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custDataLst>
    <p:tags r:id="rId3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84"/>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22FE7-1783-4ABC-96E8-3E29AD19CB69}" type="datetimeFigureOut">
              <a:rPr lang="zh-CN" altLang="en-US" smtClean="0"/>
              <a:t>2019/3/1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13A580-C59C-4A84-BEDE-FD26AE4BDA8A}" type="slidenum">
              <a:rPr lang="zh-CN" altLang="en-US" smtClean="0"/>
              <a:t>‹#›</a:t>
            </a:fld>
            <a:endParaRPr lang="zh-CN" altLang="en-US"/>
          </a:p>
        </p:txBody>
      </p:sp>
    </p:spTree>
    <p:extLst>
      <p:ext uri="{BB962C8B-B14F-4D97-AF65-F5344CB8AC3E}">
        <p14:creationId xmlns:p14="http://schemas.microsoft.com/office/powerpoint/2010/main" val="2025650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a:t>
            </a:fld>
            <a:endParaRPr lang="zh-CN" altLang="en-US"/>
          </a:p>
        </p:txBody>
      </p:sp>
    </p:spTree>
    <p:extLst>
      <p:ext uri="{BB962C8B-B14F-4D97-AF65-F5344CB8AC3E}">
        <p14:creationId xmlns:p14="http://schemas.microsoft.com/office/powerpoint/2010/main" val="1039545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2</a:t>
            </a:fld>
            <a:endParaRPr lang="zh-CN" altLang="en-US"/>
          </a:p>
        </p:txBody>
      </p:sp>
    </p:spTree>
    <p:extLst>
      <p:ext uri="{BB962C8B-B14F-4D97-AF65-F5344CB8AC3E}">
        <p14:creationId xmlns:p14="http://schemas.microsoft.com/office/powerpoint/2010/main" val="3557016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3</a:t>
            </a:fld>
            <a:endParaRPr lang="zh-CN" altLang="en-US"/>
          </a:p>
        </p:txBody>
      </p:sp>
    </p:spTree>
    <p:extLst>
      <p:ext uri="{BB962C8B-B14F-4D97-AF65-F5344CB8AC3E}">
        <p14:creationId xmlns:p14="http://schemas.microsoft.com/office/powerpoint/2010/main" val="3010285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4</a:t>
            </a:fld>
            <a:endParaRPr lang="zh-CN" altLang="en-US"/>
          </a:p>
        </p:txBody>
      </p:sp>
    </p:spTree>
    <p:extLst>
      <p:ext uri="{BB962C8B-B14F-4D97-AF65-F5344CB8AC3E}">
        <p14:creationId xmlns:p14="http://schemas.microsoft.com/office/powerpoint/2010/main" val="4126866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5</a:t>
            </a:fld>
            <a:endParaRPr lang="zh-CN" altLang="en-US"/>
          </a:p>
        </p:txBody>
      </p:sp>
    </p:spTree>
    <p:extLst>
      <p:ext uri="{BB962C8B-B14F-4D97-AF65-F5344CB8AC3E}">
        <p14:creationId xmlns:p14="http://schemas.microsoft.com/office/powerpoint/2010/main" val="1007747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6</a:t>
            </a:fld>
            <a:endParaRPr lang="zh-CN" altLang="en-US"/>
          </a:p>
        </p:txBody>
      </p:sp>
    </p:spTree>
    <p:extLst>
      <p:ext uri="{BB962C8B-B14F-4D97-AF65-F5344CB8AC3E}">
        <p14:creationId xmlns:p14="http://schemas.microsoft.com/office/powerpoint/2010/main" val="2981595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7</a:t>
            </a:fld>
            <a:endParaRPr lang="zh-CN" altLang="en-US"/>
          </a:p>
        </p:txBody>
      </p:sp>
    </p:spTree>
    <p:extLst>
      <p:ext uri="{BB962C8B-B14F-4D97-AF65-F5344CB8AC3E}">
        <p14:creationId xmlns:p14="http://schemas.microsoft.com/office/powerpoint/2010/main" val="473608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8</a:t>
            </a:fld>
            <a:endParaRPr lang="zh-CN" altLang="en-US"/>
          </a:p>
        </p:txBody>
      </p:sp>
    </p:spTree>
    <p:extLst>
      <p:ext uri="{BB962C8B-B14F-4D97-AF65-F5344CB8AC3E}">
        <p14:creationId xmlns:p14="http://schemas.microsoft.com/office/powerpoint/2010/main" val="2553324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9</a:t>
            </a:fld>
            <a:endParaRPr lang="zh-CN" altLang="en-US"/>
          </a:p>
        </p:txBody>
      </p:sp>
    </p:spTree>
    <p:extLst>
      <p:ext uri="{BB962C8B-B14F-4D97-AF65-F5344CB8AC3E}">
        <p14:creationId xmlns:p14="http://schemas.microsoft.com/office/powerpoint/2010/main" val="1539713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10</a:t>
            </a:fld>
            <a:endParaRPr lang="zh-CN" altLang="en-US"/>
          </a:p>
        </p:txBody>
      </p:sp>
    </p:spTree>
    <p:extLst>
      <p:ext uri="{BB962C8B-B14F-4D97-AF65-F5344CB8AC3E}">
        <p14:creationId xmlns:p14="http://schemas.microsoft.com/office/powerpoint/2010/main" val="3825593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11</a:t>
            </a:fld>
            <a:endParaRPr lang="zh-CN" altLang="en-US"/>
          </a:p>
        </p:txBody>
      </p:sp>
    </p:spTree>
    <p:extLst>
      <p:ext uri="{BB962C8B-B14F-4D97-AF65-F5344CB8AC3E}">
        <p14:creationId xmlns:p14="http://schemas.microsoft.com/office/powerpoint/2010/main" val="349140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12</a:t>
            </a:fld>
            <a:endParaRPr lang="zh-CN" altLang="en-US"/>
          </a:p>
        </p:txBody>
      </p:sp>
    </p:spTree>
    <p:extLst>
      <p:ext uri="{BB962C8B-B14F-4D97-AF65-F5344CB8AC3E}">
        <p14:creationId xmlns:p14="http://schemas.microsoft.com/office/powerpoint/2010/main" val="1750016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13</a:t>
            </a:fld>
            <a:endParaRPr lang="zh-CN" altLang="en-US"/>
          </a:p>
        </p:txBody>
      </p:sp>
    </p:spTree>
    <p:extLst>
      <p:ext uri="{BB962C8B-B14F-4D97-AF65-F5344CB8AC3E}">
        <p14:creationId xmlns:p14="http://schemas.microsoft.com/office/powerpoint/2010/main" val="353602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14</a:t>
            </a:fld>
            <a:endParaRPr lang="zh-CN" altLang="en-US"/>
          </a:p>
        </p:txBody>
      </p:sp>
    </p:spTree>
    <p:extLst>
      <p:ext uri="{BB962C8B-B14F-4D97-AF65-F5344CB8AC3E}">
        <p14:creationId xmlns:p14="http://schemas.microsoft.com/office/powerpoint/2010/main" val="3848428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15</a:t>
            </a:fld>
            <a:endParaRPr lang="zh-CN" altLang="en-US"/>
          </a:p>
        </p:txBody>
      </p:sp>
    </p:spTree>
    <p:extLst>
      <p:ext uri="{BB962C8B-B14F-4D97-AF65-F5344CB8AC3E}">
        <p14:creationId xmlns:p14="http://schemas.microsoft.com/office/powerpoint/2010/main" val="1070962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16</a:t>
            </a:fld>
            <a:endParaRPr lang="zh-CN" altLang="en-US"/>
          </a:p>
        </p:txBody>
      </p:sp>
    </p:spTree>
    <p:extLst>
      <p:ext uri="{BB962C8B-B14F-4D97-AF65-F5344CB8AC3E}">
        <p14:creationId xmlns:p14="http://schemas.microsoft.com/office/powerpoint/2010/main" val="1210098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17</a:t>
            </a:fld>
            <a:endParaRPr lang="zh-CN" altLang="en-US"/>
          </a:p>
        </p:txBody>
      </p:sp>
    </p:spTree>
    <p:extLst>
      <p:ext uri="{BB962C8B-B14F-4D97-AF65-F5344CB8AC3E}">
        <p14:creationId xmlns:p14="http://schemas.microsoft.com/office/powerpoint/2010/main" val="18324373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18</a:t>
            </a:fld>
            <a:endParaRPr lang="zh-CN" altLang="en-US"/>
          </a:p>
        </p:txBody>
      </p:sp>
    </p:spTree>
    <p:extLst>
      <p:ext uri="{BB962C8B-B14F-4D97-AF65-F5344CB8AC3E}">
        <p14:creationId xmlns:p14="http://schemas.microsoft.com/office/powerpoint/2010/main" val="3156744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19</a:t>
            </a:fld>
            <a:endParaRPr lang="zh-CN" altLang="en-US"/>
          </a:p>
        </p:txBody>
      </p:sp>
    </p:spTree>
    <p:extLst>
      <p:ext uri="{BB962C8B-B14F-4D97-AF65-F5344CB8AC3E}">
        <p14:creationId xmlns:p14="http://schemas.microsoft.com/office/powerpoint/2010/main" val="2961529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20</a:t>
            </a:fld>
            <a:endParaRPr lang="zh-CN" altLang="en-US"/>
          </a:p>
        </p:txBody>
      </p:sp>
    </p:spTree>
    <p:extLst>
      <p:ext uri="{BB962C8B-B14F-4D97-AF65-F5344CB8AC3E}">
        <p14:creationId xmlns:p14="http://schemas.microsoft.com/office/powerpoint/2010/main" val="3130642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21</a:t>
            </a:fld>
            <a:endParaRPr lang="zh-CN" altLang="en-US"/>
          </a:p>
        </p:txBody>
      </p:sp>
    </p:spTree>
    <p:extLst>
      <p:ext uri="{BB962C8B-B14F-4D97-AF65-F5344CB8AC3E}">
        <p14:creationId xmlns:p14="http://schemas.microsoft.com/office/powerpoint/2010/main" val="38844157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22</a:t>
            </a:fld>
            <a:endParaRPr lang="zh-CN" altLang="en-US"/>
          </a:p>
        </p:txBody>
      </p:sp>
    </p:spTree>
    <p:extLst>
      <p:ext uri="{BB962C8B-B14F-4D97-AF65-F5344CB8AC3E}">
        <p14:creationId xmlns:p14="http://schemas.microsoft.com/office/powerpoint/2010/main" val="1628391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23</a:t>
            </a:fld>
            <a:endParaRPr lang="zh-CN" altLang="en-US"/>
          </a:p>
        </p:txBody>
      </p:sp>
    </p:spTree>
    <p:extLst>
      <p:ext uri="{BB962C8B-B14F-4D97-AF65-F5344CB8AC3E}">
        <p14:creationId xmlns:p14="http://schemas.microsoft.com/office/powerpoint/2010/main" val="15406277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24</a:t>
            </a:fld>
            <a:endParaRPr lang="zh-CN" altLang="en-US"/>
          </a:p>
        </p:txBody>
      </p:sp>
    </p:spTree>
    <p:extLst>
      <p:ext uri="{BB962C8B-B14F-4D97-AF65-F5344CB8AC3E}">
        <p14:creationId xmlns:p14="http://schemas.microsoft.com/office/powerpoint/2010/main" val="10550383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25</a:t>
            </a:fld>
            <a:endParaRPr lang="zh-CN" altLang="en-US"/>
          </a:p>
        </p:txBody>
      </p:sp>
    </p:spTree>
    <p:extLst>
      <p:ext uri="{BB962C8B-B14F-4D97-AF65-F5344CB8AC3E}">
        <p14:creationId xmlns:p14="http://schemas.microsoft.com/office/powerpoint/2010/main" val="862536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26</a:t>
            </a:fld>
            <a:endParaRPr lang="zh-CN" altLang="en-US"/>
          </a:p>
        </p:txBody>
      </p:sp>
    </p:spTree>
    <p:extLst>
      <p:ext uri="{BB962C8B-B14F-4D97-AF65-F5344CB8AC3E}">
        <p14:creationId xmlns:p14="http://schemas.microsoft.com/office/powerpoint/2010/main" val="2760390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27</a:t>
            </a:fld>
            <a:endParaRPr lang="zh-CN" altLang="en-US"/>
          </a:p>
        </p:txBody>
      </p:sp>
    </p:spTree>
    <p:extLst>
      <p:ext uri="{BB962C8B-B14F-4D97-AF65-F5344CB8AC3E}">
        <p14:creationId xmlns:p14="http://schemas.microsoft.com/office/powerpoint/2010/main" val="1146964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13A580-C59C-4A84-BEDE-FD26AE4BDA8A}" type="slidenum">
              <a:rPr lang="zh-CN" altLang="en-US" smtClean="0"/>
              <a:t>28</a:t>
            </a:fld>
            <a:endParaRPr lang="zh-CN" altLang="en-US"/>
          </a:p>
        </p:txBody>
      </p:sp>
    </p:spTree>
    <p:extLst>
      <p:ext uri="{BB962C8B-B14F-4D97-AF65-F5344CB8AC3E}">
        <p14:creationId xmlns:p14="http://schemas.microsoft.com/office/powerpoint/2010/main" val="3369058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8011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351047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2628690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7321928" y="42594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3018573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51438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1691311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4074287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73225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4001938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1511507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2019/3/1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2120745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64202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7663051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9317685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021398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712268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44747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29881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47775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44216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8921391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339815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143376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67946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0710895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491576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44704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08433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569790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43046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38239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400969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3B09F3-B656-474A-BF2B-CAC4A5C8C899}" type="datetimeFigureOut">
              <a:rPr lang="zh-CN" altLang="en-US" smtClean="0"/>
              <a:t>2019/3/1</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4248111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6.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4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30.xml"/><Relationship Id="rId5" Type="http://schemas.openxmlformats.org/officeDocument/2006/relationships/image" Target="../media/image47.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32.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sp>
        <p:nvSpPr>
          <p:cNvPr id="9" name="文本框 8"/>
          <p:cNvSpPr txBox="1"/>
          <p:nvPr/>
        </p:nvSpPr>
        <p:spPr>
          <a:xfrm>
            <a:off x="1631796" y="1700007"/>
            <a:ext cx="5145961" cy="646331"/>
          </a:xfrm>
          <a:prstGeom prst="rect">
            <a:avLst/>
          </a:prstGeom>
          <a:noFill/>
        </p:spPr>
        <p:txBody>
          <a:bodyPr wrap="none" rtlCol="0">
            <a:spAutoFit/>
          </a:bodyPr>
          <a:lstStyle/>
          <a:p>
            <a:pPr algn="ctr"/>
            <a:r>
              <a:rPr lang="zh-CN" altLang="en-US" sz="3600" b="1" dirty="0">
                <a:solidFill>
                  <a:schemeClr val="accent6">
                    <a:lumMod val="75000"/>
                  </a:schemeClr>
                </a:solidFill>
                <a:latin typeface="微软雅黑" panose="020B0503020204020204" pitchFamily="34" charset="-122"/>
                <a:ea typeface="微软雅黑" panose="020B0503020204020204" pitchFamily="34" charset="-122"/>
              </a:rPr>
              <a:t>家长会思维导图</a:t>
            </a:r>
            <a:r>
              <a:rPr lang="en-US" altLang="zh-CN" sz="3600" b="1" dirty="0" err="1">
                <a:solidFill>
                  <a:schemeClr val="accent6">
                    <a:lumMod val="75000"/>
                  </a:schemeClr>
                </a:solidFill>
                <a:latin typeface="微软雅黑" panose="020B0503020204020204" pitchFamily="34" charset="-122"/>
                <a:ea typeface="微软雅黑" panose="020B0503020204020204" pitchFamily="34" charset="-122"/>
              </a:rPr>
              <a:t>ppt</a:t>
            </a:r>
            <a:r>
              <a:rPr lang="zh-CN" altLang="en-US" sz="3600" b="1" dirty="0">
                <a:solidFill>
                  <a:schemeClr val="accent6">
                    <a:lumMod val="75000"/>
                  </a:schemeClr>
                </a:solidFill>
                <a:latin typeface="微软雅黑" panose="020B0503020204020204" pitchFamily="34" charset="-122"/>
                <a:ea typeface="微软雅黑" panose="020B0503020204020204" pitchFamily="34" charset="-122"/>
              </a:rPr>
              <a:t>模板</a:t>
            </a:r>
          </a:p>
        </p:txBody>
      </p:sp>
      <p:sp>
        <p:nvSpPr>
          <p:cNvPr id="10" name="文本框 9"/>
          <p:cNvSpPr txBox="1"/>
          <p:nvPr/>
        </p:nvSpPr>
        <p:spPr>
          <a:xfrm>
            <a:off x="2241740" y="2355627"/>
            <a:ext cx="3926075" cy="461665"/>
          </a:xfrm>
          <a:prstGeom prst="rect">
            <a:avLst/>
          </a:prstGeom>
          <a:noFill/>
        </p:spPr>
        <p:txBody>
          <a:bodyPr wrap="none" rtlCol="0">
            <a:spAutoFit/>
          </a:bodyPr>
          <a:lstStyle/>
          <a:p>
            <a:r>
              <a:rPr lang="en-US" altLang="zh-CN" sz="2400"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2400" dirty="0" smtClean="0">
                <a:solidFill>
                  <a:schemeClr val="bg2">
                    <a:lumMod val="50000"/>
                  </a:schemeClr>
                </a:solidFill>
                <a:latin typeface="微软雅黑" panose="020B0503020204020204" pitchFamily="34" charset="-122"/>
                <a:ea typeface="微软雅黑" panose="020B0503020204020204" pitchFamily="34" charset="-122"/>
              </a:rPr>
              <a:t>单击此处添加文字内容</a:t>
            </a:r>
            <a:r>
              <a:rPr lang="en-US" altLang="zh-CN" sz="2400" dirty="0" smtClean="0">
                <a:solidFill>
                  <a:schemeClr val="bg2">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364338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1+#ppt_w/2"/>
                                          </p:val>
                                        </p:tav>
                                        <p:tav tm="100000">
                                          <p:val>
                                            <p:strVal val="#ppt_x"/>
                                          </p:val>
                                        </p:tav>
                                      </p:tavLst>
                                    </p:anim>
                                    <p:anim calcmode="lin" valueType="num">
                                      <p:cBhvr additive="base">
                                        <p:cTn id="14" dur="10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2" presetClass="entr" presetSubtype="4" decel="20000" fill="hold" grpId="0" nodeType="afterEffect">
                                  <p:stCondLst>
                                    <p:cond delay="0"/>
                                  </p:stCondLst>
                                  <p:iterate type="lt">
                                    <p:tmPct val="14000"/>
                                  </p:iterate>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427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grpSp>
      <p:grpSp>
        <p:nvGrpSpPr>
          <p:cNvPr id="48" name="组合 47"/>
          <p:cNvGrpSpPr/>
          <p:nvPr/>
        </p:nvGrpSpPr>
        <p:grpSpPr>
          <a:xfrm>
            <a:off x="2169951" y="965687"/>
            <a:ext cx="4147799" cy="583903"/>
            <a:chOff x="2169951" y="965687"/>
            <a:chExt cx="4147799" cy="583903"/>
          </a:xfrm>
        </p:grpSpPr>
        <p:grpSp>
          <p:nvGrpSpPr>
            <p:cNvPr id="21" name="Group 11"/>
            <p:cNvGrpSpPr>
              <a:grpSpLocks/>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3071873" y="1085596"/>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a:ea typeface="黑体" panose="02010609060101010101" pitchFamily="49" charset="-122"/>
                </a:rPr>
                <a:t>点击此处添加您要的内容文字</a:t>
              </a:r>
            </a:p>
          </p:txBody>
        </p:sp>
      </p:grpSp>
      <p:grpSp>
        <p:nvGrpSpPr>
          <p:cNvPr id="49" name="组合 48"/>
          <p:cNvGrpSpPr/>
          <p:nvPr/>
        </p:nvGrpSpPr>
        <p:grpSpPr>
          <a:xfrm>
            <a:off x="2217914" y="1753957"/>
            <a:ext cx="4147799" cy="584946"/>
            <a:chOff x="2217914" y="1753957"/>
            <a:chExt cx="4147799" cy="584946"/>
          </a:xfrm>
        </p:grpSpPr>
        <p:grpSp>
          <p:nvGrpSpPr>
            <p:cNvPr id="18" name="Group 8"/>
            <p:cNvGrpSpPr>
              <a:grpSpLocks/>
            </p:cNvGrpSpPr>
            <p:nvPr/>
          </p:nvGrpSpPr>
          <p:grpSpPr bwMode="auto">
            <a:xfrm>
              <a:off x="2217914" y="1753957"/>
              <a:ext cx="4147799" cy="584946"/>
              <a:chOff x="0" y="0"/>
              <a:chExt cx="3978" cy="561"/>
            </a:xfrm>
          </p:grpSpPr>
          <p:pic>
            <p:nvPicPr>
              <p:cNvPr id="19" name="矩形 21"/>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0" y="0"/>
                <a:ext cx="3978"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 name="Text Box 10"/>
              <p:cNvSpPr txBox="1">
                <a:spLocks noChangeArrowheads="1"/>
              </p:cNvSpPr>
              <p:nvPr/>
            </p:nvSpPr>
            <p:spPr bwMode="auto">
              <a:xfrm>
                <a:off x="9"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39" name="Text Box 58"/>
            <p:cNvSpPr txBox="1">
              <a:spLocks noChangeArrowheads="1"/>
            </p:cNvSpPr>
            <p:nvPr/>
          </p:nvSpPr>
          <p:spPr bwMode="auto">
            <a:xfrm>
              <a:off x="3071873" y="1858225"/>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dirty="0">
                  <a:ea typeface="黑体" panose="02010609060101010101" pitchFamily="49" charset="-122"/>
                </a:rPr>
                <a:t>点击此处添加您要的内容文字</a:t>
              </a:r>
            </a:p>
          </p:txBody>
        </p:sp>
      </p:grpSp>
      <p:grpSp>
        <p:nvGrpSpPr>
          <p:cNvPr id="50" name="组合 49"/>
          <p:cNvGrpSpPr/>
          <p:nvPr/>
        </p:nvGrpSpPr>
        <p:grpSpPr>
          <a:xfrm>
            <a:off x="2217914" y="2598531"/>
            <a:ext cx="4147799" cy="584946"/>
            <a:chOff x="2217914" y="2598531"/>
            <a:chExt cx="4147799" cy="584946"/>
          </a:xfrm>
        </p:grpSpPr>
        <p:grpSp>
          <p:nvGrpSpPr>
            <p:cNvPr id="15" name="Group 5"/>
            <p:cNvGrpSpPr>
              <a:grpSpLocks/>
            </p:cNvGrpSpPr>
            <p:nvPr/>
          </p:nvGrpSpPr>
          <p:grpSpPr bwMode="auto">
            <a:xfrm>
              <a:off x="2217914" y="2598531"/>
              <a:ext cx="4147799" cy="584946"/>
              <a:chOff x="0" y="0"/>
              <a:chExt cx="3978" cy="561"/>
            </a:xfrm>
          </p:grpSpPr>
          <p:pic>
            <p:nvPicPr>
              <p:cNvPr id="16" name="矩形 22"/>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0" y="0"/>
                <a:ext cx="3978"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7" name="Text Box 7"/>
              <p:cNvSpPr txBox="1">
                <a:spLocks noChangeArrowheads="1"/>
              </p:cNvSpPr>
              <p:nvPr/>
            </p:nvSpPr>
            <p:spPr bwMode="auto">
              <a:xfrm>
                <a:off x="9"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40" name="Text Box 58"/>
            <p:cNvSpPr txBox="1">
              <a:spLocks noChangeArrowheads="1"/>
            </p:cNvSpPr>
            <p:nvPr/>
          </p:nvSpPr>
          <p:spPr bwMode="auto">
            <a:xfrm>
              <a:off x="3071873" y="2702799"/>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dirty="0">
                  <a:ea typeface="黑体" panose="02010609060101010101" pitchFamily="49" charset="-122"/>
                </a:rPr>
                <a:t>点击此处添加您要的内容文字</a:t>
              </a:r>
            </a:p>
          </p:txBody>
        </p:sp>
      </p:grpSp>
      <p:grpSp>
        <p:nvGrpSpPr>
          <p:cNvPr id="51" name="组合 50"/>
          <p:cNvGrpSpPr/>
          <p:nvPr/>
        </p:nvGrpSpPr>
        <p:grpSpPr>
          <a:xfrm>
            <a:off x="2217914" y="3444148"/>
            <a:ext cx="4147799" cy="583903"/>
            <a:chOff x="2217914" y="3444148"/>
            <a:chExt cx="4147799" cy="583903"/>
          </a:xfrm>
        </p:grpSpPr>
        <p:grpSp>
          <p:nvGrpSpPr>
            <p:cNvPr id="12" name="Group 2"/>
            <p:cNvGrpSpPr>
              <a:grpSpLocks/>
            </p:cNvGrpSpPr>
            <p:nvPr/>
          </p:nvGrpSpPr>
          <p:grpSpPr bwMode="auto">
            <a:xfrm>
              <a:off x="2217914" y="3444148"/>
              <a:ext cx="4147799" cy="583903"/>
              <a:chOff x="0" y="0"/>
              <a:chExt cx="3978" cy="560"/>
            </a:xfrm>
          </p:grpSpPr>
          <p:pic>
            <p:nvPicPr>
              <p:cNvPr id="13" name="矩形 23"/>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4" name="Text Box 4"/>
              <p:cNvSpPr txBox="1">
                <a:spLocks noChangeArrowheads="1"/>
              </p:cNvSpPr>
              <p:nvPr/>
            </p:nvSpPr>
            <p:spPr bwMode="auto">
              <a:xfrm>
                <a:off x="9" y="9"/>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41" name="Text Box 58"/>
            <p:cNvSpPr txBox="1">
              <a:spLocks noChangeArrowheads="1"/>
            </p:cNvSpPr>
            <p:nvPr/>
          </p:nvSpPr>
          <p:spPr bwMode="auto">
            <a:xfrm>
              <a:off x="3071873" y="3547374"/>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dirty="0">
                  <a:ea typeface="黑体" panose="02010609060101010101" pitchFamily="49" charset="-122"/>
                </a:rPr>
                <a:t>点击此处添加您要的内容文字</a:t>
              </a:r>
            </a:p>
          </p:txBody>
        </p:sp>
      </p:grpSp>
      <p:grpSp>
        <p:nvGrpSpPr>
          <p:cNvPr id="44" name="组合 43"/>
          <p:cNvGrpSpPr/>
          <p:nvPr/>
        </p:nvGrpSpPr>
        <p:grpSpPr>
          <a:xfrm>
            <a:off x="2370146" y="833266"/>
            <a:ext cx="483806" cy="439356"/>
            <a:chOff x="2370146" y="833266"/>
            <a:chExt cx="483806" cy="439356"/>
          </a:xfrm>
        </p:grpSpPr>
        <p:grpSp>
          <p:nvGrpSpPr>
            <p:cNvPr id="24" name="Group 14"/>
            <p:cNvGrpSpPr>
              <a:grpSpLocks/>
            </p:cNvGrpSpPr>
            <p:nvPr/>
          </p:nvGrpSpPr>
          <p:grpSpPr bwMode="auto">
            <a:xfrm>
              <a:off x="2370146" y="833266"/>
              <a:ext cx="483806" cy="432714"/>
              <a:chOff x="0" y="0"/>
              <a:chExt cx="464" cy="415"/>
            </a:xfrm>
          </p:grpSpPr>
          <p:pic>
            <p:nvPicPr>
              <p:cNvPr id="25" name="圆角矩形 8"/>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6"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36" name="TextBox 19"/>
            <p:cNvSpPr txBox="1">
              <a:spLocks noChangeArrowheads="1"/>
            </p:cNvSpPr>
            <p:nvPr/>
          </p:nvSpPr>
          <p:spPr bwMode="auto">
            <a:xfrm>
              <a:off x="2432811" y="872512"/>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dirty="0">
                  <a:solidFill>
                    <a:schemeClr val="bg1"/>
                  </a:solidFill>
                </a:rPr>
                <a:t>1</a:t>
              </a:r>
              <a:endParaRPr lang="zh-CN" altLang="en-US" sz="2000" b="1" dirty="0">
                <a:solidFill>
                  <a:schemeClr val="bg1"/>
                </a:solidFill>
              </a:endParaRPr>
            </a:p>
          </p:txBody>
        </p:sp>
      </p:grpSp>
      <p:grpSp>
        <p:nvGrpSpPr>
          <p:cNvPr id="45" name="组合 44"/>
          <p:cNvGrpSpPr/>
          <p:nvPr/>
        </p:nvGrpSpPr>
        <p:grpSpPr>
          <a:xfrm>
            <a:off x="2370146" y="1581913"/>
            <a:ext cx="483806" cy="435842"/>
            <a:chOff x="2370146" y="1581913"/>
            <a:chExt cx="483806" cy="435842"/>
          </a:xfrm>
        </p:grpSpPr>
        <p:grpSp>
          <p:nvGrpSpPr>
            <p:cNvPr id="27" name="Group 17"/>
            <p:cNvGrpSpPr>
              <a:grpSpLocks/>
            </p:cNvGrpSpPr>
            <p:nvPr/>
          </p:nvGrpSpPr>
          <p:grpSpPr bwMode="auto">
            <a:xfrm>
              <a:off x="2370146" y="1581913"/>
              <a:ext cx="483806" cy="435842"/>
              <a:chOff x="0" y="0"/>
              <a:chExt cx="464" cy="418"/>
            </a:xfrm>
          </p:grpSpPr>
          <p:pic>
            <p:nvPicPr>
              <p:cNvPr id="28" name="圆角矩形 10"/>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0" y="0"/>
                <a:ext cx="464" cy="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9" name="Text Box 19"/>
              <p:cNvSpPr txBox="1">
                <a:spLocks noChangeArrowheads="1"/>
              </p:cNvSpPr>
              <p:nvPr/>
            </p:nvSpPr>
            <p:spPr bwMode="auto">
              <a:xfrm>
                <a:off x="38" y="37"/>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38" name="TextBox 24"/>
            <p:cNvSpPr txBox="1">
              <a:spLocks noChangeArrowheads="1"/>
            </p:cNvSpPr>
            <p:nvPr/>
          </p:nvSpPr>
          <p:spPr bwMode="auto">
            <a:xfrm>
              <a:off x="2432811" y="1598221"/>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chemeClr val="bg1"/>
                  </a:solidFill>
                </a:rPr>
                <a:t>2</a:t>
              </a:r>
              <a:endParaRPr lang="zh-CN" altLang="en-US" sz="2000" b="1">
                <a:solidFill>
                  <a:schemeClr val="bg1"/>
                </a:solidFill>
              </a:endParaRPr>
            </a:p>
          </p:txBody>
        </p:sp>
      </p:grpSp>
      <p:grpSp>
        <p:nvGrpSpPr>
          <p:cNvPr id="46" name="组合 45"/>
          <p:cNvGrpSpPr/>
          <p:nvPr/>
        </p:nvGrpSpPr>
        <p:grpSpPr>
          <a:xfrm>
            <a:off x="2370146" y="2474451"/>
            <a:ext cx="483806" cy="440400"/>
            <a:chOff x="2370146" y="2474451"/>
            <a:chExt cx="483806" cy="440400"/>
          </a:xfrm>
        </p:grpSpPr>
        <p:grpSp>
          <p:nvGrpSpPr>
            <p:cNvPr id="30" name="Group 20"/>
            <p:cNvGrpSpPr>
              <a:grpSpLocks/>
            </p:cNvGrpSpPr>
            <p:nvPr/>
          </p:nvGrpSpPr>
          <p:grpSpPr bwMode="auto">
            <a:xfrm>
              <a:off x="2370146" y="2474451"/>
              <a:ext cx="483806" cy="432714"/>
              <a:chOff x="0" y="0"/>
              <a:chExt cx="464" cy="415"/>
            </a:xfrm>
          </p:grpSpPr>
          <p:pic>
            <p:nvPicPr>
              <p:cNvPr id="31" name="圆角矩形 12"/>
              <p:cNvPicPr>
                <a:picLocks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2" name="Text Box 22"/>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42" name="TextBox 28"/>
            <p:cNvSpPr txBox="1">
              <a:spLocks noChangeArrowheads="1"/>
            </p:cNvSpPr>
            <p:nvPr/>
          </p:nvSpPr>
          <p:spPr bwMode="auto">
            <a:xfrm>
              <a:off x="2432811" y="2514741"/>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chemeClr val="bg1"/>
                  </a:solidFill>
                </a:rPr>
                <a:t>3</a:t>
              </a:r>
              <a:endParaRPr lang="zh-CN" altLang="en-US" sz="2000" b="1">
                <a:solidFill>
                  <a:schemeClr val="bg1"/>
                </a:solidFill>
              </a:endParaRPr>
            </a:p>
          </p:txBody>
        </p:sp>
      </p:grpSp>
      <p:grpSp>
        <p:nvGrpSpPr>
          <p:cNvPr id="47" name="组合 46"/>
          <p:cNvGrpSpPr/>
          <p:nvPr/>
        </p:nvGrpSpPr>
        <p:grpSpPr>
          <a:xfrm>
            <a:off x="2370146" y="3319026"/>
            <a:ext cx="483806" cy="440399"/>
            <a:chOff x="2370146" y="3319026"/>
            <a:chExt cx="483806" cy="440399"/>
          </a:xfrm>
        </p:grpSpPr>
        <p:grpSp>
          <p:nvGrpSpPr>
            <p:cNvPr id="33" name="Group 23"/>
            <p:cNvGrpSpPr>
              <a:grpSpLocks/>
            </p:cNvGrpSpPr>
            <p:nvPr/>
          </p:nvGrpSpPr>
          <p:grpSpPr bwMode="auto">
            <a:xfrm>
              <a:off x="2370146" y="3319026"/>
              <a:ext cx="483806" cy="432714"/>
              <a:chOff x="0" y="0"/>
              <a:chExt cx="464" cy="415"/>
            </a:xfrm>
          </p:grpSpPr>
          <p:pic>
            <p:nvPicPr>
              <p:cNvPr id="34" name="圆角矩形 17"/>
              <p:cNvPicPr>
                <a:picLocks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5" name="Text Box 25"/>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43" name="TextBox 29"/>
            <p:cNvSpPr txBox="1">
              <a:spLocks noChangeArrowheads="1"/>
            </p:cNvSpPr>
            <p:nvPr/>
          </p:nvSpPr>
          <p:spPr bwMode="auto">
            <a:xfrm>
              <a:off x="2432811" y="3359315"/>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chemeClr val="bg1"/>
                  </a:solidFill>
                </a:rPr>
                <a:t>4</a:t>
              </a:r>
              <a:endParaRPr lang="zh-CN" altLang="en-US" sz="2000" b="1">
                <a:solidFill>
                  <a:schemeClr val="bg1"/>
                </a:solidFill>
              </a:endParaRPr>
            </a:p>
          </p:txBody>
        </p:sp>
      </p:grpSp>
    </p:spTree>
    <p:extLst>
      <p:ext uri="{BB962C8B-B14F-4D97-AF65-F5344CB8AC3E}">
        <p14:creationId xmlns:p14="http://schemas.microsoft.com/office/powerpoint/2010/main" val="253451790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down)">
                                      <p:cBhvr>
                                        <p:cTn id="13" dur="500"/>
                                        <p:tgtEl>
                                          <p:spTgt spid="48"/>
                                        </p:tgtEl>
                                      </p:cBhvr>
                                    </p:animEffect>
                                  </p:childTnLst>
                                </p:cTn>
                              </p:par>
                              <p:par>
                                <p:cTn id="14" presetID="42" presetClass="entr" presetSubtype="0"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1000"/>
                                        <p:tgtEl>
                                          <p:spTgt spid="45"/>
                                        </p:tgtEl>
                                      </p:cBhvr>
                                    </p:animEffect>
                                    <p:anim calcmode="lin" valueType="num">
                                      <p:cBhvr>
                                        <p:cTn id="17" dur="1000" fill="hold"/>
                                        <p:tgtEl>
                                          <p:spTgt spid="45"/>
                                        </p:tgtEl>
                                        <p:attrNameLst>
                                          <p:attrName>ppt_x</p:attrName>
                                        </p:attrNameLst>
                                      </p:cBhvr>
                                      <p:tavLst>
                                        <p:tav tm="0">
                                          <p:val>
                                            <p:strVal val="#ppt_x"/>
                                          </p:val>
                                        </p:tav>
                                        <p:tav tm="100000">
                                          <p:val>
                                            <p:strVal val="#ppt_x"/>
                                          </p:val>
                                        </p:tav>
                                      </p:tavLst>
                                    </p:anim>
                                    <p:anim calcmode="lin" valueType="num">
                                      <p:cBhvr>
                                        <p:cTn id="18" dur="1000" fill="hold"/>
                                        <p:tgtEl>
                                          <p:spTgt spid="4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down)">
                                      <p:cBhvr>
                                        <p:cTn id="22" dur="500"/>
                                        <p:tgtEl>
                                          <p:spTgt spid="49"/>
                                        </p:tgtEl>
                                      </p:cBhvr>
                                    </p:animEffect>
                                  </p:childTnLst>
                                </p:cTn>
                              </p:par>
                              <p:par>
                                <p:cTn id="23" presetID="42"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1000"/>
                                        <p:tgtEl>
                                          <p:spTgt spid="46"/>
                                        </p:tgtEl>
                                      </p:cBhvr>
                                    </p:animEffect>
                                    <p:anim calcmode="lin" valueType="num">
                                      <p:cBhvr>
                                        <p:cTn id="26" dur="1000" fill="hold"/>
                                        <p:tgtEl>
                                          <p:spTgt spid="46"/>
                                        </p:tgtEl>
                                        <p:attrNameLst>
                                          <p:attrName>ppt_x</p:attrName>
                                        </p:attrNameLst>
                                      </p:cBhvr>
                                      <p:tavLst>
                                        <p:tav tm="0">
                                          <p:val>
                                            <p:strVal val="#ppt_x"/>
                                          </p:val>
                                        </p:tav>
                                        <p:tav tm="100000">
                                          <p:val>
                                            <p:strVal val="#ppt_x"/>
                                          </p:val>
                                        </p:tav>
                                      </p:tavLst>
                                    </p:anim>
                                    <p:anim calcmode="lin" valueType="num">
                                      <p:cBhvr>
                                        <p:cTn id="27" dur="100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down)">
                                      <p:cBhvr>
                                        <p:cTn id="31" dur="500"/>
                                        <p:tgtEl>
                                          <p:spTgt spid="50"/>
                                        </p:tgtEl>
                                      </p:cBhvr>
                                    </p:animEffect>
                                  </p:childTnLst>
                                </p:cTn>
                              </p:par>
                              <p:par>
                                <p:cTn id="32" presetID="42" presetClass="entr" presetSubtype="0"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1000"/>
                                        <p:tgtEl>
                                          <p:spTgt spid="47"/>
                                        </p:tgtEl>
                                      </p:cBhvr>
                                    </p:animEffect>
                                    <p:anim calcmode="lin" valueType="num">
                                      <p:cBhvr>
                                        <p:cTn id="35" dur="1000" fill="hold"/>
                                        <p:tgtEl>
                                          <p:spTgt spid="47"/>
                                        </p:tgtEl>
                                        <p:attrNameLst>
                                          <p:attrName>ppt_x</p:attrName>
                                        </p:attrNameLst>
                                      </p:cBhvr>
                                      <p:tavLst>
                                        <p:tav tm="0">
                                          <p:val>
                                            <p:strVal val="#ppt_x"/>
                                          </p:val>
                                        </p:tav>
                                        <p:tav tm="100000">
                                          <p:val>
                                            <p:strVal val="#ppt_x"/>
                                          </p:val>
                                        </p:tav>
                                      </p:tavLst>
                                    </p:anim>
                                    <p:anim calcmode="lin" valueType="num">
                                      <p:cBhvr>
                                        <p:cTn id="36" dur="1000" fill="hold"/>
                                        <p:tgtEl>
                                          <p:spTgt spid="47"/>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22" presetClass="entr" presetSubtype="4"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down)">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a:grpSpLocks/>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grpSp>
        <p:nvGrpSpPr>
          <p:cNvPr id="44" name="组合 43"/>
          <p:cNvGrpSpPr/>
          <p:nvPr/>
        </p:nvGrpSpPr>
        <p:grpSpPr>
          <a:xfrm>
            <a:off x="3641403" y="1136167"/>
            <a:ext cx="1345511" cy="1203419"/>
            <a:chOff x="2370146" y="833266"/>
            <a:chExt cx="483806" cy="432714"/>
          </a:xfrm>
        </p:grpSpPr>
        <p:grpSp>
          <p:nvGrpSpPr>
            <p:cNvPr id="24" name="Group 14"/>
            <p:cNvGrpSpPr>
              <a:grpSpLocks/>
            </p:cNvGrpSpPr>
            <p:nvPr/>
          </p:nvGrpSpPr>
          <p:grpSpPr bwMode="auto">
            <a:xfrm>
              <a:off x="2370146" y="833266"/>
              <a:ext cx="483806" cy="432714"/>
              <a:chOff x="0" y="0"/>
              <a:chExt cx="464" cy="415"/>
            </a:xfrm>
          </p:grpSpPr>
          <p:pic>
            <p:nvPicPr>
              <p:cNvPr id="25" name="圆角矩形 8"/>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6"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36" name="TextBox 19"/>
            <p:cNvSpPr txBox="1">
              <a:spLocks noChangeArrowheads="1"/>
            </p:cNvSpPr>
            <p:nvPr/>
          </p:nvSpPr>
          <p:spPr bwMode="auto">
            <a:xfrm>
              <a:off x="2482229" y="856855"/>
              <a:ext cx="234604" cy="398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1</a:t>
              </a:r>
              <a:endParaRPr lang="zh-CN" altLang="en-US" sz="6600" b="1" dirty="0">
                <a:solidFill>
                  <a:schemeClr val="bg1"/>
                </a:solidFill>
              </a:endParaRP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spTree>
    <p:extLst>
      <p:ext uri="{BB962C8B-B14F-4D97-AF65-F5344CB8AC3E}">
        <p14:creationId xmlns:p14="http://schemas.microsoft.com/office/powerpoint/2010/main" val="124259053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1" descr="0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41286" y="1104673"/>
            <a:ext cx="5289550" cy="936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71"/>
          <p:cNvSpPr txBox="1">
            <a:spLocks noChangeArrowheads="1"/>
          </p:cNvSpPr>
          <p:nvPr/>
        </p:nvSpPr>
        <p:spPr bwMode="auto">
          <a:xfrm>
            <a:off x="3922486" y="1426935"/>
            <a:ext cx="3048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zh-CN" altLang="en-US" sz="1600" b="1">
                <a:solidFill>
                  <a:srgbClr val="000000"/>
                </a:solidFill>
                <a:latin typeface="宋体" panose="02010600030101010101" pitchFamily="2" charset="-122"/>
              </a:rPr>
              <a:t>点击添加文本点击添加文本</a:t>
            </a:r>
            <a:endParaRPr lang="zh-CN" altLang="en-US" sz="1600" b="1">
              <a:solidFill>
                <a:srgbClr val="000000"/>
              </a:solidFill>
            </a:endParaRPr>
          </a:p>
        </p:txBody>
      </p:sp>
      <p:pic>
        <p:nvPicPr>
          <p:cNvPr id="4" name="Picture 99" descr="0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41286" y="2182585"/>
            <a:ext cx="5289550" cy="9366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71"/>
          <p:cNvSpPr txBox="1">
            <a:spLocks noChangeArrowheads="1"/>
          </p:cNvSpPr>
          <p:nvPr/>
        </p:nvSpPr>
        <p:spPr bwMode="auto">
          <a:xfrm>
            <a:off x="3922486" y="2525485"/>
            <a:ext cx="3048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zh-CN" altLang="en-US" sz="1600" b="1">
                <a:solidFill>
                  <a:srgbClr val="000000"/>
                </a:solidFill>
                <a:latin typeface="宋体" panose="02010600030101010101" pitchFamily="2" charset="-122"/>
              </a:rPr>
              <a:t>点击添加文本点击添加文本</a:t>
            </a:r>
            <a:endParaRPr lang="zh-CN" altLang="en-US" sz="1600" b="1">
              <a:solidFill>
                <a:srgbClr val="000000"/>
              </a:solidFill>
            </a:endParaRPr>
          </a:p>
        </p:txBody>
      </p:sp>
      <p:pic>
        <p:nvPicPr>
          <p:cNvPr id="6" name="Picture 102" descr="0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941286" y="3211285"/>
            <a:ext cx="5289550" cy="93503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1"/>
          <p:cNvSpPr txBox="1">
            <a:spLocks noChangeArrowheads="1"/>
          </p:cNvSpPr>
          <p:nvPr/>
        </p:nvSpPr>
        <p:spPr bwMode="auto">
          <a:xfrm>
            <a:off x="3846286" y="3516085"/>
            <a:ext cx="3048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zh-CN" altLang="en-US" sz="1600" b="1">
                <a:solidFill>
                  <a:srgbClr val="000000"/>
                </a:solidFill>
                <a:latin typeface="宋体" panose="02010600030101010101" pitchFamily="2" charset="-122"/>
              </a:rPr>
              <a:t>点击添加文本点击添加文本</a:t>
            </a:r>
            <a:endParaRPr lang="zh-CN" altLang="en-US" sz="1600" b="1">
              <a:solidFill>
                <a:srgbClr val="000000"/>
              </a:solidFill>
            </a:endParaRPr>
          </a:p>
        </p:txBody>
      </p:sp>
      <p:grpSp>
        <p:nvGrpSpPr>
          <p:cNvPr id="13" name="Group 123"/>
          <p:cNvGrpSpPr>
            <a:grpSpLocks/>
          </p:cNvGrpSpPr>
          <p:nvPr/>
        </p:nvGrpSpPr>
        <p:grpSpPr bwMode="auto">
          <a:xfrm>
            <a:off x="2169886" y="1153885"/>
            <a:ext cx="901700" cy="828675"/>
            <a:chOff x="1440" y="1056"/>
            <a:chExt cx="568" cy="522"/>
          </a:xfrm>
        </p:grpSpPr>
        <p:pic>
          <p:nvPicPr>
            <p:cNvPr id="14" name="Picture 112" descr="png-0730"/>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440" y="1056"/>
              <a:ext cx="568" cy="52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13"/>
            <p:cNvSpPr>
              <a:spLocks noChangeArrowheads="1"/>
            </p:cNvSpPr>
            <p:nvPr/>
          </p:nvSpPr>
          <p:spPr bwMode="gray">
            <a:xfrm>
              <a:off x="1623" y="1152"/>
              <a:ext cx="241" cy="327"/>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latinLnBrk="1"/>
              <a:r>
                <a:rPr kumimoji="1" lang="en-US" altLang="zh-CN" sz="2800">
                  <a:ea typeface="楷体_GB2312" panose="02010609030101010101" pitchFamily="49" charset="-122"/>
                </a:rPr>
                <a:t>1</a:t>
              </a:r>
              <a:endParaRPr kumimoji="1" lang="zh-CN" altLang="en-US" sz="2800">
                <a:ea typeface="楷体_GB2312" panose="02010609030101010101" pitchFamily="49" charset="-122"/>
              </a:endParaRPr>
            </a:p>
          </p:txBody>
        </p:sp>
      </p:grpSp>
      <p:grpSp>
        <p:nvGrpSpPr>
          <p:cNvPr id="16" name="Group 124"/>
          <p:cNvGrpSpPr>
            <a:grpSpLocks/>
          </p:cNvGrpSpPr>
          <p:nvPr/>
        </p:nvGrpSpPr>
        <p:grpSpPr bwMode="auto">
          <a:xfrm>
            <a:off x="2154011" y="2246085"/>
            <a:ext cx="901700" cy="901700"/>
            <a:chOff x="1430" y="1744"/>
            <a:chExt cx="568" cy="568"/>
          </a:xfrm>
        </p:grpSpPr>
        <p:pic>
          <p:nvPicPr>
            <p:cNvPr id="17" name="Picture 115" descr="png-0731"/>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30" y="1744"/>
              <a:ext cx="568" cy="56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16"/>
            <p:cNvSpPr>
              <a:spLocks noChangeArrowheads="1"/>
            </p:cNvSpPr>
            <p:nvPr/>
          </p:nvSpPr>
          <p:spPr bwMode="gray">
            <a:xfrm>
              <a:off x="1631" y="1872"/>
              <a:ext cx="241" cy="327"/>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latinLnBrk="1"/>
              <a:r>
                <a:rPr kumimoji="1" lang="en-US" altLang="zh-CN" sz="2800">
                  <a:ea typeface="楷体_GB2312" panose="02010609030101010101" pitchFamily="49" charset="-122"/>
                </a:rPr>
                <a:t>2</a:t>
              </a:r>
              <a:endParaRPr kumimoji="1" lang="zh-CN" altLang="en-US" sz="2800">
                <a:ea typeface="楷体_GB2312" panose="02010609030101010101" pitchFamily="49" charset="-122"/>
              </a:endParaRPr>
            </a:p>
          </p:txBody>
        </p:sp>
      </p:grpSp>
      <p:grpSp>
        <p:nvGrpSpPr>
          <p:cNvPr id="19" name="Group 125"/>
          <p:cNvGrpSpPr>
            <a:grpSpLocks/>
          </p:cNvGrpSpPr>
          <p:nvPr/>
        </p:nvGrpSpPr>
        <p:grpSpPr bwMode="auto">
          <a:xfrm>
            <a:off x="2154011" y="3287485"/>
            <a:ext cx="771525" cy="912813"/>
            <a:chOff x="1430" y="2400"/>
            <a:chExt cx="486" cy="575"/>
          </a:xfrm>
        </p:grpSpPr>
        <p:pic>
          <p:nvPicPr>
            <p:cNvPr id="20" name="Picture 118" descr="png-0731副本"/>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430" y="2400"/>
              <a:ext cx="486" cy="575"/>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119"/>
            <p:cNvSpPr>
              <a:spLocks noChangeArrowheads="1"/>
            </p:cNvSpPr>
            <p:nvPr/>
          </p:nvSpPr>
          <p:spPr bwMode="gray">
            <a:xfrm>
              <a:off x="1569" y="2544"/>
              <a:ext cx="241" cy="327"/>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latinLnBrk="1"/>
              <a:r>
                <a:rPr kumimoji="1" lang="en-US" altLang="zh-CN" sz="2800">
                  <a:ea typeface="楷体_GB2312" panose="02010609030101010101" pitchFamily="49" charset="-122"/>
                </a:rPr>
                <a:t>3</a:t>
              </a:r>
              <a:endParaRPr kumimoji="1" lang="zh-CN" altLang="en-US" sz="2800">
                <a:ea typeface="楷体_GB2312" panose="02010609030101010101" pitchFamily="49" charset="-122"/>
              </a:endParaRPr>
            </a:p>
          </p:txBody>
        </p:sp>
      </p:grpSp>
    </p:spTree>
    <p:extLst>
      <p:ext uri="{BB962C8B-B14F-4D97-AF65-F5344CB8AC3E}">
        <p14:creationId xmlns:p14="http://schemas.microsoft.com/office/powerpoint/2010/main" val="18164783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3"/>
                                        </p:tgtEl>
                                        <p:attrNameLst>
                                          <p:attrName>style.visibility</p:attrName>
                                        </p:attrNameLst>
                                      </p:cBhvr>
                                      <p:to>
                                        <p:strVal val="visible"/>
                                      </p:to>
                                    </p:set>
                                    <p:anim calcmode="discrete" valueType="clr">
                                      <p:cBhvr override="childStyle">
                                        <p:cTn id="1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
                                        </p:tgtEl>
                                        <p:attrNameLst>
                                          <p:attrName>fillcolor</p:attrName>
                                        </p:attrNameLst>
                                      </p:cBhvr>
                                      <p:tavLst>
                                        <p:tav tm="0">
                                          <p:val>
                                            <p:clrVal>
                                              <a:schemeClr val="accent2"/>
                                            </p:clrVal>
                                          </p:val>
                                        </p:tav>
                                        <p:tav tm="50000">
                                          <p:val>
                                            <p:clrVal>
                                              <a:schemeClr val="hlink"/>
                                            </p:clrVal>
                                          </p:val>
                                        </p:tav>
                                      </p:tavLst>
                                    </p:anim>
                                    <p:set>
                                      <p:cBhvr>
                                        <p:cTn id="19" dur="80"/>
                                        <p:tgtEl>
                                          <p:spTgt spid="3"/>
                                        </p:tgtEl>
                                        <p:attrNameLst>
                                          <p:attrName>fill.type</p:attrName>
                                        </p:attrNameLst>
                                      </p:cBhvr>
                                      <p:to>
                                        <p:strVal val="solid"/>
                                      </p:to>
                                    </p:set>
                                  </p:childTnLst>
                                </p:cTn>
                              </p:par>
                            </p:childTnLst>
                          </p:cTn>
                        </p:par>
                        <p:par>
                          <p:cTn id="20" fill="hold">
                            <p:stCondLst>
                              <p:cond delay="2520"/>
                            </p:stCondLst>
                            <p:childTnLst>
                              <p:par>
                                <p:cTn id="21" presetID="16" presetClass="entr" presetSubtype="2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1000"/>
                                        <p:tgtEl>
                                          <p:spTgt spid="4"/>
                                        </p:tgtEl>
                                      </p:cBhvr>
                                    </p:animEffect>
                                  </p:childTnLst>
                                </p:cTn>
                              </p:par>
                            </p:childTnLst>
                          </p:cTn>
                        </p:par>
                        <p:par>
                          <p:cTn id="24" fill="hold">
                            <p:stCondLst>
                              <p:cond delay="3520"/>
                            </p:stCondLst>
                            <p:childTnLst>
                              <p:par>
                                <p:cTn id="25" presetID="47"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4520"/>
                            </p:stCondLst>
                            <p:childTnLst>
                              <p:par>
                                <p:cTn id="31" presetID="27" presetClass="entr" presetSubtype="0" fill="hold" nodeType="afterEffect">
                                  <p:stCondLst>
                                    <p:cond delay="0"/>
                                  </p:stCondLst>
                                  <p:iterate type="lt">
                                    <p:tmPct val="50000"/>
                                  </p:iterate>
                                  <p:childTnLst>
                                    <p:set>
                                      <p:cBhvr>
                                        <p:cTn id="32"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33"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35" dur="80"/>
                                        <p:tgtEl>
                                          <p:spTgt spid="5">
                                            <p:txEl>
                                              <p:pRg st="0" end="0"/>
                                            </p:txEl>
                                          </p:spTgt>
                                        </p:tgtEl>
                                        <p:attrNameLst>
                                          <p:attrName>fill.type</p:attrName>
                                        </p:attrNameLst>
                                      </p:cBhvr>
                                      <p:to>
                                        <p:strVal val="solid"/>
                                      </p:to>
                                    </p:set>
                                  </p:childTnLst>
                                </p:cTn>
                              </p:par>
                            </p:childTnLst>
                          </p:cTn>
                        </p:par>
                        <p:par>
                          <p:cTn id="36" fill="hold">
                            <p:stCondLst>
                              <p:cond delay="5040"/>
                            </p:stCondLst>
                            <p:childTnLst>
                              <p:par>
                                <p:cTn id="37" presetID="16" presetClass="entr" presetSubtype="2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1000"/>
                                        <p:tgtEl>
                                          <p:spTgt spid="6"/>
                                        </p:tgtEl>
                                      </p:cBhvr>
                                    </p:animEffect>
                                  </p:childTnLst>
                                </p:cTn>
                              </p:par>
                            </p:childTnLst>
                          </p:cTn>
                        </p:par>
                        <p:par>
                          <p:cTn id="40" fill="hold">
                            <p:stCondLst>
                              <p:cond delay="6040"/>
                            </p:stCondLst>
                            <p:childTnLst>
                              <p:par>
                                <p:cTn id="41" presetID="47" presetClass="entr" presetSubtype="0"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7040"/>
                            </p:stCondLst>
                            <p:childTnLst>
                              <p:par>
                                <p:cTn id="47" presetID="27" presetClass="entr" presetSubtype="0" fill="hold" grpId="0" nodeType="afterEffect">
                                  <p:stCondLst>
                                    <p:cond delay="0"/>
                                  </p:stCondLst>
                                  <p:iterate type="lt">
                                    <p:tmPct val="50000"/>
                                  </p:iterate>
                                  <p:childTnLst>
                                    <p:set>
                                      <p:cBhvr>
                                        <p:cTn id="48" dur="1" fill="hold">
                                          <p:stCondLst>
                                            <p:cond delay="0"/>
                                          </p:stCondLst>
                                        </p:cTn>
                                        <p:tgtEl>
                                          <p:spTgt spid="8"/>
                                        </p:tgtEl>
                                        <p:attrNameLst>
                                          <p:attrName>style.visibility</p:attrName>
                                        </p:attrNameLst>
                                      </p:cBhvr>
                                      <p:to>
                                        <p:strVal val="visible"/>
                                      </p:to>
                                    </p:set>
                                    <p:anim calcmode="discrete" valueType="clr">
                                      <p:cBhvr override="childStyle">
                                        <p:cTn id="49"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8"/>
                                        </p:tgtEl>
                                        <p:attrNameLst>
                                          <p:attrName>fillcolor</p:attrName>
                                        </p:attrNameLst>
                                      </p:cBhvr>
                                      <p:tavLst>
                                        <p:tav tm="0">
                                          <p:val>
                                            <p:clrVal>
                                              <a:schemeClr val="accent2"/>
                                            </p:clrVal>
                                          </p:val>
                                        </p:tav>
                                        <p:tav tm="50000">
                                          <p:val>
                                            <p:clrVal>
                                              <a:schemeClr val="hlink"/>
                                            </p:clrVal>
                                          </p:val>
                                        </p:tav>
                                      </p:tavLst>
                                    </p:anim>
                                    <p:set>
                                      <p:cBhvr>
                                        <p:cTn id="51" dur="8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408924" y="2011537"/>
            <a:ext cx="8030306" cy="1559152"/>
            <a:chOff x="806609" y="3509755"/>
            <a:chExt cx="10343040" cy="2008187"/>
          </a:xfrm>
        </p:grpSpPr>
        <p:grpSp>
          <p:nvGrpSpPr>
            <p:cNvPr id="75" name="组合 44"/>
            <p:cNvGrpSpPr>
              <a:grpSpLocks/>
            </p:cNvGrpSpPr>
            <p:nvPr/>
          </p:nvGrpSpPr>
          <p:grpSpPr bwMode="auto">
            <a:xfrm>
              <a:off x="806609" y="3532106"/>
              <a:ext cx="10343040" cy="1959292"/>
              <a:chOff x="1278168" y="2752056"/>
              <a:chExt cx="9402532" cy="1781844"/>
            </a:xfrm>
          </p:grpSpPr>
          <p:sp>
            <p:nvSpPr>
              <p:cNvPr id="88" name="椭圆 28"/>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89" name="椭圆 28"/>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0" name="椭圆 28"/>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1" name="椭圆 28"/>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cxnSp>
            <p:nvCxnSpPr>
              <p:cNvPr id="92" name="直接连接符 91"/>
              <p:cNvCxnSpPr/>
              <p:nvPr/>
            </p:nvCxnSpPr>
            <p:spPr>
              <a:xfrm>
                <a:off x="9552016" y="3641390"/>
                <a:ext cx="1128684" cy="0"/>
              </a:xfrm>
              <a:prstGeom prst="line">
                <a:avLst/>
              </a:prstGeom>
              <a:noFill/>
              <a:ln w="9525" cap="flat" cmpd="sng" algn="ctr">
                <a:solidFill>
                  <a:sysClr val="windowText" lastClr="000000"/>
                </a:solidFill>
                <a:prstDash val="solid"/>
                <a:headEnd type="none"/>
                <a:tailEnd type="oval"/>
              </a:ln>
              <a:effectLst/>
            </p:spPr>
          </p:cxnSp>
          <p:cxnSp>
            <p:nvCxnSpPr>
              <p:cNvPr id="93" name="直接连接符 92"/>
              <p:cNvCxnSpPr/>
              <p:nvPr/>
            </p:nvCxnSpPr>
            <p:spPr>
              <a:xfrm>
                <a:off x="1278168" y="3642979"/>
                <a:ext cx="1128684" cy="0"/>
              </a:xfrm>
              <a:prstGeom prst="line">
                <a:avLst/>
              </a:prstGeom>
              <a:noFill/>
              <a:ln w="9525" cap="flat" cmpd="sng" algn="ctr">
                <a:solidFill>
                  <a:sysClr val="windowText" lastClr="000000"/>
                </a:solidFill>
                <a:prstDash val="solid"/>
                <a:headEnd type="oval"/>
              </a:ln>
              <a:effectLst/>
            </p:spPr>
          </p:cxnSp>
        </p:grpSp>
        <p:grpSp>
          <p:nvGrpSpPr>
            <p:cNvPr id="76" name="组合 75"/>
            <p:cNvGrpSpPr/>
            <p:nvPr/>
          </p:nvGrpSpPr>
          <p:grpSpPr>
            <a:xfrm>
              <a:off x="1999647" y="3520931"/>
              <a:ext cx="1997013" cy="1997011"/>
              <a:chOff x="2389188" y="2700655"/>
              <a:chExt cx="1815465" cy="1815465"/>
            </a:xfrm>
          </p:grpSpPr>
          <p:sp>
            <p:nvSpPr>
              <p:cNvPr id="86" name="矩形 85"/>
              <p:cNvSpPr/>
              <p:nvPr/>
            </p:nvSpPr>
            <p:spPr>
              <a:xfrm rot="16200000">
                <a:off x="2389188" y="2700655"/>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7" name="空心弧 86"/>
              <p:cNvSpPr/>
              <p:nvPr/>
            </p:nvSpPr>
            <p:spPr>
              <a:xfrm rot="19800000">
                <a:off x="2398394" y="2704383"/>
                <a:ext cx="1797050" cy="1797050"/>
              </a:xfrm>
              <a:prstGeom prst="blockArc">
                <a:avLst>
                  <a:gd name="adj1" fmla="val 10782304"/>
                  <a:gd name="adj2" fmla="val 12569082"/>
                  <a:gd name="adj3" fmla="val 2151"/>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7" name="组合 76"/>
            <p:cNvGrpSpPr/>
            <p:nvPr/>
          </p:nvGrpSpPr>
          <p:grpSpPr>
            <a:xfrm>
              <a:off x="3984039" y="3509755"/>
              <a:ext cx="1997013" cy="1997012"/>
              <a:chOff x="4166508" y="2732405"/>
              <a:chExt cx="1815465" cy="1815465"/>
            </a:xfrm>
          </p:grpSpPr>
          <p:sp>
            <p:nvSpPr>
              <p:cNvPr id="84" name="矩形 83"/>
              <p:cNvSpPr/>
              <p:nvPr/>
            </p:nvSpPr>
            <p:spPr>
              <a:xfrm rot="16200000">
                <a:off x="4166508" y="2732405"/>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5" name="空心弧 84"/>
              <p:cNvSpPr/>
              <p:nvPr/>
            </p:nvSpPr>
            <p:spPr>
              <a:xfrm>
                <a:off x="4178300" y="2746375"/>
                <a:ext cx="1797050" cy="1797050"/>
              </a:xfrm>
              <a:prstGeom prst="blockArc">
                <a:avLst>
                  <a:gd name="adj1" fmla="val 10861918"/>
                  <a:gd name="adj2" fmla="val 12575204"/>
                  <a:gd name="adj3" fmla="val 2129"/>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8" name="组合 77"/>
            <p:cNvGrpSpPr/>
            <p:nvPr/>
          </p:nvGrpSpPr>
          <p:grpSpPr>
            <a:xfrm>
              <a:off x="5973764" y="3518136"/>
              <a:ext cx="1997013" cy="1997012"/>
              <a:chOff x="5975350" y="2740024"/>
              <a:chExt cx="1815465" cy="1815465"/>
            </a:xfrm>
          </p:grpSpPr>
          <p:sp>
            <p:nvSpPr>
              <p:cNvPr id="82" name="矩形 81"/>
              <p:cNvSpPr/>
              <p:nvPr/>
            </p:nvSpPr>
            <p:spPr>
              <a:xfrm rot="14400000">
                <a:off x="5975350" y="2740024"/>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3" name="空心弧 82"/>
              <p:cNvSpPr/>
              <p:nvPr/>
            </p:nvSpPr>
            <p:spPr>
              <a:xfrm rot="19800000">
                <a:off x="5983288" y="2751138"/>
                <a:ext cx="1797050" cy="1797050"/>
              </a:xfrm>
              <a:prstGeom prst="blockArc">
                <a:avLst>
                  <a:gd name="adj1" fmla="val 10800000"/>
                  <a:gd name="adj2" fmla="val 12569082"/>
                  <a:gd name="adj3" fmla="val 2151"/>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9" name="组合 78"/>
            <p:cNvGrpSpPr/>
            <p:nvPr/>
          </p:nvGrpSpPr>
          <p:grpSpPr>
            <a:xfrm>
              <a:off x="7930612" y="3516740"/>
              <a:ext cx="1997013" cy="1997012"/>
              <a:chOff x="7754303" y="2738755"/>
              <a:chExt cx="1815465" cy="1815465"/>
            </a:xfrm>
          </p:grpSpPr>
          <p:sp>
            <p:nvSpPr>
              <p:cNvPr id="80" name="矩形 79"/>
              <p:cNvSpPr/>
              <p:nvPr/>
            </p:nvSpPr>
            <p:spPr>
              <a:xfrm rot="10800000">
                <a:off x="7754303" y="2738755"/>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1" name="空心弧 80"/>
              <p:cNvSpPr/>
              <p:nvPr/>
            </p:nvSpPr>
            <p:spPr>
              <a:xfrm>
                <a:off x="7759700" y="2746375"/>
                <a:ext cx="1797050" cy="1797050"/>
              </a:xfrm>
              <a:prstGeom prst="blockArc">
                <a:avLst>
                  <a:gd name="adj1" fmla="val 10861918"/>
                  <a:gd name="adj2" fmla="val 12575204"/>
                  <a:gd name="adj3" fmla="val 2129"/>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94" name="组合 93"/>
          <p:cNvGrpSpPr/>
          <p:nvPr/>
        </p:nvGrpSpPr>
        <p:grpSpPr>
          <a:xfrm>
            <a:off x="3081173" y="2197007"/>
            <a:ext cx="1164618" cy="1164619"/>
            <a:chOff x="4248468" y="3748642"/>
            <a:chExt cx="1500029" cy="1500029"/>
          </a:xfrm>
        </p:grpSpPr>
        <p:sp>
          <p:nvSpPr>
            <p:cNvPr id="95" name="椭圆 94"/>
            <p:cNvSpPr/>
            <p:nvPr/>
          </p:nvSpPr>
          <p:spPr>
            <a:xfrm>
              <a:off x="4248468" y="3748642"/>
              <a:ext cx="1500029" cy="1500029"/>
            </a:xfrm>
            <a:prstGeom prst="ellipse">
              <a:avLst/>
            </a:prstGeom>
            <a:solidFill>
              <a:srgbClr val="A3CD39"/>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96" name="组合 95"/>
            <p:cNvGrpSpPr/>
            <p:nvPr/>
          </p:nvGrpSpPr>
          <p:grpSpPr>
            <a:xfrm>
              <a:off x="4692956" y="4211422"/>
              <a:ext cx="663471" cy="603155"/>
              <a:chOff x="1725613" y="5659438"/>
              <a:chExt cx="498475" cy="498475"/>
            </a:xfrm>
            <a:noFill/>
          </p:grpSpPr>
          <p:sp>
            <p:nvSpPr>
              <p:cNvPr id="97" name="Freeform 564"/>
              <p:cNvSpPr>
                <a:spLocks/>
              </p:cNvSpPr>
              <p:nvPr/>
            </p:nvSpPr>
            <p:spPr bwMode="auto">
              <a:xfrm>
                <a:off x="21320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2147483646 w 40"/>
                  <a:gd name="T19" fmla="*/ 2147483646 h 45"/>
                  <a:gd name="T20" fmla="*/ 0 w 40"/>
                  <a:gd name="T21" fmla="*/ 2147483646 h 45"/>
                  <a:gd name="T22" fmla="*/ 2147483646 w 40"/>
                  <a:gd name="T23" fmla="*/ 0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2147483646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40" y="40"/>
                    </a:moveTo>
                    <a:cubicBezTo>
                      <a:pt x="40" y="43"/>
                      <a:pt x="38" y="45"/>
                      <a:pt x="35" y="45"/>
                    </a:cubicBezTo>
                    <a:cubicBezTo>
                      <a:pt x="32" y="45"/>
                      <a:pt x="30" y="43"/>
                      <a:pt x="30" y="40"/>
                    </a:cubicBezTo>
                    <a:cubicBezTo>
                      <a:pt x="30" y="40"/>
                      <a:pt x="30" y="40"/>
                      <a:pt x="30" y="40"/>
                    </a:cubicBezTo>
                    <a:cubicBezTo>
                      <a:pt x="30" y="20"/>
                      <a:pt x="30" y="20"/>
                      <a:pt x="30" y="20"/>
                    </a:cubicBezTo>
                    <a:cubicBezTo>
                      <a:pt x="30" y="14"/>
                      <a:pt x="25" y="10"/>
                      <a:pt x="20" y="10"/>
                    </a:cubicBezTo>
                    <a:cubicBezTo>
                      <a:pt x="12" y="10"/>
                      <a:pt x="12" y="10"/>
                      <a:pt x="12" y="10"/>
                    </a:cubicBezTo>
                    <a:cubicBezTo>
                      <a:pt x="12" y="10"/>
                      <a:pt x="12" y="10"/>
                      <a:pt x="12" y="10"/>
                    </a:cubicBezTo>
                    <a:cubicBezTo>
                      <a:pt x="5" y="10"/>
                      <a:pt x="5" y="10"/>
                      <a:pt x="5" y="10"/>
                    </a:cubicBezTo>
                    <a:cubicBezTo>
                      <a:pt x="5" y="10"/>
                      <a:pt x="5" y="10"/>
                      <a:pt x="5" y="10"/>
                    </a:cubicBezTo>
                    <a:cubicBezTo>
                      <a:pt x="2" y="10"/>
                      <a:pt x="0" y="7"/>
                      <a:pt x="0" y="5"/>
                    </a:cubicBezTo>
                    <a:cubicBezTo>
                      <a:pt x="0" y="2"/>
                      <a:pt x="2" y="0"/>
                      <a:pt x="5" y="0"/>
                    </a:cubicBezTo>
                    <a:cubicBezTo>
                      <a:pt x="5" y="0"/>
                      <a:pt x="5" y="0"/>
                      <a:pt x="5" y="0"/>
                    </a:cubicBezTo>
                    <a:cubicBezTo>
                      <a:pt x="5" y="0"/>
                      <a:pt x="5" y="0"/>
                      <a:pt x="5" y="0"/>
                    </a:cubicBezTo>
                    <a:cubicBezTo>
                      <a:pt x="22" y="0"/>
                      <a:pt x="22" y="0"/>
                      <a:pt x="22" y="0"/>
                    </a:cubicBezTo>
                    <a:cubicBezTo>
                      <a:pt x="22" y="0"/>
                      <a:pt x="22" y="0"/>
                      <a:pt x="22" y="0"/>
                    </a:cubicBezTo>
                    <a:cubicBezTo>
                      <a:pt x="25" y="0"/>
                      <a:pt x="25" y="0"/>
                      <a:pt x="25" y="0"/>
                    </a:cubicBezTo>
                    <a:cubicBezTo>
                      <a:pt x="33" y="0"/>
                      <a:pt x="40" y="6"/>
                      <a:pt x="40" y="15"/>
                    </a:cubicBezTo>
                    <a:cubicBezTo>
                      <a:pt x="40" y="40"/>
                      <a:pt x="40" y="40"/>
                      <a:pt x="40" y="40"/>
                    </a:cubicBezTo>
                    <a:cubicBezTo>
                      <a:pt x="40" y="40"/>
                      <a:pt x="40" y="40"/>
                      <a:pt x="40" y="40"/>
                    </a:cubicBezTo>
                    <a:close/>
                  </a:path>
                </a:pathLst>
              </a:custGeom>
              <a:grpFill/>
              <a:ln w="9525">
                <a:solidFill>
                  <a:sysClr val="window" lastClr="FFFFFF"/>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98" name="Rectangle 565"/>
              <p:cNvSpPr>
                <a:spLocks noChangeArrowheads="1"/>
              </p:cNvSpPr>
              <p:nvPr/>
            </p:nvSpPr>
            <p:spPr bwMode="auto">
              <a:xfrm>
                <a:off x="2132013" y="5764213"/>
                <a:ext cx="22225"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99" name="Rectangle 566"/>
              <p:cNvSpPr>
                <a:spLocks noChangeArrowheads="1"/>
              </p:cNvSpPr>
              <p:nvPr/>
            </p:nvSpPr>
            <p:spPr bwMode="auto">
              <a:xfrm>
                <a:off x="2097088" y="5764213"/>
                <a:ext cx="11112"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0" name="Rectangle 567"/>
              <p:cNvSpPr>
                <a:spLocks noChangeArrowheads="1"/>
              </p:cNvSpPr>
              <p:nvPr/>
            </p:nvSpPr>
            <p:spPr bwMode="auto">
              <a:xfrm>
                <a:off x="2051050" y="5764213"/>
                <a:ext cx="11113"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1" name="Rectangle 568"/>
              <p:cNvSpPr>
                <a:spLocks noChangeArrowheads="1"/>
              </p:cNvSpPr>
              <p:nvPr/>
            </p:nvSpPr>
            <p:spPr bwMode="auto">
              <a:xfrm>
                <a:off x="2001838" y="5764213"/>
                <a:ext cx="25400"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2" name="Rectangle 569"/>
              <p:cNvSpPr>
                <a:spLocks noChangeArrowheads="1"/>
              </p:cNvSpPr>
              <p:nvPr/>
            </p:nvSpPr>
            <p:spPr bwMode="auto">
              <a:xfrm>
                <a:off x="1920875" y="5764213"/>
                <a:ext cx="38100"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3" name="Rectangle 570"/>
              <p:cNvSpPr>
                <a:spLocks noChangeArrowheads="1"/>
              </p:cNvSpPr>
              <p:nvPr/>
            </p:nvSpPr>
            <p:spPr bwMode="auto">
              <a:xfrm>
                <a:off x="1885950" y="5764213"/>
                <a:ext cx="12700"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4" name="Rectangle 571"/>
              <p:cNvSpPr>
                <a:spLocks noChangeArrowheads="1"/>
              </p:cNvSpPr>
              <p:nvPr/>
            </p:nvSpPr>
            <p:spPr bwMode="auto">
              <a:xfrm>
                <a:off x="1839913" y="5764213"/>
                <a:ext cx="12700"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5" name="Freeform 572"/>
              <p:cNvSpPr>
                <a:spLocks/>
              </p:cNvSpPr>
              <p:nvPr/>
            </p:nvSpPr>
            <p:spPr bwMode="auto">
              <a:xfrm>
                <a:off x="17256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0 w 40"/>
                  <a:gd name="T19" fmla="*/ 2147483646 h 45"/>
                  <a:gd name="T20" fmla="*/ 0 w 40"/>
                  <a:gd name="T21" fmla="*/ 2147483646 h 45"/>
                  <a:gd name="T22" fmla="*/ 0 w 40"/>
                  <a:gd name="T23" fmla="*/ 2147483646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0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35" y="10"/>
                    </a:moveTo>
                    <a:cubicBezTo>
                      <a:pt x="35" y="10"/>
                      <a:pt x="35" y="10"/>
                      <a:pt x="35" y="10"/>
                    </a:cubicBezTo>
                    <a:cubicBezTo>
                      <a:pt x="33" y="10"/>
                      <a:pt x="33" y="10"/>
                      <a:pt x="33" y="10"/>
                    </a:cubicBezTo>
                    <a:cubicBezTo>
                      <a:pt x="33" y="10"/>
                      <a:pt x="33" y="10"/>
                      <a:pt x="33" y="10"/>
                    </a:cubicBezTo>
                    <a:cubicBezTo>
                      <a:pt x="20" y="10"/>
                      <a:pt x="20" y="10"/>
                      <a:pt x="20" y="10"/>
                    </a:cubicBezTo>
                    <a:cubicBezTo>
                      <a:pt x="15" y="10"/>
                      <a:pt x="10" y="14"/>
                      <a:pt x="10" y="20"/>
                    </a:cubicBezTo>
                    <a:cubicBezTo>
                      <a:pt x="10" y="40"/>
                      <a:pt x="10" y="40"/>
                      <a:pt x="10" y="40"/>
                    </a:cubicBezTo>
                    <a:cubicBezTo>
                      <a:pt x="10" y="40"/>
                      <a:pt x="10" y="40"/>
                      <a:pt x="10" y="40"/>
                    </a:cubicBezTo>
                    <a:cubicBezTo>
                      <a:pt x="10" y="43"/>
                      <a:pt x="8" y="45"/>
                      <a:pt x="5" y="45"/>
                    </a:cubicBezTo>
                    <a:cubicBezTo>
                      <a:pt x="2" y="45"/>
                      <a:pt x="0" y="43"/>
                      <a:pt x="0" y="40"/>
                    </a:cubicBezTo>
                    <a:cubicBezTo>
                      <a:pt x="0" y="40"/>
                      <a:pt x="0" y="40"/>
                      <a:pt x="0" y="40"/>
                    </a:cubicBezTo>
                    <a:cubicBezTo>
                      <a:pt x="0" y="15"/>
                      <a:pt x="0" y="15"/>
                      <a:pt x="0" y="15"/>
                    </a:cubicBezTo>
                    <a:cubicBezTo>
                      <a:pt x="0" y="6"/>
                      <a:pt x="7" y="0"/>
                      <a:pt x="15" y="0"/>
                    </a:cubicBezTo>
                    <a:cubicBezTo>
                      <a:pt x="19" y="0"/>
                      <a:pt x="19" y="0"/>
                      <a:pt x="19" y="0"/>
                    </a:cubicBezTo>
                    <a:cubicBezTo>
                      <a:pt x="19" y="0"/>
                      <a:pt x="19" y="0"/>
                      <a:pt x="19" y="0"/>
                    </a:cubicBezTo>
                    <a:cubicBezTo>
                      <a:pt x="35" y="0"/>
                      <a:pt x="35" y="0"/>
                      <a:pt x="35" y="0"/>
                    </a:cubicBezTo>
                    <a:cubicBezTo>
                      <a:pt x="35" y="0"/>
                      <a:pt x="35" y="0"/>
                      <a:pt x="35" y="0"/>
                    </a:cubicBezTo>
                    <a:cubicBezTo>
                      <a:pt x="35" y="0"/>
                      <a:pt x="35" y="0"/>
                      <a:pt x="35" y="0"/>
                    </a:cubicBezTo>
                    <a:cubicBezTo>
                      <a:pt x="38" y="0"/>
                      <a:pt x="40" y="2"/>
                      <a:pt x="40" y="5"/>
                    </a:cubicBezTo>
                    <a:cubicBezTo>
                      <a:pt x="40" y="7"/>
                      <a:pt x="38" y="10"/>
                      <a:pt x="35" y="10"/>
                    </a:cubicBezTo>
                    <a:close/>
                  </a:path>
                </a:pathLst>
              </a:custGeom>
              <a:grpFill/>
              <a:ln w="9525">
                <a:solidFill>
                  <a:sysClr val="window" lastClr="FFFFFF"/>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6" name="Rectangle 573"/>
              <p:cNvSpPr>
                <a:spLocks noChangeArrowheads="1"/>
              </p:cNvSpPr>
              <p:nvPr/>
            </p:nvSpPr>
            <p:spPr bwMode="auto">
              <a:xfrm>
                <a:off x="1793875" y="5764213"/>
                <a:ext cx="23813"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7" name="Rectangle 574"/>
              <p:cNvSpPr>
                <a:spLocks noChangeArrowheads="1"/>
              </p:cNvSpPr>
              <p:nvPr/>
            </p:nvSpPr>
            <p:spPr bwMode="auto">
              <a:xfrm>
                <a:off x="1793875" y="5937250"/>
                <a:ext cx="23813" cy="114300"/>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8" name="Freeform 575"/>
              <p:cNvSpPr>
                <a:spLocks/>
              </p:cNvSpPr>
              <p:nvPr/>
            </p:nvSpPr>
            <p:spPr bwMode="auto">
              <a:xfrm>
                <a:off x="1725613" y="6051550"/>
                <a:ext cx="92075" cy="106363"/>
              </a:xfrm>
              <a:custGeom>
                <a:avLst/>
                <a:gdLst>
                  <a:gd name="T0" fmla="*/ 0 w 40"/>
                  <a:gd name="T1" fmla="*/ 2147483646 h 46"/>
                  <a:gd name="T2" fmla="*/ 2147483646 w 40"/>
                  <a:gd name="T3" fmla="*/ 0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2147483646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0 w 40"/>
                  <a:gd name="T33" fmla="*/ 2147483646 h 46"/>
                  <a:gd name="T34" fmla="*/ 0 w 40"/>
                  <a:gd name="T35" fmla="*/ 2147483646 h 46"/>
                  <a:gd name="T36" fmla="*/ 0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0" y="5"/>
                    </a:moveTo>
                    <a:cubicBezTo>
                      <a:pt x="0" y="3"/>
                      <a:pt x="2" y="0"/>
                      <a:pt x="5" y="0"/>
                    </a:cubicBezTo>
                    <a:cubicBezTo>
                      <a:pt x="8" y="0"/>
                      <a:pt x="10" y="3"/>
                      <a:pt x="10" y="5"/>
                    </a:cubicBezTo>
                    <a:cubicBezTo>
                      <a:pt x="10" y="5"/>
                      <a:pt x="10" y="5"/>
                      <a:pt x="10" y="6"/>
                    </a:cubicBezTo>
                    <a:cubicBezTo>
                      <a:pt x="10" y="25"/>
                      <a:pt x="10" y="25"/>
                      <a:pt x="10" y="25"/>
                    </a:cubicBezTo>
                    <a:cubicBezTo>
                      <a:pt x="10" y="31"/>
                      <a:pt x="14" y="35"/>
                      <a:pt x="19" y="35"/>
                    </a:cubicBezTo>
                    <a:cubicBezTo>
                      <a:pt x="19" y="35"/>
                      <a:pt x="19" y="35"/>
                      <a:pt x="19" y="35"/>
                    </a:cubicBezTo>
                    <a:cubicBezTo>
                      <a:pt x="35" y="35"/>
                      <a:pt x="35" y="35"/>
                      <a:pt x="35" y="35"/>
                    </a:cubicBezTo>
                    <a:cubicBezTo>
                      <a:pt x="35" y="35"/>
                      <a:pt x="35" y="35"/>
                      <a:pt x="35" y="35"/>
                    </a:cubicBezTo>
                    <a:cubicBezTo>
                      <a:pt x="35" y="35"/>
                      <a:pt x="35" y="35"/>
                      <a:pt x="35" y="35"/>
                    </a:cubicBezTo>
                    <a:cubicBezTo>
                      <a:pt x="38" y="35"/>
                      <a:pt x="40" y="38"/>
                      <a:pt x="40" y="40"/>
                    </a:cubicBezTo>
                    <a:cubicBezTo>
                      <a:pt x="40" y="43"/>
                      <a:pt x="38" y="45"/>
                      <a:pt x="35" y="45"/>
                    </a:cubicBezTo>
                    <a:cubicBezTo>
                      <a:pt x="35" y="45"/>
                      <a:pt x="35" y="45"/>
                      <a:pt x="35" y="45"/>
                    </a:cubicBezTo>
                    <a:cubicBezTo>
                      <a:pt x="33" y="45"/>
                      <a:pt x="33" y="45"/>
                      <a:pt x="33" y="45"/>
                    </a:cubicBezTo>
                    <a:cubicBezTo>
                      <a:pt x="33" y="46"/>
                      <a:pt x="33" y="46"/>
                      <a:pt x="33" y="46"/>
                    </a:cubicBezTo>
                    <a:cubicBezTo>
                      <a:pt x="15" y="46"/>
                      <a:pt x="15" y="46"/>
                      <a:pt x="15" y="46"/>
                    </a:cubicBezTo>
                    <a:cubicBezTo>
                      <a:pt x="7" y="46"/>
                      <a:pt x="0" y="39"/>
                      <a:pt x="0" y="30"/>
                    </a:cubicBezTo>
                    <a:cubicBezTo>
                      <a:pt x="0" y="5"/>
                      <a:pt x="0" y="5"/>
                      <a:pt x="0" y="5"/>
                    </a:cubicBezTo>
                    <a:cubicBezTo>
                      <a:pt x="0" y="5"/>
                      <a:pt x="0" y="5"/>
                      <a:pt x="0" y="5"/>
                    </a:cubicBezTo>
                    <a:close/>
                  </a:path>
                </a:pathLst>
              </a:custGeom>
              <a:grpFill/>
              <a:ln w="9525">
                <a:solidFill>
                  <a:sysClr val="window" lastClr="FFFFFF"/>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9" name="Rectangle 576"/>
              <p:cNvSpPr>
                <a:spLocks noChangeArrowheads="1"/>
              </p:cNvSpPr>
              <p:nvPr/>
            </p:nvSpPr>
            <p:spPr bwMode="auto">
              <a:xfrm>
                <a:off x="1839913" y="5937250"/>
                <a:ext cx="12700"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0" name="Rectangle 577"/>
              <p:cNvSpPr>
                <a:spLocks noChangeArrowheads="1"/>
              </p:cNvSpPr>
              <p:nvPr/>
            </p:nvSpPr>
            <p:spPr bwMode="auto">
              <a:xfrm>
                <a:off x="1839913" y="6029325"/>
                <a:ext cx="23812"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1" name="Rectangle 578"/>
              <p:cNvSpPr>
                <a:spLocks noChangeArrowheads="1"/>
              </p:cNvSpPr>
              <p:nvPr/>
            </p:nvSpPr>
            <p:spPr bwMode="auto">
              <a:xfrm>
                <a:off x="1885950" y="5937250"/>
                <a:ext cx="12700"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2" name="Rectangle 579"/>
              <p:cNvSpPr>
                <a:spLocks noChangeArrowheads="1"/>
              </p:cNvSpPr>
              <p:nvPr/>
            </p:nvSpPr>
            <p:spPr bwMode="auto">
              <a:xfrm>
                <a:off x="1885950" y="6029325"/>
                <a:ext cx="23813"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3" name="Rectangle 580"/>
              <p:cNvSpPr>
                <a:spLocks noChangeArrowheads="1"/>
              </p:cNvSpPr>
              <p:nvPr/>
            </p:nvSpPr>
            <p:spPr bwMode="auto">
              <a:xfrm>
                <a:off x="1920875" y="5937250"/>
                <a:ext cx="38100"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4" name="Rectangle 581"/>
              <p:cNvSpPr>
                <a:spLocks noChangeArrowheads="1"/>
              </p:cNvSpPr>
              <p:nvPr/>
            </p:nvSpPr>
            <p:spPr bwMode="auto">
              <a:xfrm>
                <a:off x="1933575" y="6029325"/>
                <a:ext cx="22225"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5" name="Rectangle 582"/>
              <p:cNvSpPr>
                <a:spLocks noChangeArrowheads="1"/>
              </p:cNvSpPr>
              <p:nvPr/>
            </p:nvSpPr>
            <p:spPr bwMode="auto">
              <a:xfrm>
                <a:off x="2001838" y="5937250"/>
                <a:ext cx="25400"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6" name="Rectangle 583"/>
              <p:cNvSpPr>
                <a:spLocks noChangeArrowheads="1"/>
              </p:cNvSpPr>
              <p:nvPr/>
            </p:nvSpPr>
            <p:spPr bwMode="auto">
              <a:xfrm>
                <a:off x="1979613" y="6029325"/>
                <a:ext cx="22225"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7" name="Rectangle 584"/>
              <p:cNvSpPr>
                <a:spLocks noChangeArrowheads="1"/>
              </p:cNvSpPr>
              <p:nvPr/>
            </p:nvSpPr>
            <p:spPr bwMode="auto">
              <a:xfrm>
                <a:off x="2051050" y="5937250"/>
                <a:ext cx="11113"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8" name="Rectangle 585"/>
              <p:cNvSpPr>
                <a:spLocks noChangeArrowheads="1"/>
              </p:cNvSpPr>
              <p:nvPr/>
            </p:nvSpPr>
            <p:spPr bwMode="auto">
              <a:xfrm>
                <a:off x="2038350" y="6029325"/>
                <a:ext cx="23813"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9" name="Rectangle 586"/>
              <p:cNvSpPr>
                <a:spLocks noChangeArrowheads="1"/>
              </p:cNvSpPr>
              <p:nvPr/>
            </p:nvSpPr>
            <p:spPr bwMode="auto">
              <a:xfrm>
                <a:off x="2097088" y="5937250"/>
                <a:ext cx="11112"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0" name="Rectangle 587"/>
              <p:cNvSpPr>
                <a:spLocks noChangeArrowheads="1"/>
              </p:cNvSpPr>
              <p:nvPr/>
            </p:nvSpPr>
            <p:spPr bwMode="auto">
              <a:xfrm>
                <a:off x="2085975" y="6029325"/>
                <a:ext cx="22225"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1" name="Rectangle 588"/>
              <p:cNvSpPr>
                <a:spLocks noChangeArrowheads="1"/>
              </p:cNvSpPr>
              <p:nvPr/>
            </p:nvSpPr>
            <p:spPr bwMode="auto">
              <a:xfrm>
                <a:off x="2132013" y="5937250"/>
                <a:ext cx="22225" cy="114300"/>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2" name="Freeform 589"/>
              <p:cNvSpPr>
                <a:spLocks/>
              </p:cNvSpPr>
              <p:nvPr/>
            </p:nvSpPr>
            <p:spPr bwMode="auto">
              <a:xfrm>
                <a:off x="2132013" y="6051550"/>
                <a:ext cx="92075" cy="106363"/>
              </a:xfrm>
              <a:custGeom>
                <a:avLst/>
                <a:gdLst>
                  <a:gd name="T0" fmla="*/ 2147483646 w 40"/>
                  <a:gd name="T1" fmla="*/ 2147483646 h 46"/>
                  <a:gd name="T2" fmla="*/ 2147483646 w 40"/>
                  <a:gd name="T3" fmla="*/ 2147483646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0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2147483646 w 40"/>
                  <a:gd name="T33" fmla="*/ 2147483646 h 46"/>
                  <a:gd name="T34" fmla="*/ 0 w 40"/>
                  <a:gd name="T35" fmla="*/ 2147483646 h 46"/>
                  <a:gd name="T36" fmla="*/ 2147483646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5" y="35"/>
                    </a:moveTo>
                    <a:cubicBezTo>
                      <a:pt x="5" y="35"/>
                      <a:pt x="5" y="35"/>
                      <a:pt x="5" y="35"/>
                    </a:cubicBezTo>
                    <a:cubicBezTo>
                      <a:pt x="5" y="35"/>
                      <a:pt x="5" y="35"/>
                      <a:pt x="5" y="35"/>
                    </a:cubicBezTo>
                    <a:cubicBezTo>
                      <a:pt x="22" y="35"/>
                      <a:pt x="22" y="35"/>
                      <a:pt x="22" y="35"/>
                    </a:cubicBezTo>
                    <a:cubicBezTo>
                      <a:pt x="22" y="35"/>
                      <a:pt x="22" y="35"/>
                      <a:pt x="22" y="35"/>
                    </a:cubicBezTo>
                    <a:cubicBezTo>
                      <a:pt x="26" y="35"/>
                      <a:pt x="30" y="30"/>
                      <a:pt x="30" y="25"/>
                    </a:cubicBezTo>
                    <a:cubicBezTo>
                      <a:pt x="30" y="6"/>
                      <a:pt x="30" y="6"/>
                      <a:pt x="30" y="6"/>
                    </a:cubicBezTo>
                    <a:cubicBezTo>
                      <a:pt x="30" y="5"/>
                      <a:pt x="30" y="5"/>
                      <a:pt x="30" y="5"/>
                    </a:cubicBezTo>
                    <a:cubicBezTo>
                      <a:pt x="30" y="3"/>
                      <a:pt x="32" y="0"/>
                      <a:pt x="35" y="0"/>
                    </a:cubicBezTo>
                    <a:cubicBezTo>
                      <a:pt x="38" y="0"/>
                      <a:pt x="40" y="3"/>
                      <a:pt x="40" y="5"/>
                    </a:cubicBezTo>
                    <a:cubicBezTo>
                      <a:pt x="40" y="5"/>
                      <a:pt x="40" y="5"/>
                      <a:pt x="40" y="5"/>
                    </a:cubicBezTo>
                    <a:cubicBezTo>
                      <a:pt x="40" y="30"/>
                      <a:pt x="40" y="30"/>
                      <a:pt x="40" y="30"/>
                    </a:cubicBezTo>
                    <a:cubicBezTo>
                      <a:pt x="40" y="39"/>
                      <a:pt x="33" y="46"/>
                      <a:pt x="25" y="46"/>
                    </a:cubicBezTo>
                    <a:cubicBezTo>
                      <a:pt x="12" y="46"/>
                      <a:pt x="12" y="46"/>
                      <a:pt x="12" y="46"/>
                    </a:cubicBezTo>
                    <a:cubicBezTo>
                      <a:pt x="12" y="45"/>
                      <a:pt x="12" y="45"/>
                      <a:pt x="12" y="45"/>
                    </a:cubicBezTo>
                    <a:cubicBezTo>
                      <a:pt x="5" y="45"/>
                      <a:pt x="5" y="45"/>
                      <a:pt x="5" y="45"/>
                    </a:cubicBezTo>
                    <a:cubicBezTo>
                      <a:pt x="5" y="45"/>
                      <a:pt x="5" y="45"/>
                      <a:pt x="5" y="45"/>
                    </a:cubicBezTo>
                    <a:cubicBezTo>
                      <a:pt x="2" y="45"/>
                      <a:pt x="0" y="43"/>
                      <a:pt x="0" y="40"/>
                    </a:cubicBezTo>
                    <a:cubicBezTo>
                      <a:pt x="0" y="38"/>
                      <a:pt x="2" y="35"/>
                      <a:pt x="5" y="35"/>
                    </a:cubicBezTo>
                    <a:close/>
                  </a:path>
                </a:pathLst>
              </a:custGeom>
              <a:grpFill/>
              <a:ln w="9525">
                <a:solidFill>
                  <a:sysClr val="window" lastClr="FFFFFF"/>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grpSp>
        <p:nvGrpSpPr>
          <p:cNvPr id="123" name="组合 122"/>
          <p:cNvGrpSpPr/>
          <p:nvPr/>
        </p:nvGrpSpPr>
        <p:grpSpPr>
          <a:xfrm>
            <a:off x="1551849" y="2191584"/>
            <a:ext cx="1164618" cy="1164619"/>
            <a:chOff x="2278698" y="3741657"/>
            <a:chExt cx="1500029" cy="1500029"/>
          </a:xfrm>
        </p:grpSpPr>
        <p:sp>
          <p:nvSpPr>
            <p:cNvPr id="124" name="椭圆 123"/>
            <p:cNvSpPr/>
            <p:nvPr/>
          </p:nvSpPr>
          <p:spPr>
            <a:xfrm>
              <a:off x="2278698" y="3741657"/>
              <a:ext cx="1500029" cy="1500029"/>
            </a:xfrm>
            <a:prstGeom prst="ellipse">
              <a:avLst/>
            </a:prstGeom>
            <a:solidFill>
              <a:srgbClr val="E6325C"/>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800" b="0" i="0" u="none" strike="noStrike" kern="0" cap="none" spc="0" normalizeH="0" baseline="0" noProof="0" dirty="0">
                <a:ln>
                  <a:noFill/>
                </a:ln>
                <a:solidFill>
                  <a:prstClr val="white"/>
                </a:solidFill>
                <a:effectLst/>
                <a:uLnTx/>
                <a:uFillTx/>
                <a:latin typeface="Chelsea" panose="02000500000000000000" pitchFamily="2" charset="0"/>
                <a:ea typeface="宋体" panose="02010600030101010101" pitchFamily="2" charset="-122"/>
                <a:cs typeface="+mn-cs"/>
              </a:endParaRPr>
            </a:p>
          </p:txBody>
        </p:sp>
        <p:grpSp>
          <p:nvGrpSpPr>
            <p:cNvPr id="125" name="组合 124"/>
            <p:cNvGrpSpPr/>
            <p:nvPr/>
          </p:nvGrpSpPr>
          <p:grpSpPr>
            <a:xfrm>
              <a:off x="2662538" y="4134603"/>
              <a:ext cx="693436" cy="691515"/>
              <a:chOff x="2722713" y="3648225"/>
              <a:chExt cx="573087" cy="571500"/>
            </a:xfrm>
          </p:grpSpPr>
          <p:sp>
            <p:nvSpPr>
              <p:cNvPr id="126" name="Freeform 178"/>
              <p:cNvSpPr>
                <a:spLocks/>
              </p:cNvSpPr>
              <p:nvPr/>
            </p:nvSpPr>
            <p:spPr bwMode="auto">
              <a:xfrm>
                <a:off x="2722713" y="3648225"/>
                <a:ext cx="573087" cy="571500"/>
              </a:xfrm>
              <a:custGeom>
                <a:avLst/>
                <a:gdLst>
                  <a:gd name="T0" fmla="*/ 2147483646 w 248"/>
                  <a:gd name="T1" fmla="*/ 0 h 248"/>
                  <a:gd name="T2" fmla="*/ 2147483646 w 248"/>
                  <a:gd name="T3" fmla="*/ 2147483646 h 248"/>
                  <a:gd name="T4" fmla="*/ 2147483646 w 248"/>
                  <a:gd name="T5" fmla="*/ 2147483646 h 248"/>
                  <a:gd name="T6" fmla="*/ 2147483646 w 248"/>
                  <a:gd name="T7" fmla="*/ 2147483646 h 248"/>
                  <a:gd name="T8" fmla="*/ 2147483646 w 248"/>
                  <a:gd name="T9" fmla="*/ 2147483646 h 248"/>
                  <a:gd name="T10" fmla="*/ 2147483646 w 248"/>
                  <a:gd name="T11" fmla="*/ 2147483646 h 248"/>
                  <a:gd name="T12" fmla="*/ 2147483646 w 248"/>
                  <a:gd name="T13" fmla="*/ 2147483646 h 248"/>
                  <a:gd name="T14" fmla="*/ 2147483646 w 248"/>
                  <a:gd name="T15" fmla="*/ 2147483646 h 248"/>
                  <a:gd name="T16" fmla="*/ 0 w 248"/>
                  <a:gd name="T17" fmla="*/ 2147483646 h 248"/>
                  <a:gd name="T18" fmla="*/ 2147483646 w 248"/>
                  <a:gd name="T19" fmla="*/ 2147483646 h 248"/>
                  <a:gd name="T20" fmla="*/ 2147483646 w 248"/>
                  <a:gd name="T21" fmla="*/ 2147483646 h 248"/>
                  <a:gd name="T22" fmla="*/ 2147483646 w 248"/>
                  <a:gd name="T23" fmla="*/ 2147483646 h 248"/>
                  <a:gd name="T24" fmla="*/ 2147483646 w 248"/>
                  <a:gd name="T25" fmla="*/ 2147483646 h 248"/>
                  <a:gd name="T26" fmla="*/ 2147483646 w 248"/>
                  <a:gd name="T27" fmla="*/ 2147483646 h 248"/>
                  <a:gd name="T28" fmla="*/ 2147483646 w 248"/>
                  <a:gd name="T29" fmla="*/ 2147483646 h 248"/>
                  <a:gd name="T30" fmla="*/ 2147483646 w 248"/>
                  <a:gd name="T31" fmla="*/ 2147483646 h 248"/>
                  <a:gd name="T32" fmla="*/ 2147483646 w 248"/>
                  <a:gd name="T33" fmla="*/ 2147483646 h 248"/>
                  <a:gd name="T34" fmla="*/ 2147483646 w 248"/>
                  <a:gd name="T35" fmla="*/ 2147483646 h 248"/>
                  <a:gd name="T36" fmla="*/ 2147483646 w 248"/>
                  <a:gd name="T37" fmla="*/ 2147483646 h 248"/>
                  <a:gd name="T38" fmla="*/ 2147483646 w 248"/>
                  <a:gd name="T39" fmla="*/ 2147483646 h 248"/>
                  <a:gd name="T40" fmla="*/ 2147483646 w 248"/>
                  <a:gd name="T41" fmla="*/ 2147483646 h 248"/>
                  <a:gd name="T42" fmla="*/ 2147483646 w 248"/>
                  <a:gd name="T43" fmla="*/ 2147483646 h 248"/>
                  <a:gd name="T44" fmla="*/ 2147483646 w 248"/>
                  <a:gd name="T45" fmla="*/ 2147483646 h 248"/>
                  <a:gd name="T46" fmla="*/ 2147483646 w 248"/>
                  <a:gd name="T47" fmla="*/ 2147483646 h 248"/>
                  <a:gd name="T48" fmla="*/ 2147483646 w 248"/>
                  <a:gd name="T49" fmla="*/ 2147483646 h 248"/>
                  <a:gd name="T50" fmla="*/ 2147483646 w 248"/>
                  <a:gd name="T51" fmla="*/ 2147483646 h 248"/>
                  <a:gd name="T52" fmla="*/ 2147483646 w 248"/>
                  <a:gd name="T53" fmla="*/ 2147483646 h 248"/>
                  <a:gd name="T54" fmla="*/ 2147483646 w 248"/>
                  <a:gd name="T55" fmla="*/ 2147483646 h 248"/>
                  <a:gd name="T56" fmla="*/ 2147483646 w 248"/>
                  <a:gd name="T57" fmla="*/ 2147483646 h 248"/>
                  <a:gd name="T58" fmla="*/ 2147483646 w 248"/>
                  <a:gd name="T59" fmla="*/ 2147483646 h 248"/>
                  <a:gd name="T60" fmla="*/ 2147483646 w 248"/>
                  <a:gd name="T61" fmla="*/ 2147483646 h 248"/>
                  <a:gd name="T62" fmla="*/ 2147483646 w 248"/>
                  <a:gd name="T63" fmla="*/ 2147483646 h 248"/>
                  <a:gd name="T64" fmla="*/ 2147483646 w 248"/>
                  <a:gd name="T65" fmla="*/ 0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7" name="Freeform 179"/>
              <p:cNvSpPr>
                <a:spLocks/>
              </p:cNvSpPr>
              <p:nvPr/>
            </p:nvSpPr>
            <p:spPr bwMode="auto">
              <a:xfrm>
                <a:off x="2946550" y="3872063"/>
                <a:ext cx="125413" cy="125412"/>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grpSp>
        <p:nvGrpSpPr>
          <p:cNvPr id="128" name="组合 127"/>
          <p:cNvGrpSpPr/>
          <p:nvPr/>
        </p:nvGrpSpPr>
        <p:grpSpPr>
          <a:xfrm>
            <a:off x="4602363" y="2191584"/>
            <a:ext cx="1164618" cy="1164619"/>
            <a:chOff x="6207761" y="3741657"/>
            <a:chExt cx="1500029" cy="1500029"/>
          </a:xfrm>
        </p:grpSpPr>
        <p:sp>
          <p:nvSpPr>
            <p:cNvPr id="129" name="椭圆 128"/>
            <p:cNvSpPr/>
            <p:nvPr/>
          </p:nvSpPr>
          <p:spPr>
            <a:xfrm>
              <a:off x="6207761" y="3741657"/>
              <a:ext cx="1500029" cy="1500029"/>
            </a:xfrm>
            <a:prstGeom prst="ellipse">
              <a:avLst/>
            </a:prstGeom>
            <a:solidFill>
              <a:srgbClr val="4EC0A5"/>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30" name="组合 129"/>
            <p:cNvGrpSpPr/>
            <p:nvPr/>
          </p:nvGrpSpPr>
          <p:grpSpPr>
            <a:xfrm>
              <a:off x="6652054" y="4156692"/>
              <a:ext cx="647335" cy="647336"/>
              <a:chOff x="1830388" y="2073275"/>
              <a:chExt cx="534987" cy="534988"/>
            </a:xfrm>
          </p:grpSpPr>
          <p:sp>
            <p:nvSpPr>
              <p:cNvPr id="131" name="Freeform 24"/>
              <p:cNvSpPr>
                <a:spLocks/>
              </p:cNvSpPr>
              <p:nvPr/>
            </p:nvSpPr>
            <p:spPr bwMode="auto">
              <a:xfrm>
                <a:off x="2000250" y="2119313"/>
                <a:ext cx="365125" cy="109537"/>
              </a:xfrm>
              <a:custGeom>
                <a:avLst/>
                <a:gdLst>
                  <a:gd name="T0" fmla="*/ 2147483646 w 158"/>
                  <a:gd name="T1" fmla="*/ 2147483646 h 48"/>
                  <a:gd name="T2" fmla="*/ 2147483646 w 158"/>
                  <a:gd name="T3" fmla="*/ 2147483646 h 48"/>
                  <a:gd name="T4" fmla="*/ 0 w 158"/>
                  <a:gd name="T5" fmla="*/ 2147483646 h 48"/>
                  <a:gd name="T6" fmla="*/ 0 w 158"/>
                  <a:gd name="T7" fmla="*/ 2147483646 h 48"/>
                  <a:gd name="T8" fmla="*/ 2147483646 w 158"/>
                  <a:gd name="T9" fmla="*/ 0 h 48"/>
                  <a:gd name="T10" fmla="*/ 2147483646 w 158"/>
                  <a:gd name="T11" fmla="*/ 0 h 48"/>
                  <a:gd name="T12" fmla="*/ 2147483646 w 158"/>
                  <a:gd name="T13" fmla="*/ 2147483646 h 48"/>
                  <a:gd name="T14" fmla="*/ 2147483646 w 158"/>
                  <a:gd name="T15" fmla="*/ 2147483646 h 48"/>
                  <a:gd name="T16" fmla="*/ 2147483646 w 158"/>
                  <a:gd name="T17" fmla="*/ 2147483646 h 48"/>
                  <a:gd name="T18" fmla="*/ 2147483646 w 158"/>
                  <a:gd name="T19" fmla="*/ 2147483646 h 48"/>
                  <a:gd name="T20" fmla="*/ 2147483646 w 158"/>
                  <a:gd name="T21" fmla="*/ 2147483646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2" name="Freeform 25"/>
              <p:cNvSpPr>
                <a:spLocks/>
              </p:cNvSpPr>
              <p:nvPr/>
            </p:nvSpPr>
            <p:spPr bwMode="auto">
              <a:xfrm>
                <a:off x="1830388" y="2266950"/>
                <a:ext cx="355600" cy="109538"/>
              </a:xfrm>
              <a:custGeom>
                <a:avLst/>
                <a:gdLst>
                  <a:gd name="T0" fmla="*/ 2147483646 w 154"/>
                  <a:gd name="T1" fmla="*/ 0 h 48"/>
                  <a:gd name="T2" fmla="*/ 2147483646 w 154"/>
                  <a:gd name="T3" fmla="*/ 0 h 48"/>
                  <a:gd name="T4" fmla="*/ 2147483646 w 154"/>
                  <a:gd name="T5" fmla="*/ 2147483646 h 48"/>
                  <a:gd name="T6" fmla="*/ 2147483646 w 154"/>
                  <a:gd name="T7" fmla="*/ 2147483646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3" name="Line 26"/>
              <p:cNvSpPr>
                <a:spLocks noChangeShapeType="1"/>
              </p:cNvSpPr>
              <p:nvPr/>
            </p:nvSpPr>
            <p:spPr bwMode="auto">
              <a:xfrm>
                <a:off x="2093913" y="2376488"/>
                <a:ext cx="0" cy="222250"/>
              </a:xfrm>
              <a:prstGeom prst="line">
                <a:avLst/>
              </a:prstGeom>
              <a:noFill/>
              <a:ln w="17463" cap="rnd">
                <a:solidFill>
                  <a:sysClr val="window" lastClr="FFFFFF"/>
                </a:solidFill>
                <a:miter lim="800000"/>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4" name="Line 27"/>
              <p:cNvSpPr>
                <a:spLocks noChangeShapeType="1"/>
              </p:cNvSpPr>
              <p:nvPr/>
            </p:nvSpPr>
            <p:spPr bwMode="auto">
              <a:xfrm flipV="1">
                <a:off x="2093913" y="2228850"/>
                <a:ext cx="0" cy="38100"/>
              </a:xfrm>
              <a:prstGeom prst="line">
                <a:avLst/>
              </a:prstGeom>
              <a:noFill/>
              <a:ln w="17463" cap="rnd">
                <a:solidFill>
                  <a:sysClr val="window" lastClr="FFFFFF"/>
                </a:solidFill>
                <a:miter lim="800000"/>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5" name="Line 28"/>
              <p:cNvSpPr>
                <a:spLocks noChangeShapeType="1"/>
              </p:cNvSpPr>
              <p:nvPr/>
            </p:nvSpPr>
            <p:spPr bwMode="auto">
              <a:xfrm flipV="1">
                <a:off x="2093913" y="2073275"/>
                <a:ext cx="0" cy="46038"/>
              </a:xfrm>
              <a:prstGeom prst="line">
                <a:avLst/>
              </a:prstGeom>
              <a:noFill/>
              <a:ln w="17463" cap="rnd">
                <a:solidFill>
                  <a:sysClr val="window" lastClr="FFFFFF"/>
                </a:solidFill>
                <a:miter lim="800000"/>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6" name="Line 29"/>
              <p:cNvSpPr>
                <a:spLocks noChangeShapeType="1"/>
              </p:cNvSpPr>
              <p:nvPr/>
            </p:nvSpPr>
            <p:spPr bwMode="auto">
              <a:xfrm>
                <a:off x="2020888" y="2608263"/>
                <a:ext cx="149225" cy="0"/>
              </a:xfrm>
              <a:prstGeom prst="line">
                <a:avLst/>
              </a:prstGeom>
              <a:noFill/>
              <a:ln w="17463" cap="rnd">
                <a:solidFill>
                  <a:sysClr val="window" lastClr="FFFFFF"/>
                </a:solidFill>
                <a:miter lim="800000"/>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grpSp>
        <p:nvGrpSpPr>
          <p:cNvPr id="137" name="组合 136"/>
          <p:cNvGrpSpPr/>
          <p:nvPr/>
        </p:nvGrpSpPr>
        <p:grpSpPr>
          <a:xfrm>
            <a:off x="6133042" y="2197007"/>
            <a:ext cx="1164618" cy="1164619"/>
            <a:chOff x="8179277" y="3748642"/>
            <a:chExt cx="1500028" cy="1500029"/>
          </a:xfrm>
        </p:grpSpPr>
        <p:sp>
          <p:nvSpPr>
            <p:cNvPr id="138" name="椭圆 137"/>
            <p:cNvSpPr/>
            <p:nvPr/>
          </p:nvSpPr>
          <p:spPr>
            <a:xfrm>
              <a:off x="8179277" y="3748642"/>
              <a:ext cx="1500028" cy="1500029"/>
            </a:xfrm>
            <a:prstGeom prst="ellipse">
              <a:avLst/>
            </a:prstGeom>
            <a:solidFill>
              <a:srgbClr val="E4BE33"/>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39" name="组合 138"/>
            <p:cNvGrpSpPr/>
            <p:nvPr/>
          </p:nvGrpSpPr>
          <p:grpSpPr>
            <a:xfrm>
              <a:off x="8605283" y="4234099"/>
              <a:ext cx="630396" cy="548323"/>
              <a:chOff x="11250613" y="919163"/>
              <a:chExt cx="573087" cy="498475"/>
            </a:xfrm>
          </p:grpSpPr>
          <p:sp>
            <p:nvSpPr>
              <p:cNvPr id="140" name="Freeform 193"/>
              <p:cNvSpPr>
                <a:spLocks/>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41" name="Freeform 194"/>
              <p:cNvSpPr>
                <a:spLocks/>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sp>
        <p:nvSpPr>
          <p:cNvPr id="142" name="矩形 141"/>
          <p:cNvSpPr/>
          <p:nvPr/>
        </p:nvSpPr>
        <p:spPr>
          <a:xfrm>
            <a:off x="1126149" y="1188520"/>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43" name="矩形 142"/>
          <p:cNvSpPr/>
          <p:nvPr/>
        </p:nvSpPr>
        <p:spPr>
          <a:xfrm>
            <a:off x="2716467" y="373086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44" name="矩形 143"/>
          <p:cNvSpPr/>
          <p:nvPr/>
        </p:nvSpPr>
        <p:spPr>
          <a:xfrm>
            <a:off x="4176663" y="1188520"/>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45" name="矩形 144"/>
          <p:cNvSpPr/>
          <p:nvPr/>
        </p:nvSpPr>
        <p:spPr>
          <a:xfrm>
            <a:off x="5707342" y="373086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Tree>
    <p:extLst>
      <p:ext uri="{BB962C8B-B14F-4D97-AF65-F5344CB8AC3E}">
        <p14:creationId xmlns:p14="http://schemas.microsoft.com/office/powerpoint/2010/main" val="38652926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2100"/>
                                            <p:tgtEl>
                                              <p:spTgt spid="74"/>
                                            </p:tgtEl>
                                          </p:cBhvr>
                                        </p:animEffect>
                                      </p:childTnLst>
                                    </p:cTn>
                                  </p:par>
                                  <p:par>
                                    <p:cTn id="8" presetID="2" presetClass="entr" presetSubtype="1" fill="hold" nodeType="withEffect">
                                      <p:stCondLst>
                                        <p:cond delay="700"/>
                                      </p:stCondLst>
                                      <p:childTnLst>
                                        <p:set>
                                          <p:cBhvr>
                                            <p:cTn id="9" dur="1" fill="hold">
                                              <p:stCondLst>
                                                <p:cond delay="0"/>
                                              </p:stCondLst>
                                            </p:cTn>
                                            <p:tgtEl>
                                              <p:spTgt spid="123"/>
                                            </p:tgtEl>
                                            <p:attrNameLst>
                                              <p:attrName>style.visibility</p:attrName>
                                            </p:attrNameLst>
                                          </p:cBhvr>
                                          <p:to>
                                            <p:strVal val="visible"/>
                                          </p:to>
                                        </p:set>
                                        <p:anim calcmode="lin" valueType="num">
                                          <p:cBhvr additive="base">
                                            <p:cTn id="10" dur="500" fill="hold"/>
                                            <p:tgtEl>
                                              <p:spTgt spid="123"/>
                                            </p:tgtEl>
                                            <p:attrNameLst>
                                              <p:attrName>ppt_x</p:attrName>
                                            </p:attrNameLst>
                                          </p:cBhvr>
                                          <p:tavLst>
                                            <p:tav tm="0">
                                              <p:val>
                                                <p:strVal val="#ppt_x"/>
                                              </p:val>
                                            </p:tav>
                                            <p:tav tm="100000">
                                              <p:val>
                                                <p:strVal val="#ppt_x"/>
                                              </p:val>
                                            </p:tav>
                                          </p:tavLst>
                                        </p:anim>
                                        <p:anim calcmode="lin" valueType="num">
                                          <p:cBhvr additive="base">
                                            <p:cTn id="11" dur="500" fill="hold"/>
                                            <p:tgtEl>
                                              <p:spTgt spid="123"/>
                                            </p:tgtEl>
                                            <p:attrNameLst>
                                              <p:attrName>ppt_y</p:attrName>
                                            </p:attrNameLst>
                                          </p:cBhvr>
                                          <p:tavLst>
                                            <p:tav tm="0">
                                              <p:val>
                                                <p:strVal val="0-#ppt_h/2"/>
                                              </p:val>
                                            </p:tav>
                                            <p:tav tm="100000">
                                              <p:val>
                                                <p:strVal val="#ppt_y"/>
                                              </p:val>
                                            </p:tav>
                                          </p:tavLst>
                                        </p:anim>
                                      </p:childTnLst>
                                    </p:cTn>
                                  </p:par>
                                  <p:par>
                                    <p:cTn id="12" presetID="2" presetClass="entr" presetSubtype="4" fill="hold" nodeType="withEffect">
                                      <p:stCondLst>
                                        <p:cond delay="900"/>
                                      </p:stCondLst>
                                      <p:childTnLst>
                                        <p:set>
                                          <p:cBhvr>
                                            <p:cTn id="13" dur="1" fill="hold">
                                              <p:stCondLst>
                                                <p:cond delay="0"/>
                                              </p:stCondLst>
                                            </p:cTn>
                                            <p:tgtEl>
                                              <p:spTgt spid="94"/>
                                            </p:tgtEl>
                                            <p:attrNameLst>
                                              <p:attrName>style.visibility</p:attrName>
                                            </p:attrNameLst>
                                          </p:cBhvr>
                                          <p:to>
                                            <p:strVal val="visible"/>
                                          </p:to>
                                        </p:set>
                                        <p:anim calcmode="lin" valueType="num">
                                          <p:cBhvr additive="base">
                                            <p:cTn id="14" dur="500" fill="hold"/>
                                            <p:tgtEl>
                                              <p:spTgt spid="94"/>
                                            </p:tgtEl>
                                            <p:attrNameLst>
                                              <p:attrName>ppt_x</p:attrName>
                                            </p:attrNameLst>
                                          </p:cBhvr>
                                          <p:tavLst>
                                            <p:tav tm="0">
                                              <p:val>
                                                <p:strVal val="#ppt_x"/>
                                              </p:val>
                                            </p:tav>
                                            <p:tav tm="100000">
                                              <p:val>
                                                <p:strVal val="#ppt_x"/>
                                              </p:val>
                                            </p:tav>
                                          </p:tavLst>
                                        </p:anim>
                                        <p:anim calcmode="lin" valueType="num">
                                          <p:cBhvr additive="base">
                                            <p:cTn id="15" dur="500" fill="hold"/>
                                            <p:tgtEl>
                                              <p:spTgt spid="94"/>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stCondLst>
                                        <p:cond delay="1100"/>
                                      </p:stCondLst>
                                      <p:childTnLst>
                                        <p:set>
                                          <p:cBhvr>
                                            <p:cTn id="17" dur="1" fill="hold">
                                              <p:stCondLst>
                                                <p:cond delay="0"/>
                                              </p:stCondLst>
                                            </p:cTn>
                                            <p:tgtEl>
                                              <p:spTgt spid="128"/>
                                            </p:tgtEl>
                                            <p:attrNameLst>
                                              <p:attrName>style.visibility</p:attrName>
                                            </p:attrNameLst>
                                          </p:cBhvr>
                                          <p:to>
                                            <p:strVal val="visible"/>
                                          </p:to>
                                        </p:set>
                                        <p:anim calcmode="lin" valueType="num">
                                          <p:cBhvr additive="base">
                                            <p:cTn id="18" dur="500" fill="hold"/>
                                            <p:tgtEl>
                                              <p:spTgt spid="128"/>
                                            </p:tgtEl>
                                            <p:attrNameLst>
                                              <p:attrName>ppt_x</p:attrName>
                                            </p:attrNameLst>
                                          </p:cBhvr>
                                          <p:tavLst>
                                            <p:tav tm="0">
                                              <p:val>
                                                <p:strVal val="#ppt_x"/>
                                              </p:val>
                                            </p:tav>
                                            <p:tav tm="100000">
                                              <p:val>
                                                <p:strVal val="#ppt_x"/>
                                              </p:val>
                                            </p:tav>
                                          </p:tavLst>
                                        </p:anim>
                                        <p:anim calcmode="lin" valueType="num">
                                          <p:cBhvr additive="base">
                                            <p:cTn id="19" dur="500" fill="hold"/>
                                            <p:tgtEl>
                                              <p:spTgt spid="128"/>
                                            </p:tgtEl>
                                            <p:attrNameLst>
                                              <p:attrName>ppt_y</p:attrName>
                                            </p:attrNameLst>
                                          </p:cBhvr>
                                          <p:tavLst>
                                            <p:tav tm="0">
                                              <p:val>
                                                <p:strVal val="0-#ppt_h/2"/>
                                              </p:val>
                                            </p:tav>
                                            <p:tav tm="100000">
                                              <p:val>
                                                <p:strVal val="#ppt_y"/>
                                              </p:val>
                                            </p:tav>
                                          </p:tavLst>
                                        </p:anim>
                                      </p:childTnLst>
                                    </p:cTn>
                                  </p:par>
                                  <p:par>
                                    <p:cTn id="20" presetID="2" presetClass="entr" presetSubtype="4" fill="hold" nodeType="withEffect">
                                      <p:stCondLst>
                                        <p:cond delay="1300"/>
                                      </p:stCondLst>
                                      <p:childTnLst>
                                        <p:set>
                                          <p:cBhvr>
                                            <p:cTn id="21" dur="1" fill="hold">
                                              <p:stCondLst>
                                                <p:cond delay="0"/>
                                              </p:stCondLst>
                                            </p:cTn>
                                            <p:tgtEl>
                                              <p:spTgt spid="137"/>
                                            </p:tgtEl>
                                            <p:attrNameLst>
                                              <p:attrName>style.visibility</p:attrName>
                                            </p:attrNameLst>
                                          </p:cBhvr>
                                          <p:to>
                                            <p:strVal val="visible"/>
                                          </p:to>
                                        </p:set>
                                        <p:anim calcmode="lin" valueType="num">
                                          <p:cBhvr additive="base">
                                            <p:cTn id="22" dur="500" fill="hold"/>
                                            <p:tgtEl>
                                              <p:spTgt spid="137"/>
                                            </p:tgtEl>
                                            <p:attrNameLst>
                                              <p:attrName>ppt_x</p:attrName>
                                            </p:attrNameLst>
                                          </p:cBhvr>
                                          <p:tavLst>
                                            <p:tav tm="0">
                                              <p:val>
                                                <p:strVal val="#ppt_x"/>
                                              </p:val>
                                            </p:tav>
                                            <p:tav tm="100000">
                                              <p:val>
                                                <p:strVal val="#ppt_x"/>
                                              </p:val>
                                            </p:tav>
                                          </p:tavLst>
                                        </p:anim>
                                        <p:anim calcmode="lin" valueType="num">
                                          <p:cBhvr additive="base">
                                            <p:cTn id="23" dur="500" fill="hold"/>
                                            <p:tgtEl>
                                              <p:spTgt spid="137"/>
                                            </p:tgtEl>
                                            <p:attrNameLst>
                                              <p:attrName>ppt_y</p:attrName>
                                            </p:attrNameLst>
                                          </p:cBhvr>
                                          <p:tavLst>
                                            <p:tav tm="0">
                                              <p:val>
                                                <p:strVal val="1+#ppt_h/2"/>
                                              </p:val>
                                            </p:tav>
                                            <p:tav tm="100000">
                                              <p:val>
                                                <p:strVal val="#ppt_y"/>
                                              </p:val>
                                            </p:tav>
                                          </p:tavLst>
                                        </p:anim>
                                      </p:childTnLst>
                                    </p:cTn>
                                  </p:par>
                                </p:childTnLst>
                              </p:cTn>
                            </p:par>
                            <p:par>
                              <p:cTn id="24" fill="hold">
                                <p:stCondLst>
                                  <p:cond delay="2100"/>
                                </p:stCondLst>
                                <p:childTnLst>
                                  <p:par>
                                    <p:cTn id="25" presetID="2" presetClass="entr" presetSubtype="2" fill="hold" grpId="0" nodeType="afterEffect" p14:presetBounceEnd="56667">
                                      <p:stCondLst>
                                        <p:cond delay="0"/>
                                      </p:stCondLst>
                                      <p:childTnLst>
                                        <p:set>
                                          <p:cBhvr>
                                            <p:cTn id="26" dur="1" fill="hold">
                                              <p:stCondLst>
                                                <p:cond delay="0"/>
                                              </p:stCondLst>
                                            </p:cTn>
                                            <p:tgtEl>
                                              <p:spTgt spid="142"/>
                                            </p:tgtEl>
                                            <p:attrNameLst>
                                              <p:attrName>style.visibility</p:attrName>
                                            </p:attrNameLst>
                                          </p:cBhvr>
                                          <p:to>
                                            <p:strVal val="visible"/>
                                          </p:to>
                                        </p:set>
                                        <p:anim calcmode="lin" valueType="num" p14:bounceEnd="56667">
                                          <p:cBhvr additive="base">
                                            <p:cTn id="27" dur="300" fill="hold"/>
                                            <p:tgtEl>
                                              <p:spTgt spid="142"/>
                                            </p:tgtEl>
                                            <p:attrNameLst>
                                              <p:attrName>ppt_x</p:attrName>
                                            </p:attrNameLst>
                                          </p:cBhvr>
                                          <p:tavLst>
                                            <p:tav tm="0">
                                              <p:val>
                                                <p:strVal val="1+#ppt_w/2"/>
                                              </p:val>
                                            </p:tav>
                                            <p:tav tm="100000">
                                              <p:val>
                                                <p:strVal val="#ppt_x"/>
                                              </p:val>
                                            </p:tav>
                                          </p:tavLst>
                                        </p:anim>
                                        <p:anim calcmode="lin" valueType="num" p14:bounceEnd="56667">
                                          <p:cBhvr additive="base">
                                            <p:cTn id="28" dur="300" fill="hold"/>
                                            <p:tgtEl>
                                              <p:spTgt spid="142"/>
                                            </p:tgtEl>
                                            <p:attrNameLst>
                                              <p:attrName>ppt_y</p:attrName>
                                            </p:attrNameLst>
                                          </p:cBhvr>
                                          <p:tavLst>
                                            <p:tav tm="0">
                                              <p:val>
                                                <p:strVal val="#ppt_y"/>
                                              </p:val>
                                            </p:tav>
                                            <p:tav tm="100000">
                                              <p:val>
                                                <p:strVal val="#ppt_y"/>
                                              </p:val>
                                            </p:tav>
                                          </p:tavLst>
                                        </p:anim>
                                      </p:childTnLst>
                                    </p:cTn>
                                  </p:par>
                                </p:childTnLst>
                              </p:cTn>
                            </p:par>
                            <p:par>
                              <p:cTn id="29" fill="hold">
                                <p:stCondLst>
                                  <p:cond delay="2400"/>
                                </p:stCondLst>
                                <p:childTnLst>
                                  <p:par>
                                    <p:cTn id="30" presetID="2" presetClass="entr" presetSubtype="2" fill="hold" grpId="0" nodeType="afterEffect" p14:presetBounceEnd="56667">
                                      <p:stCondLst>
                                        <p:cond delay="0"/>
                                      </p:stCondLst>
                                      <p:childTnLst>
                                        <p:set>
                                          <p:cBhvr>
                                            <p:cTn id="31" dur="1" fill="hold">
                                              <p:stCondLst>
                                                <p:cond delay="0"/>
                                              </p:stCondLst>
                                            </p:cTn>
                                            <p:tgtEl>
                                              <p:spTgt spid="143"/>
                                            </p:tgtEl>
                                            <p:attrNameLst>
                                              <p:attrName>style.visibility</p:attrName>
                                            </p:attrNameLst>
                                          </p:cBhvr>
                                          <p:to>
                                            <p:strVal val="visible"/>
                                          </p:to>
                                        </p:set>
                                        <p:anim calcmode="lin" valueType="num" p14:bounceEnd="56667">
                                          <p:cBhvr additive="base">
                                            <p:cTn id="32" dur="300" fill="hold"/>
                                            <p:tgtEl>
                                              <p:spTgt spid="143"/>
                                            </p:tgtEl>
                                            <p:attrNameLst>
                                              <p:attrName>ppt_x</p:attrName>
                                            </p:attrNameLst>
                                          </p:cBhvr>
                                          <p:tavLst>
                                            <p:tav tm="0">
                                              <p:val>
                                                <p:strVal val="1+#ppt_w/2"/>
                                              </p:val>
                                            </p:tav>
                                            <p:tav tm="100000">
                                              <p:val>
                                                <p:strVal val="#ppt_x"/>
                                              </p:val>
                                            </p:tav>
                                          </p:tavLst>
                                        </p:anim>
                                        <p:anim calcmode="lin" valueType="num" p14:bounceEnd="56667">
                                          <p:cBhvr additive="base">
                                            <p:cTn id="33" dur="300" fill="hold"/>
                                            <p:tgtEl>
                                              <p:spTgt spid="143"/>
                                            </p:tgtEl>
                                            <p:attrNameLst>
                                              <p:attrName>ppt_y</p:attrName>
                                            </p:attrNameLst>
                                          </p:cBhvr>
                                          <p:tavLst>
                                            <p:tav tm="0">
                                              <p:val>
                                                <p:strVal val="#ppt_y"/>
                                              </p:val>
                                            </p:tav>
                                            <p:tav tm="100000">
                                              <p:val>
                                                <p:strVal val="#ppt_y"/>
                                              </p:val>
                                            </p:tav>
                                          </p:tavLst>
                                        </p:anim>
                                      </p:childTnLst>
                                    </p:cTn>
                                  </p:par>
                                </p:childTnLst>
                              </p:cTn>
                            </p:par>
                            <p:par>
                              <p:cTn id="34" fill="hold">
                                <p:stCondLst>
                                  <p:cond delay="2700"/>
                                </p:stCondLst>
                                <p:childTnLst>
                                  <p:par>
                                    <p:cTn id="35" presetID="2" presetClass="entr" presetSubtype="2" fill="hold" grpId="0" nodeType="afterEffect" p14:presetBounceEnd="56667">
                                      <p:stCondLst>
                                        <p:cond delay="0"/>
                                      </p:stCondLst>
                                      <p:childTnLst>
                                        <p:set>
                                          <p:cBhvr>
                                            <p:cTn id="36" dur="1" fill="hold">
                                              <p:stCondLst>
                                                <p:cond delay="0"/>
                                              </p:stCondLst>
                                            </p:cTn>
                                            <p:tgtEl>
                                              <p:spTgt spid="144"/>
                                            </p:tgtEl>
                                            <p:attrNameLst>
                                              <p:attrName>style.visibility</p:attrName>
                                            </p:attrNameLst>
                                          </p:cBhvr>
                                          <p:to>
                                            <p:strVal val="visible"/>
                                          </p:to>
                                        </p:set>
                                        <p:anim calcmode="lin" valueType="num" p14:bounceEnd="56667">
                                          <p:cBhvr additive="base">
                                            <p:cTn id="37" dur="300" fill="hold"/>
                                            <p:tgtEl>
                                              <p:spTgt spid="144"/>
                                            </p:tgtEl>
                                            <p:attrNameLst>
                                              <p:attrName>ppt_x</p:attrName>
                                            </p:attrNameLst>
                                          </p:cBhvr>
                                          <p:tavLst>
                                            <p:tav tm="0">
                                              <p:val>
                                                <p:strVal val="1+#ppt_w/2"/>
                                              </p:val>
                                            </p:tav>
                                            <p:tav tm="100000">
                                              <p:val>
                                                <p:strVal val="#ppt_x"/>
                                              </p:val>
                                            </p:tav>
                                          </p:tavLst>
                                        </p:anim>
                                        <p:anim calcmode="lin" valueType="num" p14:bounceEnd="56667">
                                          <p:cBhvr additive="base">
                                            <p:cTn id="38" dur="300" fill="hold"/>
                                            <p:tgtEl>
                                              <p:spTgt spid="144"/>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grpId="0" nodeType="afterEffect" p14:presetBounceEnd="56667">
                                      <p:stCondLst>
                                        <p:cond delay="0"/>
                                      </p:stCondLst>
                                      <p:childTnLst>
                                        <p:set>
                                          <p:cBhvr>
                                            <p:cTn id="41" dur="1" fill="hold">
                                              <p:stCondLst>
                                                <p:cond delay="0"/>
                                              </p:stCondLst>
                                            </p:cTn>
                                            <p:tgtEl>
                                              <p:spTgt spid="145"/>
                                            </p:tgtEl>
                                            <p:attrNameLst>
                                              <p:attrName>style.visibility</p:attrName>
                                            </p:attrNameLst>
                                          </p:cBhvr>
                                          <p:to>
                                            <p:strVal val="visible"/>
                                          </p:to>
                                        </p:set>
                                        <p:anim calcmode="lin" valueType="num" p14:bounceEnd="56667">
                                          <p:cBhvr additive="base">
                                            <p:cTn id="42" dur="300" fill="hold"/>
                                            <p:tgtEl>
                                              <p:spTgt spid="145"/>
                                            </p:tgtEl>
                                            <p:attrNameLst>
                                              <p:attrName>ppt_x</p:attrName>
                                            </p:attrNameLst>
                                          </p:cBhvr>
                                          <p:tavLst>
                                            <p:tav tm="0">
                                              <p:val>
                                                <p:strVal val="1+#ppt_w/2"/>
                                              </p:val>
                                            </p:tav>
                                            <p:tav tm="100000">
                                              <p:val>
                                                <p:strVal val="#ppt_x"/>
                                              </p:val>
                                            </p:tav>
                                          </p:tavLst>
                                        </p:anim>
                                        <p:anim calcmode="lin" valueType="num" p14:bounceEnd="56667">
                                          <p:cBhvr additive="base">
                                            <p:cTn id="43" dur="300" fill="hold"/>
                                            <p:tgtEl>
                                              <p:spTgt spid="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p:bldP spid="143" grpId="0"/>
          <p:bldP spid="144" grpId="0"/>
          <p:bldP spid="1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2100"/>
                                            <p:tgtEl>
                                              <p:spTgt spid="74"/>
                                            </p:tgtEl>
                                          </p:cBhvr>
                                        </p:animEffect>
                                      </p:childTnLst>
                                    </p:cTn>
                                  </p:par>
                                  <p:par>
                                    <p:cTn id="8" presetID="2" presetClass="entr" presetSubtype="1" fill="hold" nodeType="withEffect">
                                      <p:stCondLst>
                                        <p:cond delay="700"/>
                                      </p:stCondLst>
                                      <p:childTnLst>
                                        <p:set>
                                          <p:cBhvr>
                                            <p:cTn id="9" dur="1" fill="hold">
                                              <p:stCondLst>
                                                <p:cond delay="0"/>
                                              </p:stCondLst>
                                            </p:cTn>
                                            <p:tgtEl>
                                              <p:spTgt spid="123"/>
                                            </p:tgtEl>
                                            <p:attrNameLst>
                                              <p:attrName>style.visibility</p:attrName>
                                            </p:attrNameLst>
                                          </p:cBhvr>
                                          <p:to>
                                            <p:strVal val="visible"/>
                                          </p:to>
                                        </p:set>
                                        <p:anim calcmode="lin" valueType="num">
                                          <p:cBhvr additive="base">
                                            <p:cTn id="10" dur="500" fill="hold"/>
                                            <p:tgtEl>
                                              <p:spTgt spid="123"/>
                                            </p:tgtEl>
                                            <p:attrNameLst>
                                              <p:attrName>ppt_x</p:attrName>
                                            </p:attrNameLst>
                                          </p:cBhvr>
                                          <p:tavLst>
                                            <p:tav tm="0">
                                              <p:val>
                                                <p:strVal val="#ppt_x"/>
                                              </p:val>
                                            </p:tav>
                                            <p:tav tm="100000">
                                              <p:val>
                                                <p:strVal val="#ppt_x"/>
                                              </p:val>
                                            </p:tav>
                                          </p:tavLst>
                                        </p:anim>
                                        <p:anim calcmode="lin" valueType="num">
                                          <p:cBhvr additive="base">
                                            <p:cTn id="11" dur="500" fill="hold"/>
                                            <p:tgtEl>
                                              <p:spTgt spid="123"/>
                                            </p:tgtEl>
                                            <p:attrNameLst>
                                              <p:attrName>ppt_y</p:attrName>
                                            </p:attrNameLst>
                                          </p:cBhvr>
                                          <p:tavLst>
                                            <p:tav tm="0">
                                              <p:val>
                                                <p:strVal val="0-#ppt_h/2"/>
                                              </p:val>
                                            </p:tav>
                                            <p:tav tm="100000">
                                              <p:val>
                                                <p:strVal val="#ppt_y"/>
                                              </p:val>
                                            </p:tav>
                                          </p:tavLst>
                                        </p:anim>
                                      </p:childTnLst>
                                    </p:cTn>
                                  </p:par>
                                  <p:par>
                                    <p:cTn id="12" presetID="2" presetClass="entr" presetSubtype="4" fill="hold" nodeType="withEffect">
                                      <p:stCondLst>
                                        <p:cond delay="900"/>
                                      </p:stCondLst>
                                      <p:childTnLst>
                                        <p:set>
                                          <p:cBhvr>
                                            <p:cTn id="13" dur="1" fill="hold">
                                              <p:stCondLst>
                                                <p:cond delay="0"/>
                                              </p:stCondLst>
                                            </p:cTn>
                                            <p:tgtEl>
                                              <p:spTgt spid="94"/>
                                            </p:tgtEl>
                                            <p:attrNameLst>
                                              <p:attrName>style.visibility</p:attrName>
                                            </p:attrNameLst>
                                          </p:cBhvr>
                                          <p:to>
                                            <p:strVal val="visible"/>
                                          </p:to>
                                        </p:set>
                                        <p:anim calcmode="lin" valueType="num">
                                          <p:cBhvr additive="base">
                                            <p:cTn id="14" dur="500" fill="hold"/>
                                            <p:tgtEl>
                                              <p:spTgt spid="94"/>
                                            </p:tgtEl>
                                            <p:attrNameLst>
                                              <p:attrName>ppt_x</p:attrName>
                                            </p:attrNameLst>
                                          </p:cBhvr>
                                          <p:tavLst>
                                            <p:tav tm="0">
                                              <p:val>
                                                <p:strVal val="#ppt_x"/>
                                              </p:val>
                                            </p:tav>
                                            <p:tav tm="100000">
                                              <p:val>
                                                <p:strVal val="#ppt_x"/>
                                              </p:val>
                                            </p:tav>
                                          </p:tavLst>
                                        </p:anim>
                                        <p:anim calcmode="lin" valueType="num">
                                          <p:cBhvr additive="base">
                                            <p:cTn id="15" dur="500" fill="hold"/>
                                            <p:tgtEl>
                                              <p:spTgt spid="94"/>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stCondLst>
                                        <p:cond delay="1100"/>
                                      </p:stCondLst>
                                      <p:childTnLst>
                                        <p:set>
                                          <p:cBhvr>
                                            <p:cTn id="17" dur="1" fill="hold">
                                              <p:stCondLst>
                                                <p:cond delay="0"/>
                                              </p:stCondLst>
                                            </p:cTn>
                                            <p:tgtEl>
                                              <p:spTgt spid="128"/>
                                            </p:tgtEl>
                                            <p:attrNameLst>
                                              <p:attrName>style.visibility</p:attrName>
                                            </p:attrNameLst>
                                          </p:cBhvr>
                                          <p:to>
                                            <p:strVal val="visible"/>
                                          </p:to>
                                        </p:set>
                                        <p:anim calcmode="lin" valueType="num">
                                          <p:cBhvr additive="base">
                                            <p:cTn id="18" dur="500" fill="hold"/>
                                            <p:tgtEl>
                                              <p:spTgt spid="128"/>
                                            </p:tgtEl>
                                            <p:attrNameLst>
                                              <p:attrName>ppt_x</p:attrName>
                                            </p:attrNameLst>
                                          </p:cBhvr>
                                          <p:tavLst>
                                            <p:tav tm="0">
                                              <p:val>
                                                <p:strVal val="#ppt_x"/>
                                              </p:val>
                                            </p:tav>
                                            <p:tav tm="100000">
                                              <p:val>
                                                <p:strVal val="#ppt_x"/>
                                              </p:val>
                                            </p:tav>
                                          </p:tavLst>
                                        </p:anim>
                                        <p:anim calcmode="lin" valueType="num">
                                          <p:cBhvr additive="base">
                                            <p:cTn id="19" dur="500" fill="hold"/>
                                            <p:tgtEl>
                                              <p:spTgt spid="128"/>
                                            </p:tgtEl>
                                            <p:attrNameLst>
                                              <p:attrName>ppt_y</p:attrName>
                                            </p:attrNameLst>
                                          </p:cBhvr>
                                          <p:tavLst>
                                            <p:tav tm="0">
                                              <p:val>
                                                <p:strVal val="0-#ppt_h/2"/>
                                              </p:val>
                                            </p:tav>
                                            <p:tav tm="100000">
                                              <p:val>
                                                <p:strVal val="#ppt_y"/>
                                              </p:val>
                                            </p:tav>
                                          </p:tavLst>
                                        </p:anim>
                                      </p:childTnLst>
                                    </p:cTn>
                                  </p:par>
                                  <p:par>
                                    <p:cTn id="20" presetID="2" presetClass="entr" presetSubtype="4" fill="hold" nodeType="withEffect">
                                      <p:stCondLst>
                                        <p:cond delay="1300"/>
                                      </p:stCondLst>
                                      <p:childTnLst>
                                        <p:set>
                                          <p:cBhvr>
                                            <p:cTn id="21" dur="1" fill="hold">
                                              <p:stCondLst>
                                                <p:cond delay="0"/>
                                              </p:stCondLst>
                                            </p:cTn>
                                            <p:tgtEl>
                                              <p:spTgt spid="137"/>
                                            </p:tgtEl>
                                            <p:attrNameLst>
                                              <p:attrName>style.visibility</p:attrName>
                                            </p:attrNameLst>
                                          </p:cBhvr>
                                          <p:to>
                                            <p:strVal val="visible"/>
                                          </p:to>
                                        </p:set>
                                        <p:anim calcmode="lin" valueType="num">
                                          <p:cBhvr additive="base">
                                            <p:cTn id="22" dur="500" fill="hold"/>
                                            <p:tgtEl>
                                              <p:spTgt spid="137"/>
                                            </p:tgtEl>
                                            <p:attrNameLst>
                                              <p:attrName>ppt_x</p:attrName>
                                            </p:attrNameLst>
                                          </p:cBhvr>
                                          <p:tavLst>
                                            <p:tav tm="0">
                                              <p:val>
                                                <p:strVal val="#ppt_x"/>
                                              </p:val>
                                            </p:tav>
                                            <p:tav tm="100000">
                                              <p:val>
                                                <p:strVal val="#ppt_x"/>
                                              </p:val>
                                            </p:tav>
                                          </p:tavLst>
                                        </p:anim>
                                        <p:anim calcmode="lin" valueType="num">
                                          <p:cBhvr additive="base">
                                            <p:cTn id="23" dur="500" fill="hold"/>
                                            <p:tgtEl>
                                              <p:spTgt spid="137"/>
                                            </p:tgtEl>
                                            <p:attrNameLst>
                                              <p:attrName>ppt_y</p:attrName>
                                            </p:attrNameLst>
                                          </p:cBhvr>
                                          <p:tavLst>
                                            <p:tav tm="0">
                                              <p:val>
                                                <p:strVal val="1+#ppt_h/2"/>
                                              </p:val>
                                            </p:tav>
                                            <p:tav tm="100000">
                                              <p:val>
                                                <p:strVal val="#ppt_y"/>
                                              </p:val>
                                            </p:tav>
                                          </p:tavLst>
                                        </p:anim>
                                      </p:childTnLst>
                                    </p:cTn>
                                  </p:par>
                                </p:childTnLst>
                              </p:cTn>
                            </p:par>
                            <p:par>
                              <p:cTn id="24" fill="hold">
                                <p:stCondLst>
                                  <p:cond delay="2100"/>
                                </p:stCondLst>
                                <p:childTnLst>
                                  <p:par>
                                    <p:cTn id="25" presetID="2" presetClass="entr" presetSubtype="2" fill="hold" grpId="0" nodeType="afterEffect">
                                      <p:stCondLst>
                                        <p:cond delay="0"/>
                                      </p:stCondLst>
                                      <p:childTnLst>
                                        <p:set>
                                          <p:cBhvr>
                                            <p:cTn id="26" dur="1" fill="hold">
                                              <p:stCondLst>
                                                <p:cond delay="0"/>
                                              </p:stCondLst>
                                            </p:cTn>
                                            <p:tgtEl>
                                              <p:spTgt spid="142"/>
                                            </p:tgtEl>
                                            <p:attrNameLst>
                                              <p:attrName>style.visibility</p:attrName>
                                            </p:attrNameLst>
                                          </p:cBhvr>
                                          <p:to>
                                            <p:strVal val="visible"/>
                                          </p:to>
                                        </p:set>
                                        <p:anim calcmode="lin" valueType="num">
                                          <p:cBhvr additive="base">
                                            <p:cTn id="27" dur="300" fill="hold"/>
                                            <p:tgtEl>
                                              <p:spTgt spid="142"/>
                                            </p:tgtEl>
                                            <p:attrNameLst>
                                              <p:attrName>ppt_x</p:attrName>
                                            </p:attrNameLst>
                                          </p:cBhvr>
                                          <p:tavLst>
                                            <p:tav tm="0">
                                              <p:val>
                                                <p:strVal val="1+#ppt_w/2"/>
                                              </p:val>
                                            </p:tav>
                                            <p:tav tm="100000">
                                              <p:val>
                                                <p:strVal val="#ppt_x"/>
                                              </p:val>
                                            </p:tav>
                                          </p:tavLst>
                                        </p:anim>
                                        <p:anim calcmode="lin" valueType="num">
                                          <p:cBhvr additive="base">
                                            <p:cTn id="28" dur="300" fill="hold"/>
                                            <p:tgtEl>
                                              <p:spTgt spid="142"/>
                                            </p:tgtEl>
                                            <p:attrNameLst>
                                              <p:attrName>ppt_y</p:attrName>
                                            </p:attrNameLst>
                                          </p:cBhvr>
                                          <p:tavLst>
                                            <p:tav tm="0">
                                              <p:val>
                                                <p:strVal val="#ppt_y"/>
                                              </p:val>
                                            </p:tav>
                                            <p:tav tm="100000">
                                              <p:val>
                                                <p:strVal val="#ppt_y"/>
                                              </p:val>
                                            </p:tav>
                                          </p:tavLst>
                                        </p:anim>
                                      </p:childTnLst>
                                    </p:cTn>
                                  </p:par>
                                </p:childTnLst>
                              </p:cTn>
                            </p:par>
                            <p:par>
                              <p:cTn id="29" fill="hold">
                                <p:stCondLst>
                                  <p:cond delay="2400"/>
                                </p:stCondLst>
                                <p:childTnLst>
                                  <p:par>
                                    <p:cTn id="30" presetID="2" presetClass="entr" presetSubtype="2" fill="hold" grpId="0" nodeType="afterEffect">
                                      <p:stCondLst>
                                        <p:cond delay="0"/>
                                      </p:stCondLst>
                                      <p:childTnLst>
                                        <p:set>
                                          <p:cBhvr>
                                            <p:cTn id="31" dur="1" fill="hold">
                                              <p:stCondLst>
                                                <p:cond delay="0"/>
                                              </p:stCondLst>
                                            </p:cTn>
                                            <p:tgtEl>
                                              <p:spTgt spid="143"/>
                                            </p:tgtEl>
                                            <p:attrNameLst>
                                              <p:attrName>style.visibility</p:attrName>
                                            </p:attrNameLst>
                                          </p:cBhvr>
                                          <p:to>
                                            <p:strVal val="visible"/>
                                          </p:to>
                                        </p:set>
                                        <p:anim calcmode="lin" valueType="num">
                                          <p:cBhvr additive="base">
                                            <p:cTn id="32" dur="300" fill="hold"/>
                                            <p:tgtEl>
                                              <p:spTgt spid="143"/>
                                            </p:tgtEl>
                                            <p:attrNameLst>
                                              <p:attrName>ppt_x</p:attrName>
                                            </p:attrNameLst>
                                          </p:cBhvr>
                                          <p:tavLst>
                                            <p:tav tm="0">
                                              <p:val>
                                                <p:strVal val="1+#ppt_w/2"/>
                                              </p:val>
                                            </p:tav>
                                            <p:tav tm="100000">
                                              <p:val>
                                                <p:strVal val="#ppt_x"/>
                                              </p:val>
                                            </p:tav>
                                          </p:tavLst>
                                        </p:anim>
                                        <p:anim calcmode="lin" valueType="num">
                                          <p:cBhvr additive="base">
                                            <p:cTn id="33" dur="300" fill="hold"/>
                                            <p:tgtEl>
                                              <p:spTgt spid="143"/>
                                            </p:tgtEl>
                                            <p:attrNameLst>
                                              <p:attrName>ppt_y</p:attrName>
                                            </p:attrNameLst>
                                          </p:cBhvr>
                                          <p:tavLst>
                                            <p:tav tm="0">
                                              <p:val>
                                                <p:strVal val="#ppt_y"/>
                                              </p:val>
                                            </p:tav>
                                            <p:tav tm="100000">
                                              <p:val>
                                                <p:strVal val="#ppt_y"/>
                                              </p:val>
                                            </p:tav>
                                          </p:tavLst>
                                        </p:anim>
                                      </p:childTnLst>
                                    </p:cTn>
                                  </p:par>
                                </p:childTnLst>
                              </p:cTn>
                            </p:par>
                            <p:par>
                              <p:cTn id="34" fill="hold">
                                <p:stCondLst>
                                  <p:cond delay="2700"/>
                                </p:stCondLst>
                                <p:childTnLst>
                                  <p:par>
                                    <p:cTn id="35" presetID="2" presetClass="entr" presetSubtype="2" fill="hold" grpId="0" nodeType="afterEffect">
                                      <p:stCondLst>
                                        <p:cond delay="0"/>
                                      </p:stCondLst>
                                      <p:childTnLst>
                                        <p:set>
                                          <p:cBhvr>
                                            <p:cTn id="36" dur="1" fill="hold">
                                              <p:stCondLst>
                                                <p:cond delay="0"/>
                                              </p:stCondLst>
                                            </p:cTn>
                                            <p:tgtEl>
                                              <p:spTgt spid="144"/>
                                            </p:tgtEl>
                                            <p:attrNameLst>
                                              <p:attrName>style.visibility</p:attrName>
                                            </p:attrNameLst>
                                          </p:cBhvr>
                                          <p:to>
                                            <p:strVal val="visible"/>
                                          </p:to>
                                        </p:set>
                                        <p:anim calcmode="lin" valueType="num">
                                          <p:cBhvr additive="base">
                                            <p:cTn id="37" dur="300" fill="hold"/>
                                            <p:tgtEl>
                                              <p:spTgt spid="144"/>
                                            </p:tgtEl>
                                            <p:attrNameLst>
                                              <p:attrName>ppt_x</p:attrName>
                                            </p:attrNameLst>
                                          </p:cBhvr>
                                          <p:tavLst>
                                            <p:tav tm="0">
                                              <p:val>
                                                <p:strVal val="1+#ppt_w/2"/>
                                              </p:val>
                                            </p:tav>
                                            <p:tav tm="100000">
                                              <p:val>
                                                <p:strVal val="#ppt_x"/>
                                              </p:val>
                                            </p:tav>
                                          </p:tavLst>
                                        </p:anim>
                                        <p:anim calcmode="lin" valueType="num">
                                          <p:cBhvr additive="base">
                                            <p:cTn id="38" dur="300" fill="hold"/>
                                            <p:tgtEl>
                                              <p:spTgt spid="144"/>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grpId="0" nodeType="afterEffect">
                                      <p:stCondLst>
                                        <p:cond delay="0"/>
                                      </p:stCondLst>
                                      <p:childTnLst>
                                        <p:set>
                                          <p:cBhvr>
                                            <p:cTn id="41" dur="1" fill="hold">
                                              <p:stCondLst>
                                                <p:cond delay="0"/>
                                              </p:stCondLst>
                                            </p:cTn>
                                            <p:tgtEl>
                                              <p:spTgt spid="145"/>
                                            </p:tgtEl>
                                            <p:attrNameLst>
                                              <p:attrName>style.visibility</p:attrName>
                                            </p:attrNameLst>
                                          </p:cBhvr>
                                          <p:to>
                                            <p:strVal val="visible"/>
                                          </p:to>
                                        </p:set>
                                        <p:anim calcmode="lin" valueType="num">
                                          <p:cBhvr additive="base">
                                            <p:cTn id="42" dur="300" fill="hold"/>
                                            <p:tgtEl>
                                              <p:spTgt spid="145"/>
                                            </p:tgtEl>
                                            <p:attrNameLst>
                                              <p:attrName>ppt_x</p:attrName>
                                            </p:attrNameLst>
                                          </p:cBhvr>
                                          <p:tavLst>
                                            <p:tav tm="0">
                                              <p:val>
                                                <p:strVal val="1+#ppt_w/2"/>
                                              </p:val>
                                            </p:tav>
                                            <p:tav tm="100000">
                                              <p:val>
                                                <p:strVal val="#ppt_x"/>
                                              </p:val>
                                            </p:tav>
                                          </p:tavLst>
                                        </p:anim>
                                        <p:anim calcmode="lin" valueType="num">
                                          <p:cBhvr additive="base">
                                            <p:cTn id="43" dur="300" fill="hold"/>
                                            <p:tgtEl>
                                              <p:spTgt spid="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p:bldP spid="143" grpId="0"/>
          <p:bldP spid="144" grpId="0"/>
          <p:bldP spid="145"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69" descr="6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08917" y="1143907"/>
            <a:ext cx="3900488" cy="36750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直接连接符 2"/>
          <p:cNvCxnSpPr>
            <a:cxnSpLocks noChangeShapeType="1"/>
          </p:cNvCxnSpPr>
          <p:nvPr/>
        </p:nvCxnSpPr>
        <p:spPr bwMode="auto">
          <a:xfrm flipH="1">
            <a:off x="5533117" y="1982107"/>
            <a:ext cx="2073275" cy="0"/>
          </a:xfrm>
          <a:prstGeom prst="line">
            <a:avLst/>
          </a:prstGeom>
          <a:noFill/>
          <a:ln w="6350" algn="ctr">
            <a:solidFill>
              <a:srgbClr val="008080"/>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4" name="直接连接符 3"/>
          <p:cNvCxnSpPr>
            <a:cxnSpLocks noChangeShapeType="1"/>
          </p:cNvCxnSpPr>
          <p:nvPr/>
        </p:nvCxnSpPr>
        <p:spPr bwMode="auto">
          <a:xfrm flipH="1">
            <a:off x="1265917" y="2286907"/>
            <a:ext cx="1752600" cy="0"/>
          </a:xfrm>
          <a:prstGeom prst="line">
            <a:avLst/>
          </a:prstGeom>
          <a:noFill/>
          <a:ln w="6350" algn="ctr">
            <a:solidFill>
              <a:srgbClr val="FF660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5" name="TextBox 11"/>
          <p:cNvSpPr txBox="1">
            <a:spLocks noChangeArrowheads="1"/>
          </p:cNvSpPr>
          <p:nvPr/>
        </p:nvSpPr>
        <p:spPr bwMode="auto">
          <a:xfrm flipH="1">
            <a:off x="6384017" y="1486807"/>
            <a:ext cx="1146175" cy="45720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200" kern="0" dirty="0" smtClean="0">
              <a:solidFill>
                <a:prstClr val="black">
                  <a:lumMod val="75000"/>
                  <a:lumOff val="25000"/>
                </a:prstClr>
              </a:solidFill>
              <a:latin typeface="微软雅黑" pitchFamily="34" charset="-122"/>
              <a:ea typeface="微软雅黑"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a:t>
            </a:r>
            <a:endParaRPr lang="en-US" altLang="zh-CN" sz="1200" kern="0" dirty="0" smtClean="0">
              <a:solidFill>
                <a:prstClr val="black">
                  <a:lumMod val="75000"/>
                  <a:lumOff val="25000"/>
                </a:prstClr>
              </a:solidFill>
              <a:latin typeface="微软雅黑" pitchFamily="34" charset="-122"/>
              <a:ea typeface="微软雅黑" pitchFamily="34" charset="-122"/>
            </a:endParaRPr>
          </a:p>
        </p:txBody>
      </p:sp>
      <p:sp>
        <p:nvSpPr>
          <p:cNvPr id="6" name="TextBox 11"/>
          <p:cNvSpPr txBox="1">
            <a:spLocks noChangeArrowheads="1"/>
          </p:cNvSpPr>
          <p:nvPr/>
        </p:nvSpPr>
        <p:spPr bwMode="auto">
          <a:xfrm flipH="1">
            <a:off x="6076042" y="1081995"/>
            <a:ext cx="1455738" cy="336550"/>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b="1" kern="0" dirty="0" smtClean="0">
              <a:solidFill>
                <a:prstClr val="black">
                  <a:lumMod val="75000"/>
                  <a:lumOff val="25000"/>
                </a:prstClr>
              </a:solidFill>
              <a:latin typeface="微软雅黑" pitchFamily="34" charset="-122"/>
              <a:ea typeface="微软雅黑" pitchFamily="34" charset="-122"/>
            </a:endParaRPr>
          </a:p>
        </p:txBody>
      </p:sp>
      <p:sp>
        <p:nvSpPr>
          <p:cNvPr id="7" name="TextBox 11"/>
          <p:cNvSpPr txBox="1">
            <a:spLocks noChangeArrowheads="1"/>
          </p:cNvSpPr>
          <p:nvPr/>
        </p:nvSpPr>
        <p:spPr bwMode="auto">
          <a:xfrm flipH="1">
            <a:off x="1350055" y="1753507"/>
            <a:ext cx="1146175" cy="45720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200" kern="0" dirty="0" smtClean="0">
              <a:solidFill>
                <a:prstClr val="black">
                  <a:lumMod val="75000"/>
                  <a:lumOff val="25000"/>
                </a:prstClr>
              </a:solidFill>
              <a:latin typeface="微软雅黑" pitchFamily="34" charset="-122"/>
              <a:ea typeface="微软雅黑"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a:t>
            </a:r>
            <a:endParaRPr lang="en-US" altLang="zh-CN" sz="1200" kern="0" dirty="0" smtClean="0">
              <a:solidFill>
                <a:prstClr val="black">
                  <a:lumMod val="75000"/>
                  <a:lumOff val="25000"/>
                </a:prstClr>
              </a:solidFill>
              <a:latin typeface="微软雅黑" pitchFamily="34" charset="-122"/>
              <a:ea typeface="微软雅黑" pitchFamily="34" charset="-122"/>
            </a:endParaRPr>
          </a:p>
        </p:txBody>
      </p:sp>
      <p:sp>
        <p:nvSpPr>
          <p:cNvPr id="8" name="TextBox 11"/>
          <p:cNvSpPr txBox="1">
            <a:spLocks noChangeArrowheads="1"/>
          </p:cNvSpPr>
          <p:nvPr/>
        </p:nvSpPr>
        <p:spPr bwMode="auto">
          <a:xfrm flipH="1">
            <a:off x="1342117" y="1448707"/>
            <a:ext cx="1455738" cy="336550"/>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b="1" kern="0" dirty="0" smtClean="0">
              <a:solidFill>
                <a:prstClr val="black">
                  <a:lumMod val="75000"/>
                  <a:lumOff val="25000"/>
                </a:prstClr>
              </a:solidFill>
              <a:latin typeface="微软雅黑" pitchFamily="34" charset="-122"/>
              <a:ea typeface="微软雅黑" pitchFamily="34" charset="-122"/>
            </a:endParaRPr>
          </a:p>
        </p:txBody>
      </p:sp>
      <p:cxnSp>
        <p:nvCxnSpPr>
          <p:cNvPr id="9" name="直接连接符 5"/>
          <p:cNvCxnSpPr>
            <a:cxnSpLocks noChangeShapeType="1"/>
          </p:cNvCxnSpPr>
          <p:nvPr/>
        </p:nvCxnSpPr>
        <p:spPr bwMode="auto">
          <a:xfrm flipH="1">
            <a:off x="5441042" y="4039507"/>
            <a:ext cx="2073275" cy="0"/>
          </a:xfrm>
          <a:prstGeom prst="line">
            <a:avLst/>
          </a:prstGeom>
          <a:noFill/>
          <a:ln w="6350" algn="ctr">
            <a:solidFill>
              <a:srgbClr val="00800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10" name="TextBox 11"/>
          <p:cNvSpPr txBox="1">
            <a:spLocks noChangeArrowheads="1"/>
          </p:cNvSpPr>
          <p:nvPr/>
        </p:nvSpPr>
        <p:spPr bwMode="auto">
          <a:xfrm flipH="1">
            <a:off x="6374492" y="3529920"/>
            <a:ext cx="1146175" cy="45720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200" kern="0" dirty="0" smtClean="0">
              <a:solidFill>
                <a:prstClr val="black">
                  <a:lumMod val="75000"/>
                  <a:lumOff val="25000"/>
                </a:prstClr>
              </a:solidFill>
              <a:latin typeface="微软雅黑" pitchFamily="34" charset="-122"/>
              <a:ea typeface="微软雅黑"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a:t>
            </a:r>
            <a:endParaRPr lang="en-US" altLang="zh-CN" sz="1200" kern="0" dirty="0" smtClean="0">
              <a:solidFill>
                <a:prstClr val="black">
                  <a:lumMod val="75000"/>
                  <a:lumOff val="25000"/>
                </a:prstClr>
              </a:solidFill>
              <a:latin typeface="微软雅黑" pitchFamily="34" charset="-122"/>
              <a:ea typeface="微软雅黑" pitchFamily="34" charset="-122"/>
            </a:endParaRPr>
          </a:p>
        </p:txBody>
      </p:sp>
      <p:sp>
        <p:nvSpPr>
          <p:cNvPr id="11" name="TextBox 11"/>
          <p:cNvSpPr txBox="1">
            <a:spLocks noChangeArrowheads="1"/>
          </p:cNvSpPr>
          <p:nvPr/>
        </p:nvSpPr>
        <p:spPr bwMode="auto">
          <a:xfrm flipH="1">
            <a:off x="6066517" y="3125107"/>
            <a:ext cx="1455738" cy="336550"/>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b="1" kern="0" dirty="0" smtClean="0">
              <a:solidFill>
                <a:prstClr val="black">
                  <a:lumMod val="75000"/>
                  <a:lumOff val="25000"/>
                </a:prstClr>
              </a:solidFill>
              <a:latin typeface="微软雅黑" pitchFamily="34" charset="-122"/>
              <a:ea typeface="微软雅黑" pitchFamily="34" charset="-122"/>
            </a:endParaRPr>
          </a:p>
        </p:txBody>
      </p:sp>
      <p:cxnSp>
        <p:nvCxnSpPr>
          <p:cNvPr id="12" name="直接连接符 6"/>
          <p:cNvCxnSpPr>
            <a:cxnSpLocks noChangeShapeType="1"/>
          </p:cNvCxnSpPr>
          <p:nvPr/>
        </p:nvCxnSpPr>
        <p:spPr bwMode="auto">
          <a:xfrm flipH="1">
            <a:off x="1189717" y="4268107"/>
            <a:ext cx="2362200" cy="0"/>
          </a:xfrm>
          <a:prstGeom prst="line">
            <a:avLst/>
          </a:prstGeom>
          <a:noFill/>
          <a:ln w="6350" algn="ctr">
            <a:solidFill>
              <a:srgbClr val="FF660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13" name="TextBox 11"/>
          <p:cNvSpPr txBox="1">
            <a:spLocks noChangeArrowheads="1"/>
          </p:cNvSpPr>
          <p:nvPr/>
        </p:nvSpPr>
        <p:spPr bwMode="auto">
          <a:xfrm flipH="1">
            <a:off x="1189717" y="3810907"/>
            <a:ext cx="1146175" cy="45720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200" kern="0" dirty="0" smtClean="0">
              <a:solidFill>
                <a:prstClr val="black">
                  <a:lumMod val="75000"/>
                  <a:lumOff val="25000"/>
                </a:prstClr>
              </a:solidFill>
              <a:latin typeface="微软雅黑" pitchFamily="34" charset="-122"/>
              <a:ea typeface="微软雅黑"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a:t>
            </a:r>
            <a:endParaRPr lang="en-US" altLang="zh-CN" sz="1200" kern="0" dirty="0" smtClean="0">
              <a:solidFill>
                <a:prstClr val="black">
                  <a:lumMod val="75000"/>
                  <a:lumOff val="25000"/>
                </a:prstClr>
              </a:solidFill>
              <a:latin typeface="微软雅黑" pitchFamily="34" charset="-122"/>
              <a:ea typeface="微软雅黑" pitchFamily="34" charset="-122"/>
            </a:endParaRPr>
          </a:p>
        </p:txBody>
      </p:sp>
      <p:sp>
        <p:nvSpPr>
          <p:cNvPr id="14" name="TextBox 11"/>
          <p:cNvSpPr txBox="1">
            <a:spLocks noChangeArrowheads="1"/>
          </p:cNvSpPr>
          <p:nvPr/>
        </p:nvSpPr>
        <p:spPr bwMode="auto">
          <a:xfrm flipH="1">
            <a:off x="1189717" y="3506107"/>
            <a:ext cx="1455738" cy="336550"/>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b="1" kern="0" dirty="0" smtClean="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2929735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49" presetClass="entr" presetSubtype="0" decel="10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 calcmode="lin" valueType="num">
                                      <p:cBhvr>
                                        <p:cTn id="19" dur="500" fill="hold"/>
                                        <p:tgtEl>
                                          <p:spTgt spid="6"/>
                                        </p:tgtEl>
                                        <p:attrNameLst>
                                          <p:attrName>style.rotation</p:attrName>
                                        </p:attrNameLst>
                                      </p:cBhvr>
                                      <p:tavLst>
                                        <p:tav tm="0">
                                          <p:val>
                                            <p:fltVal val="360"/>
                                          </p:val>
                                        </p:tav>
                                        <p:tav tm="100000">
                                          <p:val>
                                            <p:fltVal val="0"/>
                                          </p:val>
                                        </p:tav>
                                      </p:tavLst>
                                    </p:anim>
                                    <p:animEffect transition="in" filter="fade">
                                      <p:cBhvr>
                                        <p:cTn id="20" dur="500"/>
                                        <p:tgtEl>
                                          <p:spTgt spid="6"/>
                                        </p:tgtEl>
                                      </p:cBhvr>
                                    </p:animEffect>
                                  </p:childTnLst>
                                </p:cTn>
                              </p:par>
                            </p:childTnLst>
                          </p:cTn>
                        </p:par>
                        <p:par>
                          <p:cTn id="21" fill="hold">
                            <p:stCondLst>
                              <p:cond delay="2000"/>
                            </p:stCondLst>
                            <p:childTnLst>
                              <p:par>
                                <p:cTn id="22" presetID="49" presetClass="entr" presetSubtype="0" decel="10000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 calcmode="lin" valueType="num">
                                      <p:cBhvr>
                                        <p:cTn id="26" dur="500" fill="hold"/>
                                        <p:tgtEl>
                                          <p:spTgt spid="5"/>
                                        </p:tgtEl>
                                        <p:attrNameLst>
                                          <p:attrName>style.rotation</p:attrName>
                                        </p:attrNameLst>
                                      </p:cBhvr>
                                      <p:tavLst>
                                        <p:tav tm="0">
                                          <p:val>
                                            <p:fltVal val="360"/>
                                          </p:val>
                                        </p:tav>
                                        <p:tav tm="100000">
                                          <p:val>
                                            <p:fltVal val="0"/>
                                          </p:val>
                                        </p:tav>
                                      </p:tavLst>
                                    </p:anim>
                                    <p:animEffect transition="in" filter="fade">
                                      <p:cBhvr>
                                        <p:cTn id="27" dur="500"/>
                                        <p:tgtEl>
                                          <p:spTgt spid="5"/>
                                        </p:tgtEl>
                                      </p:cBhvr>
                                    </p:animEffect>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childTnLst>
                          </p:cTn>
                        </p:par>
                        <p:par>
                          <p:cTn id="32" fill="hold">
                            <p:stCondLst>
                              <p:cond delay="3000"/>
                            </p:stCondLst>
                            <p:childTnLst>
                              <p:par>
                                <p:cTn id="33" presetID="49" presetClass="entr" presetSubtype="0" decel="10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attrNameLst>
                                          <p:attrName>style.rotation</p:attrName>
                                        </p:attrNameLst>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3500"/>
                            </p:stCondLst>
                            <p:childTnLst>
                              <p:par>
                                <p:cTn id="40" presetID="49" presetClass="entr" presetSubtype="0" decel="10000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 calcmode="lin" valueType="num">
                                      <p:cBhvr>
                                        <p:cTn id="44" dur="500" fill="hold"/>
                                        <p:tgtEl>
                                          <p:spTgt spid="7"/>
                                        </p:tgtEl>
                                        <p:attrNameLst>
                                          <p:attrName>style.rotation</p:attrName>
                                        </p:attrNameLst>
                                      </p:cBhvr>
                                      <p:tavLst>
                                        <p:tav tm="0">
                                          <p:val>
                                            <p:fltVal val="360"/>
                                          </p:val>
                                        </p:tav>
                                        <p:tav tm="100000">
                                          <p:val>
                                            <p:fltVal val="0"/>
                                          </p:val>
                                        </p:tav>
                                      </p:tavLst>
                                    </p:anim>
                                    <p:animEffect transition="in" filter="fade">
                                      <p:cBhvr>
                                        <p:cTn id="45" dur="500"/>
                                        <p:tgtEl>
                                          <p:spTgt spid="7"/>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par>
                          <p:cTn id="50" fill="hold">
                            <p:stCondLst>
                              <p:cond delay="4500"/>
                            </p:stCondLst>
                            <p:childTnLst>
                              <p:par>
                                <p:cTn id="51" presetID="49" presetClass="entr" presetSubtype="0" decel="10000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 calcmode="lin" valueType="num">
                                      <p:cBhvr>
                                        <p:cTn id="55" dur="500" fill="hold"/>
                                        <p:tgtEl>
                                          <p:spTgt spid="11"/>
                                        </p:tgtEl>
                                        <p:attrNameLst>
                                          <p:attrName>style.rotation</p:attrName>
                                        </p:attrNameLst>
                                      </p:cBhvr>
                                      <p:tavLst>
                                        <p:tav tm="0">
                                          <p:val>
                                            <p:fltVal val="360"/>
                                          </p:val>
                                        </p:tav>
                                        <p:tav tm="100000">
                                          <p:val>
                                            <p:fltVal val="0"/>
                                          </p:val>
                                        </p:tav>
                                      </p:tavLst>
                                    </p:anim>
                                    <p:animEffect transition="in" filter="fade">
                                      <p:cBhvr>
                                        <p:cTn id="56" dur="500"/>
                                        <p:tgtEl>
                                          <p:spTgt spid="11"/>
                                        </p:tgtEl>
                                      </p:cBhvr>
                                    </p:animEffect>
                                  </p:childTnLst>
                                </p:cTn>
                              </p:par>
                            </p:childTnLst>
                          </p:cTn>
                        </p:par>
                        <p:par>
                          <p:cTn id="57" fill="hold">
                            <p:stCondLst>
                              <p:cond delay="5000"/>
                            </p:stCondLst>
                            <p:childTnLst>
                              <p:par>
                                <p:cTn id="58" presetID="49" presetClass="entr" presetSubtype="0" decel="10000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 calcmode="lin" valueType="num">
                                      <p:cBhvr>
                                        <p:cTn id="62" dur="500" fill="hold"/>
                                        <p:tgtEl>
                                          <p:spTgt spid="10"/>
                                        </p:tgtEl>
                                        <p:attrNameLst>
                                          <p:attrName>style.rotation</p:attrName>
                                        </p:attrNameLst>
                                      </p:cBhvr>
                                      <p:tavLst>
                                        <p:tav tm="0">
                                          <p:val>
                                            <p:fltVal val="360"/>
                                          </p:val>
                                        </p:tav>
                                        <p:tav tm="100000">
                                          <p:val>
                                            <p:fltVal val="0"/>
                                          </p:val>
                                        </p:tav>
                                      </p:tavLst>
                                    </p:anim>
                                    <p:animEffect transition="in" filter="fade">
                                      <p:cBhvr>
                                        <p:cTn id="63" dur="500"/>
                                        <p:tgtEl>
                                          <p:spTgt spid="10"/>
                                        </p:tgtEl>
                                      </p:cBhvr>
                                    </p:animEffect>
                                  </p:childTnLst>
                                </p:cTn>
                              </p:par>
                            </p:childTnLst>
                          </p:cTn>
                        </p:par>
                        <p:par>
                          <p:cTn id="64" fill="hold">
                            <p:stCondLst>
                              <p:cond delay="5500"/>
                            </p:stCondLst>
                            <p:childTnLst>
                              <p:par>
                                <p:cTn id="65" presetID="22" presetClass="entr" presetSubtype="2"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right)">
                                      <p:cBhvr>
                                        <p:cTn id="67" dur="500"/>
                                        <p:tgtEl>
                                          <p:spTgt spid="12"/>
                                        </p:tgtEl>
                                      </p:cBhvr>
                                    </p:animEffect>
                                  </p:childTnLst>
                                </p:cTn>
                              </p:par>
                            </p:childTnLst>
                          </p:cTn>
                        </p:par>
                        <p:par>
                          <p:cTn id="68" fill="hold">
                            <p:stCondLst>
                              <p:cond delay="6000"/>
                            </p:stCondLst>
                            <p:childTnLst>
                              <p:par>
                                <p:cTn id="69" presetID="49" presetClass="entr" presetSubtype="0" decel="10000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500" fill="hold"/>
                                        <p:tgtEl>
                                          <p:spTgt spid="14"/>
                                        </p:tgtEl>
                                        <p:attrNameLst>
                                          <p:attrName>ppt_w</p:attrName>
                                        </p:attrNameLst>
                                      </p:cBhvr>
                                      <p:tavLst>
                                        <p:tav tm="0">
                                          <p:val>
                                            <p:fltVal val="0"/>
                                          </p:val>
                                        </p:tav>
                                        <p:tav tm="100000">
                                          <p:val>
                                            <p:strVal val="#ppt_w"/>
                                          </p:val>
                                        </p:tav>
                                      </p:tavLst>
                                    </p:anim>
                                    <p:anim calcmode="lin" valueType="num">
                                      <p:cBhvr>
                                        <p:cTn id="72" dur="500" fill="hold"/>
                                        <p:tgtEl>
                                          <p:spTgt spid="14"/>
                                        </p:tgtEl>
                                        <p:attrNameLst>
                                          <p:attrName>ppt_h</p:attrName>
                                        </p:attrNameLst>
                                      </p:cBhvr>
                                      <p:tavLst>
                                        <p:tav tm="0">
                                          <p:val>
                                            <p:fltVal val="0"/>
                                          </p:val>
                                        </p:tav>
                                        <p:tav tm="100000">
                                          <p:val>
                                            <p:strVal val="#ppt_h"/>
                                          </p:val>
                                        </p:tav>
                                      </p:tavLst>
                                    </p:anim>
                                    <p:anim calcmode="lin" valueType="num">
                                      <p:cBhvr>
                                        <p:cTn id="73" dur="500" fill="hold"/>
                                        <p:tgtEl>
                                          <p:spTgt spid="14"/>
                                        </p:tgtEl>
                                        <p:attrNameLst>
                                          <p:attrName>style.rotation</p:attrName>
                                        </p:attrNameLst>
                                      </p:cBhvr>
                                      <p:tavLst>
                                        <p:tav tm="0">
                                          <p:val>
                                            <p:fltVal val="360"/>
                                          </p:val>
                                        </p:tav>
                                        <p:tav tm="100000">
                                          <p:val>
                                            <p:fltVal val="0"/>
                                          </p:val>
                                        </p:tav>
                                      </p:tavLst>
                                    </p:anim>
                                    <p:animEffect transition="in" filter="fade">
                                      <p:cBhvr>
                                        <p:cTn id="74" dur="500"/>
                                        <p:tgtEl>
                                          <p:spTgt spid="14"/>
                                        </p:tgtEl>
                                      </p:cBhvr>
                                    </p:animEffect>
                                  </p:childTnLst>
                                </p:cTn>
                              </p:par>
                            </p:childTnLst>
                          </p:cTn>
                        </p:par>
                        <p:par>
                          <p:cTn id="75" fill="hold">
                            <p:stCondLst>
                              <p:cond delay="6500"/>
                            </p:stCondLst>
                            <p:childTnLst>
                              <p:par>
                                <p:cTn id="76" presetID="49" presetClass="entr" presetSubtype="0" decel="100000"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 calcmode="lin" valueType="num">
                                      <p:cBhvr>
                                        <p:cTn id="80" dur="500" fill="hold"/>
                                        <p:tgtEl>
                                          <p:spTgt spid="13"/>
                                        </p:tgtEl>
                                        <p:attrNameLst>
                                          <p:attrName>style.rotation</p:attrName>
                                        </p:attrNameLst>
                                      </p:cBhvr>
                                      <p:tavLst>
                                        <p:tav tm="0">
                                          <p:val>
                                            <p:fltVal val="360"/>
                                          </p:val>
                                        </p:tav>
                                        <p:tav tm="100000">
                                          <p:val>
                                            <p:fltVal val="0"/>
                                          </p:val>
                                        </p:tav>
                                      </p:tavLst>
                                    </p:anim>
                                    <p:animEffect transition="in" filter="fade">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931836" y="1413666"/>
            <a:ext cx="1352926" cy="1352926"/>
            <a:chOff x="1003844" y="1472285"/>
            <a:chExt cx="1352926" cy="1352926"/>
          </a:xfrm>
        </p:grpSpPr>
        <p:sp>
          <p:nvSpPr>
            <p:cNvPr id="36" name="泪滴形 24"/>
            <p:cNvSpPr>
              <a:spLocks/>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E6325C"/>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37" name="TextBox 47"/>
            <p:cNvSpPr txBox="1"/>
            <p:nvPr/>
          </p:nvSpPr>
          <p:spPr>
            <a:xfrm>
              <a:off x="1202218" y="1811239"/>
              <a:ext cx="60465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rPr>
                <a:t>35%</a:t>
              </a:r>
              <a:endParaRPr kumimoji="0" lang="zh-CN" altLang="en-US"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endParaRPr>
            </a:p>
          </p:txBody>
        </p:sp>
      </p:grpSp>
      <p:grpSp>
        <p:nvGrpSpPr>
          <p:cNvPr id="38" name="组合 37"/>
          <p:cNvGrpSpPr/>
          <p:nvPr/>
        </p:nvGrpSpPr>
        <p:grpSpPr>
          <a:xfrm>
            <a:off x="755576" y="2802107"/>
            <a:ext cx="1512620" cy="1513898"/>
            <a:chOff x="827584" y="2860726"/>
            <a:chExt cx="1512620" cy="1513898"/>
          </a:xfrm>
        </p:grpSpPr>
        <p:sp>
          <p:nvSpPr>
            <p:cNvPr id="39" name="泪滴形 38"/>
            <p:cNvSpPr>
              <a:spLocks/>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E4BE33"/>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0" name="TextBox 50"/>
            <p:cNvSpPr txBox="1"/>
            <p:nvPr/>
          </p:nvSpPr>
          <p:spPr>
            <a:xfrm>
              <a:off x="1115616" y="3493517"/>
              <a:ext cx="62549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rPr>
                <a:t>50%</a:t>
              </a:r>
              <a:endParaRPr kumimoji="0" lang="zh-CN" altLang="en-US"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endParaRPr>
            </a:p>
          </p:txBody>
        </p:sp>
      </p:grpSp>
      <p:grpSp>
        <p:nvGrpSpPr>
          <p:cNvPr id="41" name="组合 40"/>
          <p:cNvGrpSpPr/>
          <p:nvPr/>
        </p:nvGrpSpPr>
        <p:grpSpPr>
          <a:xfrm>
            <a:off x="2303115" y="1200315"/>
            <a:ext cx="1567555" cy="1566277"/>
            <a:chOff x="2375123" y="1258934"/>
            <a:chExt cx="1567555" cy="1566277"/>
          </a:xfrm>
        </p:grpSpPr>
        <p:sp>
          <p:nvSpPr>
            <p:cNvPr id="42" name="泪滴形 34"/>
            <p:cNvSpPr>
              <a:spLocks/>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A3CD39"/>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3" name="TextBox 53"/>
            <p:cNvSpPr txBox="1"/>
            <p:nvPr/>
          </p:nvSpPr>
          <p:spPr>
            <a:xfrm>
              <a:off x="2915816" y="1697812"/>
              <a:ext cx="62549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rPr>
                <a:t>50%</a:t>
              </a:r>
              <a:endParaRPr kumimoji="0" lang="zh-CN" altLang="en-US"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endParaRPr>
            </a:p>
          </p:txBody>
        </p:sp>
      </p:grpSp>
      <p:grpSp>
        <p:nvGrpSpPr>
          <p:cNvPr id="44" name="组合 43"/>
          <p:cNvGrpSpPr/>
          <p:nvPr/>
        </p:nvGrpSpPr>
        <p:grpSpPr>
          <a:xfrm>
            <a:off x="2304059" y="2802106"/>
            <a:ext cx="1727248" cy="1727248"/>
            <a:chOff x="2376067" y="2860726"/>
            <a:chExt cx="1727248" cy="1727248"/>
          </a:xfrm>
        </p:grpSpPr>
        <p:sp>
          <p:nvSpPr>
            <p:cNvPr id="45" name="泪滴形 36"/>
            <p:cNvSpPr>
              <a:spLocks/>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4EC0A5"/>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6" name="TextBox 56"/>
            <p:cNvSpPr txBox="1"/>
            <p:nvPr/>
          </p:nvSpPr>
          <p:spPr>
            <a:xfrm>
              <a:off x="2962059" y="3651870"/>
              <a:ext cx="638316"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rPr>
                <a:t>80%</a:t>
              </a:r>
              <a:endParaRPr kumimoji="0" lang="zh-CN" altLang="en-US"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endParaRPr>
            </a:p>
          </p:txBody>
        </p:sp>
      </p:grpSp>
      <p:grpSp>
        <p:nvGrpSpPr>
          <p:cNvPr id="47" name="组合 46"/>
          <p:cNvGrpSpPr/>
          <p:nvPr/>
        </p:nvGrpSpPr>
        <p:grpSpPr>
          <a:xfrm>
            <a:off x="4594941" y="1474232"/>
            <a:ext cx="501650" cy="506412"/>
            <a:chOff x="4929188" y="1303338"/>
            <a:chExt cx="501650" cy="506412"/>
          </a:xfrm>
        </p:grpSpPr>
        <p:sp>
          <p:nvSpPr>
            <p:cNvPr id="48" name="Freeform 6"/>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E632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9" name="Freeform 7"/>
            <p:cNvSpPr>
              <a:spLocks/>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0" name="Freeform 8"/>
            <p:cNvSpPr>
              <a:spLocks/>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grpSp>
        <p:nvGrpSpPr>
          <p:cNvPr id="51" name="组合 50"/>
          <p:cNvGrpSpPr/>
          <p:nvPr/>
        </p:nvGrpSpPr>
        <p:grpSpPr>
          <a:xfrm>
            <a:off x="4590180" y="2227151"/>
            <a:ext cx="506413" cy="506412"/>
            <a:chOff x="1339850" y="2163763"/>
            <a:chExt cx="506413" cy="506412"/>
          </a:xfrm>
        </p:grpSpPr>
        <p:sp>
          <p:nvSpPr>
            <p:cNvPr id="52" name="Freeform 13"/>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A3CD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3" name="Freeform 14"/>
            <p:cNvSpPr>
              <a:spLocks/>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4"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5" name="Oval 16"/>
            <p:cNvSpPr>
              <a:spLocks noChangeArrowheads="1"/>
            </p:cNvSpPr>
            <p:nvPr/>
          </p:nvSpPr>
          <p:spPr bwMode="auto">
            <a:xfrm>
              <a:off x="1549400" y="2419350"/>
              <a:ext cx="82550" cy="8255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grpSp>
        <p:nvGrpSpPr>
          <p:cNvPr id="56" name="组合 55"/>
          <p:cNvGrpSpPr/>
          <p:nvPr/>
        </p:nvGrpSpPr>
        <p:grpSpPr>
          <a:xfrm>
            <a:off x="4594941" y="2980071"/>
            <a:ext cx="501650" cy="506413"/>
            <a:chOff x="5093055" y="2766720"/>
            <a:chExt cx="501650" cy="506413"/>
          </a:xfrm>
        </p:grpSpPr>
        <p:sp>
          <p:nvSpPr>
            <p:cNvPr id="57" name="Freeform 21"/>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4EC0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8" name="Oval 22"/>
            <p:cNvSpPr>
              <a:spLocks noChangeArrowheads="1"/>
            </p:cNvSpPr>
            <p:nvPr/>
          </p:nvSpPr>
          <p:spPr bwMode="auto">
            <a:xfrm>
              <a:off x="5201005" y="3069933"/>
              <a:ext cx="98425" cy="98425"/>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9" name="Freeform 23"/>
            <p:cNvSpPr>
              <a:spLocks/>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60" name="Freeform 24"/>
            <p:cNvSpPr>
              <a:spLocks/>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grpSp>
        <p:nvGrpSpPr>
          <p:cNvPr id="61" name="组合 60"/>
          <p:cNvGrpSpPr/>
          <p:nvPr/>
        </p:nvGrpSpPr>
        <p:grpSpPr>
          <a:xfrm>
            <a:off x="4590180" y="3732991"/>
            <a:ext cx="506413" cy="506412"/>
            <a:chOff x="6137274" y="1900165"/>
            <a:chExt cx="506413" cy="506412"/>
          </a:xfrm>
        </p:grpSpPr>
        <p:sp>
          <p:nvSpPr>
            <p:cNvPr id="62" name="Freeform 29"/>
            <p:cNvSpPr>
              <a:spLocks/>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rgbClr val="E4B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63"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sp>
        <p:nvSpPr>
          <p:cNvPr id="64" name="Text Box 11"/>
          <p:cNvSpPr txBox="1">
            <a:spLocks noChangeArrowheads="1"/>
          </p:cNvSpPr>
          <p:nvPr/>
        </p:nvSpPr>
        <p:spPr bwMode="auto">
          <a:xfrm>
            <a:off x="5240652" y="1400461"/>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defTabSz="914400" eaLnBrk="1" hangingPunct="1"/>
            <a:r>
              <a:rPr lang="zh-CN" altLang="en-US" sz="1000" dirty="0" smtClean="0">
                <a:solidFill>
                  <a:prstClr val="black"/>
                </a:solidFill>
                <a:latin typeface="微软雅黑" pitchFamily="34" charset="-122"/>
                <a:ea typeface="微软雅黑" pitchFamily="34" charset="-122"/>
              </a:rPr>
              <a:t>设计</a:t>
            </a:r>
            <a:r>
              <a:rPr lang="zh-CN" altLang="en-US" sz="1000" dirty="0">
                <a:solidFill>
                  <a:prstClr val="black"/>
                </a:solidFill>
                <a:latin typeface="微软雅黑" pitchFamily="34" charset="-122"/>
                <a:ea typeface="微软雅黑" pitchFamily="34" charset="-122"/>
              </a:rPr>
              <a:t>的发展存在着一个时代价值观</a:t>
            </a:r>
            <a:r>
              <a:rPr lang="zh-CN" altLang="en-US" sz="1000">
                <a:solidFill>
                  <a:prstClr val="black"/>
                </a:solidFill>
                <a:latin typeface="微软雅黑" pitchFamily="34" charset="-122"/>
                <a:ea typeface="微软雅黑" pitchFamily="34" charset="-122"/>
              </a:rPr>
              <a:t>的</a:t>
            </a:r>
            <a:r>
              <a:rPr lang="zh-CN" altLang="en-US" sz="1000" smtClean="0">
                <a:solidFill>
                  <a:prstClr val="black"/>
                </a:solidFill>
                <a:latin typeface="微软雅黑" pitchFamily="34" charset="-122"/>
                <a:ea typeface="微软雅黑" pitchFamily="34" charset="-122"/>
              </a:rPr>
              <a:t>问题即</a:t>
            </a:r>
            <a:r>
              <a:rPr lang="zh-CN" altLang="en-US" sz="1000" dirty="0">
                <a:solidFill>
                  <a:prstClr val="black"/>
                </a:solidFill>
                <a:latin typeface="微软雅黑" pitchFamily="34" charset="-122"/>
                <a:ea typeface="微软雅黑" pitchFamily="34" charset="-122"/>
              </a:rPr>
              <a:t>什么是设计？为什么而</a:t>
            </a:r>
            <a:r>
              <a:rPr lang="zh-CN" altLang="en-US" sz="1000">
                <a:solidFill>
                  <a:prstClr val="black"/>
                </a:solidFill>
                <a:latin typeface="微软雅黑" pitchFamily="34" charset="-122"/>
                <a:ea typeface="微软雅黑" pitchFamily="34" charset="-122"/>
              </a:rPr>
              <a:t>设计？对于多元化的今天，围绕</a:t>
            </a:r>
            <a:r>
              <a:rPr lang="zh-CN" altLang="en-US" sz="1000" dirty="0">
                <a:solidFill>
                  <a:prstClr val="black"/>
                </a:solidFill>
                <a:latin typeface="微软雅黑" pitchFamily="34" charset="-122"/>
                <a:ea typeface="微软雅黑" pitchFamily="34" charset="-122"/>
              </a:rPr>
              <a:t>这个问题，不同的时期就会形成不同的</a:t>
            </a:r>
            <a:r>
              <a:rPr lang="zh-CN" altLang="en-US" sz="1000">
                <a:solidFill>
                  <a:prstClr val="black"/>
                </a:solidFill>
                <a:latin typeface="微软雅黑" pitchFamily="34" charset="-122"/>
                <a:ea typeface="微软雅黑" pitchFamily="34" charset="-122"/>
              </a:rPr>
              <a:t>设计</a:t>
            </a:r>
            <a:r>
              <a:rPr lang="zh-CN" altLang="en-US" sz="1000" smtClean="0">
                <a:solidFill>
                  <a:prstClr val="black"/>
                </a:solidFill>
                <a:latin typeface="微软雅黑" pitchFamily="34" charset="-122"/>
                <a:ea typeface="微软雅黑" pitchFamily="34" charset="-122"/>
              </a:rPr>
              <a:t>面貌。</a:t>
            </a:r>
            <a:endParaRPr lang="en-US" altLang="zh-CN" sz="1000" dirty="0" smtClean="0">
              <a:solidFill>
                <a:prstClr val="black"/>
              </a:solidFill>
              <a:latin typeface="微软雅黑" pitchFamily="34" charset="-122"/>
              <a:ea typeface="微软雅黑" pitchFamily="34" charset="-122"/>
            </a:endParaRPr>
          </a:p>
        </p:txBody>
      </p:sp>
      <p:sp>
        <p:nvSpPr>
          <p:cNvPr id="65" name="Text Box 11"/>
          <p:cNvSpPr txBox="1">
            <a:spLocks noChangeArrowheads="1"/>
          </p:cNvSpPr>
          <p:nvPr/>
        </p:nvSpPr>
        <p:spPr bwMode="auto">
          <a:xfrm>
            <a:off x="5240652" y="2185510"/>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defTabSz="914400" eaLnBrk="1" hangingPunct="1"/>
            <a:r>
              <a:rPr lang="zh-CN" altLang="en-US" sz="1000" dirty="0" smtClean="0">
                <a:solidFill>
                  <a:prstClr val="black"/>
                </a:solidFill>
                <a:latin typeface="微软雅黑" pitchFamily="34" charset="-122"/>
                <a:ea typeface="微软雅黑" pitchFamily="34" charset="-122"/>
              </a:rPr>
              <a:t>设计</a:t>
            </a:r>
            <a:r>
              <a:rPr lang="zh-CN" altLang="en-US" sz="1000" dirty="0">
                <a:solidFill>
                  <a:prstClr val="black"/>
                </a:solidFill>
                <a:latin typeface="微软雅黑" pitchFamily="34" charset="-122"/>
                <a:ea typeface="微软雅黑" pitchFamily="34" charset="-122"/>
              </a:rPr>
              <a:t>的发展存在着一个时代价值观</a:t>
            </a:r>
            <a:r>
              <a:rPr lang="zh-CN" altLang="en-US" sz="1000">
                <a:solidFill>
                  <a:prstClr val="black"/>
                </a:solidFill>
                <a:latin typeface="微软雅黑" pitchFamily="34" charset="-122"/>
                <a:ea typeface="微软雅黑" pitchFamily="34" charset="-122"/>
              </a:rPr>
              <a:t>的</a:t>
            </a:r>
            <a:r>
              <a:rPr lang="zh-CN" altLang="en-US" sz="1000" smtClean="0">
                <a:solidFill>
                  <a:prstClr val="black"/>
                </a:solidFill>
                <a:latin typeface="微软雅黑" pitchFamily="34" charset="-122"/>
                <a:ea typeface="微软雅黑" pitchFamily="34" charset="-122"/>
              </a:rPr>
              <a:t>问题即</a:t>
            </a:r>
            <a:r>
              <a:rPr lang="zh-CN" altLang="en-US" sz="1000" dirty="0">
                <a:solidFill>
                  <a:prstClr val="black"/>
                </a:solidFill>
                <a:latin typeface="微软雅黑" pitchFamily="34" charset="-122"/>
                <a:ea typeface="微软雅黑" pitchFamily="34" charset="-122"/>
              </a:rPr>
              <a:t>什么是设计？为什么而</a:t>
            </a:r>
            <a:r>
              <a:rPr lang="zh-CN" altLang="en-US" sz="1000">
                <a:solidFill>
                  <a:prstClr val="black"/>
                </a:solidFill>
                <a:latin typeface="微软雅黑" pitchFamily="34" charset="-122"/>
                <a:ea typeface="微软雅黑" pitchFamily="34" charset="-122"/>
              </a:rPr>
              <a:t>设计？对于多元化的今天，围绕</a:t>
            </a:r>
            <a:r>
              <a:rPr lang="zh-CN" altLang="en-US" sz="1000" dirty="0">
                <a:solidFill>
                  <a:prstClr val="black"/>
                </a:solidFill>
                <a:latin typeface="微软雅黑" pitchFamily="34" charset="-122"/>
                <a:ea typeface="微软雅黑" pitchFamily="34" charset="-122"/>
              </a:rPr>
              <a:t>这个问题，不同的时期就会形成不同的</a:t>
            </a:r>
            <a:r>
              <a:rPr lang="zh-CN" altLang="en-US" sz="1000">
                <a:solidFill>
                  <a:prstClr val="black"/>
                </a:solidFill>
                <a:latin typeface="微软雅黑" pitchFamily="34" charset="-122"/>
                <a:ea typeface="微软雅黑" pitchFamily="34" charset="-122"/>
              </a:rPr>
              <a:t>设计</a:t>
            </a:r>
            <a:r>
              <a:rPr lang="zh-CN" altLang="en-US" sz="1000" smtClean="0">
                <a:solidFill>
                  <a:prstClr val="black"/>
                </a:solidFill>
                <a:latin typeface="微软雅黑" pitchFamily="34" charset="-122"/>
                <a:ea typeface="微软雅黑" pitchFamily="34" charset="-122"/>
              </a:rPr>
              <a:t>面貌。</a:t>
            </a:r>
            <a:endParaRPr lang="en-US" altLang="zh-CN" sz="1000" dirty="0" smtClean="0">
              <a:solidFill>
                <a:prstClr val="black"/>
              </a:solidFill>
              <a:latin typeface="微软雅黑" pitchFamily="34" charset="-122"/>
              <a:ea typeface="微软雅黑" pitchFamily="34" charset="-122"/>
            </a:endParaRPr>
          </a:p>
        </p:txBody>
      </p:sp>
      <p:sp>
        <p:nvSpPr>
          <p:cNvPr id="66" name="Text Box 11"/>
          <p:cNvSpPr txBox="1">
            <a:spLocks noChangeArrowheads="1"/>
          </p:cNvSpPr>
          <p:nvPr/>
        </p:nvSpPr>
        <p:spPr bwMode="auto">
          <a:xfrm>
            <a:off x="5240652" y="2970559"/>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defTabSz="914400" eaLnBrk="1" hangingPunct="1"/>
            <a:r>
              <a:rPr lang="zh-CN" altLang="en-US" sz="1000" dirty="0" smtClean="0">
                <a:solidFill>
                  <a:prstClr val="black"/>
                </a:solidFill>
                <a:latin typeface="微软雅黑" pitchFamily="34" charset="-122"/>
                <a:ea typeface="微软雅黑" pitchFamily="34" charset="-122"/>
              </a:rPr>
              <a:t>设计</a:t>
            </a:r>
            <a:r>
              <a:rPr lang="zh-CN" altLang="en-US" sz="1000" dirty="0">
                <a:solidFill>
                  <a:prstClr val="black"/>
                </a:solidFill>
                <a:latin typeface="微软雅黑" pitchFamily="34" charset="-122"/>
                <a:ea typeface="微软雅黑" pitchFamily="34" charset="-122"/>
              </a:rPr>
              <a:t>的发展存在着一个时代价值观</a:t>
            </a:r>
            <a:r>
              <a:rPr lang="zh-CN" altLang="en-US" sz="1000">
                <a:solidFill>
                  <a:prstClr val="black"/>
                </a:solidFill>
                <a:latin typeface="微软雅黑" pitchFamily="34" charset="-122"/>
                <a:ea typeface="微软雅黑" pitchFamily="34" charset="-122"/>
              </a:rPr>
              <a:t>的</a:t>
            </a:r>
            <a:r>
              <a:rPr lang="zh-CN" altLang="en-US" sz="1000" smtClean="0">
                <a:solidFill>
                  <a:prstClr val="black"/>
                </a:solidFill>
                <a:latin typeface="微软雅黑" pitchFamily="34" charset="-122"/>
                <a:ea typeface="微软雅黑" pitchFamily="34" charset="-122"/>
              </a:rPr>
              <a:t>问题即</a:t>
            </a:r>
            <a:r>
              <a:rPr lang="zh-CN" altLang="en-US" sz="1000" dirty="0">
                <a:solidFill>
                  <a:prstClr val="black"/>
                </a:solidFill>
                <a:latin typeface="微软雅黑" pitchFamily="34" charset="-122"/>
                <a:ea typeface="微软雅黑" pitchFamily="34" charset="-122"/>
              </a:rPr>
              <a:t>什么是设计？为什么而</a:t>
            </a:r>
            <a:r>
              <a:rPr lang="zh-CN" altLang="en-US" sz="1000">
                <a:solidFill>
                  <a:prstClr val="black"/>
                </a:solidFill>
                <a:latin typeface="微软雅黑" pitchFamily="34" charset="-122"/>
                <a:ea typeface="微软雅黑" pitchFamily="34" charset="-122"/>
              </a:rPr>
              <a:t>设计？对于多元化的今天，围绕</a:t>
            </a:r>
            <a:r>
              <a:rPr lang="zh-CN" altLang="en-US" sz="1000" dirty="0">
                <a:solidFill>
                  <a:prstClr val="black"/>
                </a:solidFill>
                <a:latin typeface="微软雅黑" pitchFamily="34" charset="-122"/>
                <a:ea typeface="微软雅黑" pitchFamily="34" charset="-122"/>
              </a:rPr>
              <a:t>这个问题，不同的时期就会形成不同的</a:t>
            </a:r>
            <a:r>
              <a:rPr lang="zh-CN" altLang="en-US" sz="1000">
                <a:solidFill>
                  <a:prstClr val="black"/>
                </a:solidFill>
                <a:latin typeface="微软雅黑" pitchFamily="34" charset="-122"/>
                <a:ea typeface="微软雅黑" pitchFamily="34" charset="-122"/>
              </a:rPr>
              <a:t>设计</a:t>
            </a:r>
            <a:r>
              <a:rPr lang="zh-CN" altLang="en-US" sz="1000" smtClean="0">
                <a:solidFill>
                  <a:prstClr val="black"/>
                </a:solidFill>
                <a:latin typeface="微软雅黑" pitchFamily="34" charset="-122"/>
                <a:ea typeface="微软雅黑" pitchFamily="34" charset="-122"/>
              </a:rPr>
              <a:t>面貌。</a:t>
            </a:r>
            <a:endParaRPr lang="en-US" altLang="zh-CN" sz="1000" dirty="0" smtClean="0">
              <a:solidFill>
                <a:prstClr val="black"/>
              </a:solidFill>
              <a:latin typeface="微软雅黑" pitchFamily="34" charset="-122"/>
              <a:ea typeface="微软雅黑" pitchFamily="34" charset="-122"/>
            </a:endParaRPr>
          </a:p>
        </p:txBody>
      </p:sp>
      <p:sp>
        <p:nvSpPr>
          <p:cNvPr id="67" name="Text Box 11"/>
          <p:cNvSpPr txBox="1">
            <a:spLocks noChangeArrowheads="1"/>
          </p:cNvSpPr>
          <p:nvPr/>
        </p:nvSpPr>
        <p:spPr bwMode="auto">
          <a:xfrm>
            <a:off x="5240652" y="3755609"/>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defTabSz="914400" eaLnBrk="1" hangingPunct="1"/>
            <a:r>
              <a:rPr lang="zh-CN" altLang="en-US" sz="1000" dirty="0" smtClean="0">
                <a:solidFill>
                  <a:prstClr val="black"/>
                </a:solidFill>
                <a:latin typeface="微软雅黑" pitchFamily="34" charset="-122"/>
                <a:ea typeface="微软雅黑" pitchFamily="34" charset="-122"/>
              </a:rPr>
              <a:t>设计</a:t>
            </a:r>
            <a:r>
              <a:rPr lang="zh-CN" altLang="en-US" sz="1000" dirty="0">
                <a:solidFill>
                  <a:prstClr val="black"/>
                </a:solidFill>
                <a:latin typeface="微软雅黑" pitchFamily="34" charset="-122"/>
                <a:ea typeface="微软雅黑" pitchFamily="34" charset="-122"/>
              </a:rPr>
              <a:t>的发展存在着一个时代价值观的</a:t>
            </a:r>
            <a:r>
              <a:rPr lang="zh-CN" altLang="en-US" sz="1000" dirty="0" smtClean="0">
                <a:solidFill>
                  <a:prstClr val="black"/>
                </a:solidFill>
                <a:latin typeface="微软雅黑" pitchFamily="34" charset="-122"/>
                <a:ea typeface="微软雅黑" pitchFamily="34" charset="-122"/>
              </a:rPr>
              <a:t>问题即</a:t>
            </a:r>
            <a:r>
              <a:rPr lang="zh-CN" altLang="en-US" sz="1000" dirty="0">
                <a:solidFill>
                  <a:prstClr val="black"/>
                </a:solidFill>
                <a:latin typeface="微软雅黑" pitchFamily="34" charset="-122"/>
                <a:ea typeface="微软雅黑" pitchFamily="34" charset="-122"/>
              </a:rPr>
              <a:t>什么是设计？为什么而设计？对于多元化的今天，围绕这个问题，不同的时期就会形成不同的设计</a:t>
            </a:r>
            <a:r>
              <a:rPr lang="zh-CN" altLang="en-US" sz="1000" dirty="0" smtClean="0">
                <a:solidFill>
                  <a:prstClr val="black"/>
                </a:solidFill>
                <a:latin typeface="微软雅黑" pitchFamily="34" charset="-122"/>
                <a:ea typeface="微软雅黑" pitchFamily="34" charset="-122"/>
              </a:rPr>
              <a:t>面貌。</a:t>
            </a:r>
            <a:endParaRPr lang="en-US" altLang="zh-CN" sz="1000" dirty="0" smtClean="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val="5814528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0-#ppt_w/2"/>
                                              </p:val>
                                            </p:tav>
                                            <p:tav tm="100000">
                                              <p:val>
                                                <p:strVal val="#ppt_x"/>
                                              </p:val>
                                            </p:tav>
                                          </p:tavLst>
                                        </p:anim>
                                        <p:anim calcmode="lin" valueType="num">
                                          <p:cBhvr additive="base">
                                            <p:cTn id="8" dur="3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00" fill="hold"/>
                                            <p:tgtEl>
                                              <p:spTgt spid="38"/>
                                            </p:tgtEl>
                                            <p:attrNameLst>
                                              <p:attrName>ppt_x</p:attrName>
                                            </p:attrNameLst>
                                          </p:cBhvr>
                                          <p:tavLst>
                                            <p:tav tm="0">
                                              <p:val>
                                                <p:strVal val="0-#ppt_w/2"/>
                                              </p:val>
                                            </p:tav>
                                            <p:tav tm="100000">
                                              <p:val>
                                                <p:strVal val="#ppt_x"/>
                                              </p:val>
                                            </p:tav>
                                          </p:tavLst>
                                        </p:anim>
                                        <p:anim calcmode="lin" valueType="num">
                                          <p:cBhvr additive="base">
                                            <p:cTn id="13" dur="3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300" fill="hold"/>
                                            <p:tgtEl>
                                              <p:spTgt spid="41"/>
                                            </p:tgtEl>
                                            <p:attrNameLst>
                                              <p:attrName>ppt_x</p:attrName>
                                            </p:attrNameLst>
                                          </p:cBhvr>
                                          <p:tavLst>
                                            <p:tav tm="0">
                                              <p:val>
                                                <p:strVal val="1+#ppt_w/2"/>
                                              </p:val>
                                            </p:tav>
                                            <p:tav tm="100000">
                                              <p:val>
                                                <p:strVal val="#ppt_x"/>
                                              </p:val>
                                            </p:tav>
                                          </p:tavLst>
                                        </p:anim>
                                        <p:anim calcmode="lin" valueType="num">
                                          <p:cBhvr additive="base">
                                            <p:cTn id="18" dur="300" fill="hold"/>
                                            <p:tgtEl>
                                              <p:spTgt spid="41"/>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300" fill="hold"/>
                                            <p:tgtEl>
                                              <p:spTgt spid="44"/>
                                            </p:tgtEl>
                                            <p:attrNameLst>
                                              <p:attrName>ppt_x</p:attrName>
                                            </p:attrNameLst>
                                          </p:cBhvr>
                                          <p:tavLst>
                                            <p:tav tm="0">
                                              <p:val>
                                                <p:strVal val="1+#ppt_w/2"/>
                                              </p:val>
                                            </p:tav>
                                            <p:tav tm="100000">
                                              <p:val>
                                                <p:strVal val="#ppt_x"/>
                                              </p:val>
                                            </p:tav>
                                          </p:tavLst>
                                        </p:anim>
                                        <p:anim calcmode="lin" valueType="num">
                                          <p:cBhvr additive="base">
                                            <p:cTn id="23" dur="300" fill="hold"/>
                                            <p:tgtEl>
                                              <p:spTgt spid="44"/>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animEffect transition="in" filter="fade">
                                          <p:cBhvr>
                                            <p:cTn id="44" dur="500"/>
                                            <p:tgtEl>
                                              <p:spTgt spid="61"/>
                                            </p:tgtEl>
                                          </p:cBhvr>
                                        </p:animEffect>
                                      </p:childTnLst>
                                    </p:cTn>
                                  </p:par>
                                </p:childTnLst>
                              </p:cTn>
                            </p:par>
                            <p:par>
                              <p:cTn id="45" fill="hold">
                                <p:stCondLst>
                                  <p:cond delay="1700"/>
                                </p:stCondLst>
                                <p:childTnLst>
                                  <p:par>
                                    <p:cTn id="46" presetID="2" presetClass="entr" presetSubtype="2" fill="hold" grpId="0" nodeType="afterEffect" p14:presetBounceEnd="53333">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14:bounceEnd="53333">
                                          <p:cBhvr additive="base">
                                            <p:cTn id="48" dur="300" fill="hold"/>
                                            <p:tgtEl>
                                              <p:spTgt spid="64"/>
                                            </p:tgtEl>
                                            <p:attrNameLst>
                                              <p:attrName>ppt_x</p:attrName>
                                            </p:attrNameLst>
                                          </p:cBhvr>
                                          <p:tavLst>
                                            <p:tav tm="0">
                                              <p:val>
                                                <p:strVal val="1+#ppt_w/2"/>
                                              </p:val>
                                            </p:tav>
                                            <p:tav tm="100000">
                                              <p:val>
                                                <p:strVal val="#ppt_x"/>
                                              </p:val>
                                            </p:tav>
                                          </p:tavLst>
                                        </p:anim>
                                        <p:anim calcmode="lin" valueType="num" p14:bounceEnd="53333">
                                          <p:cBhvr additive="base">
                                            <p:cTn id="49" dur="300" fill="hold"/>
                                            <p:tgtEl>
                                              <p:spTgt spid="64"/>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14:presetBounceEnd="53333">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14:bounceEnd="53333">
                                          <p:cBhvr additive="base">
                                            <p:cTn id="53" dur="300" fill="hold"/>
                                            <p:tgtEl>
                                              <p:spTgt spid="65"/>
                                            </p:tgtEl>
                                            <p:attrNameLst>
                                              <p:attrName>ppt_x</p:attrName>
                                            </p:attrNameLst>
                                          </p:cBhvr>
                                          <p:tavLst>
                                            <p:tav tm="0">
                                              <p:val>
                                                <p:strVal val="1+#ppt_w/2"/>
                                              </p:val>
                                            </p:tav>
                                            <p:tav tm="100000">
                                              <p:val>
                                                <p:strVal val="#ppt_x"/>
                                              </p:val>
                                            </p:tav>
                                          </p:tavLst>
                                        </p:anim>
                                        <p:anim calcmode="lin" valueType="num" p14:bounceEnd="53333">
                                          <p:cBhvr additive="base">
                                            <p:cTn id="54" dur="300" fill="hold"/>
                                            <p:tgtEl>
                                              <p:spTgt spid="65"/>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14:presetBounceEnd="53333">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14:bounceEnd="53333">
                                          <p:cBhvr additive="base">
                                            <p:cTn id="58" dur="300" fill="hold"/>
                                            <p:tgtEl>
                                              <p:spTgt spid="66"/>
                                            </p:tgtEl>
                                            <p:attrNameLst>
                                              <p:attrName>ppt_x</p:attrName>
                                            </p:attrNameLst>
                                          </p:cBhvr>
                                          <p:tavLst>
                                            <p:tav tm="0">
                                              <p:val>
                                                <p:strVal val="1+#ppt_w/2"/>
                                              </p:val>
                                            </p:tav>
                                            <p:tav tm="100000">
                                              <p:val>
                                                <p:strVal val="#ppt_x"/>
                                              </p:val>
                                            </p:tav>
                                          </p:tavLst>
                                        </p:anim>
                                        <p:anim calcmode="lin" valueType="num" p14:bounceEnd="53333">
                                          <p:cBhvr additive="base">
                                            <p:cTn id="59" dur="300" fill="hold"/>
                                            <p:tgtEl>
                                              <p:spTgt spid="66"/>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14:presetBounceEnd="53333">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14:bounceEnd="53333">
                                          <p:cBhvr additive="base">
                                            <p:cTn id="63" dur="300" fill="hold"/>
                                            <p:tgtEl>
                                              <p:spTgt spid="67"/>
                                            </p:tgtEl>
                                            <p:attrNameLst>
                                              <p:attrName>ppt_x</p:attrName>
                                            </p:attrNameLst>
                                          </p:cBhvr>
                                          <p:tavLst>
                                            <p:tav tm="0">
                                              <p:val>
                                                <p:strVal val="1+#ppt_w/2"/>
                                              </p:val>
                                            </p:tav>
                                            <p:tav tm="100000">
                                              <p:val>
                                                <p:strVal val="#ppt_x"/>
                                              </p:val>
                                            </p:tav>
                                          </p:tavLst>
                                        </p:anim>
                                        <p:anim calcmode="lin" valueType="num" p14:bounceEnd="53333">
                                          <p:cBhvr additive="base">
                                            <p:cTn id="64"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0-#ppt_w/2"/>
                                              </p:val>
                                            </p:tav>
                                            <p:tav tm="100000">
                                              <p:val>
                                                <p:strVal val="#ppt_x"/>
                                              </p:val>
                                            </p:tav>
                                          </p:tavLst>
                                        </p:anim>
                                        <p:anim calcmode="lin" valueType="num">
                                          <p:cBhvr additive="base">
                                            <p:cTn id="8" dur="3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00" fill="hold"/>
                                            <p:tgtEl>
                                              <p:spTgt spid="38"/>
                                            </p:tgtEl>
                                            <p:attrNameLst>
                                              <p:attrName>ppt_x</p:attrName>
                                            </p:attrNameLst>
                                          </p:cBhvr>
                                          <p:tavLst>
                                            <p:tav tm="0">
                                              <p:val>
                                                <p:strVal val="0-#ppt_w/2"/>
                                              </p:val>
                                            </p:tav>
                                            <p:tav tm="100000">
                                              <p:val>
                                                <p:strVal val="#ppt_x"/>
                                              </p:val>
                                            </p:tav>
                                          </p:tavLst>
                                        </p:anim>
                                        <p:anim calcmode="lin" valueType="num">
                                          <p:cBhvr additive="base">
                                            <p:cTn id="13" dur="3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300" fill="hold"/>
                                            <p:tgtEl>
                                              <p:spTgt spid="41"/>
                                            </p:tgtEl>
                                            <p:attrNameLst>
                                              <p:attrName>ppt_x</p:attrName>
                                            </p:attrNameLst>
                                          </p:cBhvr>
                                          <p:tavLst>
                                            <p:tav tm="0">
                                              <p:val>
                                                <p:strVal val="1+#ppt_w/2"/>
                                              </p:val>
                                            </p:tav>
                                            <p:tav tm="100000">
                                              <p:val>
                                                <p:strVal val="#ppt_x"/>
                                              </p:val>
                                            </p:tav>
                                          </p:tavLst>
                                        </p:anim>
                                        <p:anim calcmode="lin" valueType="num">
                                          <p:cBhvr additive="base">
                                            <p:cTn id="18" dur="300" fill="hold"/>
                                            <p:tgtEl>
                                              <p:spTgt spid="41"/>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300" fill="hold"/>
                                            <p:tgtEl>
                                              <p:spTgt spid="44"/>
                                            </p:tgtEl>
                                            <p:attrNameLst>
                                              <p:attrName>ppt_x</p:attrName>
                                            </p:attrNameLst>
                                          </p:cBhvr>
                                          <p:tavLst>
                                            <p:tav tm="0">
                                              <p:val>
                                                <p:strVal val="1+#ppt_w/2"/>
                                              </p:val>
                                            </p:tav>
                                            <p:tav tm="100000">
                                              <p:val>
                                                <p:strVal val="#ppt_x"/>
                                              </p:val>
                                            </p:tav>
                                          </p:tavLst>
                                        </p:anim>
                                        <p:anim calcmode="lin" valueType="num">
                                          <p:cBhvr additive="base">
                                            <p:cTn id="23" dur="300" fill="hold"/>
                                            <p:tgtEl>
                                              <p:spTgt spid="44"/>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animEffect transition="in" filter="fade">
                                          <p:cBhvr>
                                            <p:cTn id="44" dur="500"/>
                                            <p:tgtEl>
                                              <p:spTgt spid="61"/>
                                            </p:tgtEl>
                                          </p:cBhvr>
                                        </p:animEffect>
                                      </p:childTnLst>
                                    </p:cTn>
                                  </p:par>
                                </p:childTnLst>
                              </p:cTn>
                            </p:par>
                            <p:par>
                              <p:cTn id="45" fill="hold">
                                <p:stCondLst>
                                  <p:cond delay="1700"/>
                                </p:stCondLst>
                                <p:childTnLst>
                                  <p:par>
                                    <p:cTn id="46" presetID="2" presetClass="entr" presetSubtype="2"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300" fill="hold"/>
                                            <p:tgtEl>
                                              <p:spTgt spid="64"/>
                                            </p:tgtEl>
                                            <p:attrNameLst>
                                              <p:attrName>ppt_x</p:attrName>
                                            </p:attrNameLst>
                                          </p:cBhvr>
                                          <p:tavLst>
                                            <p:tav tm="0">
                                              <p:val>
                                                <p:strVal val="1+#ppt_w/2"/>
                                              </p:val>
                                            </p:tav>
                                            <p:tav tm="100000">
                                              <p:val>
                                                <p:strVal val="#ppt_x"/>
                                              </p:val>
                                            </p:tav>
                                          </p:tavLst>
                                        </p:anim>
                                        <p:anim calcmode="lin" valueType="num">
                                          <p:cBhvr additive="base">
                                            <p:cTn id="49" dur="300" fill="hold"/>
                                            <p:tgtEl>
                                              <p:spTgt spid="64"/>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additive="base">
                                            <p:cTn id="53" dur="300" fill="hold"/>
                                            <p:tgtEl>
                                              <p:spTgt spid="65"/>
                                            </p:tgtEl>
                                            <p:attrNameLst>
                                              <p:attrName>ppt_x</p:attrName>
                                            </p:attrNameLst>
                                          </p:cBhvr>
                                          <p:tavLst>
                                            <p:tav tm="0">
                                              <p:val>
                                                <p:strVal val="1+#ppt_w/2"/>
                                              </p:val>
                                            </p:tav>
                                            <p:tav tm="100000">
                                              <p:val>
                                                <p:strVal val="#ppt_x"/>
                                              </p:val>
                                            </p:tav>
                                          </p:tavLst>
                                        </p:anim>
                                        <p:anim calcmode="lin" valueType="num">
                                          <p:cBhvr additive="base">
                                            <p:cTn id="54" dur="300" fill="hold"/>
                                            <p:tgtEl>
                                              <p:spTgt spid="65"/>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additive="base">
                                            <p:cTn id="58" dur="300" fill="hold"/>
                                            <p:tgtEl>
                                              <p:spTgt spid="66"/>
                                            </p:tgtEl>
                                            <p:attrNameLst>
                                              <p:attrName>ppt_x</p:attrName>
                                            </p:attrNameLst>
                                          </p:cBhvr>
                                          <p:tavLst>
                                            <p:tav tm="0">
                                              <p:val>
                                                <p:strVal val="1+#ppt_w/2"/>
                                              </p:val>
                                            </p:tav>
                                            <p:tav tm="100000">
                                              <p:val>
                                                <p:strVal val="#ppt_x"/>
                                              </p:val>
                                            </p:tav>
                                          </p:tavLst>
                                        </p:anim>
                                        <p:anim calcmode="lin" valueType="num">
                                          <p:cBhvr additive="base">
                                            <p:cTn id="59" dur="300" fill="hold"/>
                                            <p:tgtEl>
                                              <p:spTgt spid="66"/>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300" fill="hold"/>
                                            <p:tgtEl>
                                              <p:spTgt spid="67"/>
                                            </p:tgtEl>
                                            <p:attrNameLst>
                                              <p:attrName>ppt_x</p:attrName>
                                            </p:attrNameLst>
                                          </p:cBhvr>
                                          <p:tavLst>
                                            <p:tav tm="0">
                                              <p:val>
                                                <p:strVal val="1+#ppt_w/2"/>
                                              </p:val>
                                            </p:tav>
                                            <p:tav tm="100000">
                                              <p:val>
                                                <p:strVal val="#ppt_x"/>
                                              </p:val>
                                            </p:tav>
                                          </p:tavLst>
                                        </p:anim>
                                        <p:anim calcmode="lin" valueType="num">
                                          <p:cBhvr additive="base">
                                            <p:cTn id="64"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a:grpSpLocks/>
          </p:cNvGrpSpPr>
          <p:nvPr/>
        </p:nvGrpSpPr>
        <p:grpSpPr bwMode="auto">
          <a:xfrm>
            <a:off x="2971778" y="2351441"/>
            <a:ext cx="962069" cy="1721919"/>
            <a:chOff x="6876256" y="2742174"/>
            <a:chExt cx="1513892" cy="2709936"/>
          </a:xfrm>
        </p:grpSpPr>
        <p:sp>
          <p:nvSpPr>
            <p:cNvPr id="3" name="圆角矩形 2"/>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圆角矩形 3"/>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 name="椭圆 10"/>
            <p:cNvSpPr/>
            <p:nvPr/>
          </p:nvSpPr>
          <p:spPr>
            <a:xfrm>
              <a:off x="7264372" y="3236425"/>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8" name="组合 14"/>
          <p:cNvGrpSpPr>
            <a:grpSpLocks/>
          </p:cNvGrpSpPr>
          <p:nvPr/>
        </p:nvGrpSpPr>
        <p:grpSpPr bwMode="auto">
          <a:xfrm>
            <a:off x="5611339" y="2351441"/>
            <a:ext cx="962069" cy="1721919"/>
            <a:chOff x="6876256" y="2742174"/>
            <a:chExt cx="1513892" cy="2709936"/>
          </a:xfrm>
        </p:grpSpPr>
        <p:sp>
          <p:nvSpPr>
            <p:cNvPr id="9" name="圆角矩形 8"/>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圆角矩形 9"/>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椭圆 10"/>
            <p:cNvSpPr/>
            <p:nvPr/>
          </p:nvSpPr>
          <p:spPr>
            <a:xfrm>
              <a:off x="7264371" y="3236425"/>
              <a:ext cx="759357"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14" name="任意多边形 13"/>
          <p:cNvSpPr/>
          <p:nvPr/>
        </p:nvSpPr>
        <p:spPr>
          <a:xfrm>
            <a:off x="946532" y="3411555"/>
            <a:ext cx="7347263" cy="658741"/>
          </a:xfrm>
          <a:custGeom>
            <a:avLst/>
            <a:gdLst>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8325"/>
              <a:gd name="connsiteX1" fmla="*/ 1549400 w 8064500"/>
              <a:gd name="connsiteY1" fmla="*/ 14123 h 778325"/>
              <a:gd name="connsiteX2" fmla="*/ 2857500 w 8064500"/>
              <a:gd name="connsiteY2" fmla="*/ 598323 h 778325"/>
              <a:gd name="connsiteX3" fmla="*/ 4140200 w 8064500"/>
              <a:gd name="connsiteY3" fmla="*/ 14123 h 778325"/>
              <a:gd name="connsiteX4" fmla="*/ 5613400 w 8064500"/>
              <a:gd name="connsiteY4" fmla="*/ 776123 h 778325"/>
              <a:gd name="connsiteX5" fmla="*/ 6908800 w 8064500"/>
              <a:gd name="connsiteY5" fmla="*/ 1423 h 778325"/>
              <a:gd name="connsiteX6" fmla="*/ 8064500 w 8064500"/>
              <a:gd name="connsiteY6" fmla="*/ 509423 h 778325"/>
              <a:gd name="connsiteX0" fmla="*/ 0 w 8064500"/>
              <a:gd name="connsiteY0" fmla="*/ 687223 h 777464"/>
              <a:gd name="connsiteX1" fmla="*/ 1549400 w 8064500"/>
              <a:gd name="connsiteY1" fmla="*/ 14123 h 777464"/>
              <a:gd name="connsiteX2" fmla="*/ 2857500 w 8064500"/>
              <a:gd name="connsiteY2" fmla="*/ 598323 h 777464"/>
              <a:gd name="connsiteX3" fmla="*/ 4140200 w 8064500"/>
              <a:gd name="connsiteY3" fmla="*/ 14123 h 777464"/>
              <a:gd name="connsiteX4" fmla="*/ 5613400 w 8064500"/>
              <a:gd name="connsiteY4" fmla="*/ 776123 h 777464"/>
              <a:gd name="connsiteX5" fmla="*/ 6908800 w 8064500"/>
              <a:gd name="connsiteY5" fmla="*/ 1423 h 777464"/>
              <a:gd name="connsiteX6" fmla="*/ 8064500 w 8064500"/>
              <a:gd name="connsiteY6" fmla="*/ 509423 h 777464"/>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65750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94325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76224"/>
              <a:gd name="connsiteX1" fmla="*/ 1225550 w 7816850"/>
              <a:gd name="connsiteY1" fmla="*/ 23594 h 776224"/>
              <a:gd name="connsiteX2" fmla="*/ 2543175 w 7816850"/>
              <a:gd name="connsiteY2" fmla="*/ 674469 h 776224"/>
              <a:gd name="connsiteX3" fmla="*/ 4006850 w 7816850"/>
              <a:gd name="connsiteY3" fmla="*/ 23594 h 776224"/>
              <a:gd name="connsiteX4" fmla="*/ 5422900 w 7816850"/>
              <a:gd name="connsiteY4" fmla="*/ 776069 h 776224"/>
              <a:gd name="connsiteX5" fmla="*/ 6727825 w 7816850"/>
              <a:gd name="connsiteY5" fmla="*/ 1369 h 776224"/>
              <a:gd name="connsiteX6" fmla="*/ 7816850 w 7816850"/>
              <a:gd name="connsiteY6" fmla="*/ 518894 h 776224"/>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03498"/>
              <a:gd name="connsiteX1" fmla="*/ 1225550 w 7816850"/>
              <a:gd name="connsiteY1" fmla="*/ 23594 h 703498"/>
              <a:gd name="connsiteX2" fmla="*/ 2543175 w 7816850"/>
              <a:gd name="connsiteY2" fmla="*/ 674469 h 703498"/>
              <a:gd name="connsiteX3" fmla="*/ 4006850 w 7816850"/>
              <a:gd name="connsiteY3" fmla="*/ 23594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62412 h 703498"/>
              <a:gd name="connsiteX1" fmla="*/ 1225550 w 7816850"/>
              <a:gd name="connsiteY1" fmla="*/ 23594 h 703498"/>
              <a:gd name="connsiteX2" fmla="*/ 2543175 w 7816850"/>
              <a:gd name="connsiteY2" fmla="*/ 674469 h 703498"/>
              <a:gd name="connsiteX3" fmla="*/ 3963307 w 7816850"/>
              <a:gd name="connsiteY3" fmla="*/ 255823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41738 h 682824"/>
              <a:gd name="connsiteX1" fmla="*/ 1225550 w 7816850"/>
              <a:gd name="connsiteY1" fmla="*/ 2920 h 682824"/>
              <a:gd name="connsiteX2" fmla="*/ 2543175 w 7816850"/>
              <a:gd name="connsiteY2" fmla="*/ 653795 h 682824"/>
              <a:gd name="connsiteX3" fmla="*/ 3963307 w 7816850"/>
              <a:gd name="connsiteY3" fmla="*/ 235149 h 682824"/>
              <a:gd name="connsiteX4" fmla="*/ 5393872 w 7816850"/>
              <a:gd name="connsiteY4" fmla="*/ 682824 h 682824"/>
              <a:gd name="connsiteX5" fmla="*/ 6742339 w 7816850"/>
              <a:gd name="connsiteY5" fmla="*/ 53266 h 682824"/>
              <a:gd name="connsiteX6" fmla="*/ 7816850 w 7816850"/>
              <a:gd name="connsiteY6" fmla="*/ 498220 h 682824"/>
              <a:gd name="connsiteX0" fmla="*/ 0 w 7642679"/>
              <a:gd name="connsiteY0" fmla="*/ 341738 h 682824"/>
              <a:gd name="connsiteX1" fmla="*/ 1225550 w 7642679"/>
              <a:gd name="connsiteY1" fmla="*/ 2920 h 682824"/>
              <a:gd name="connsiteX2" fmla="*/ 2543175 w 7642679"/>
              <a:gd name="connsiteY2" fmla="*/ 653795 h 682824"/>
              <a:gd name="connsiteX3" fmla="*/ 3963307 w 7642679"/>
              <a:gd name="connsiteY3" fmla="*/ 235149 h 682824"/>
              <a:gd name="connsiteX4" fmla="*/ 5393872 w 7642679"/>
              <a:gd name="connsiteY4" fmla="*/ 682824 h 682824"/>
              <a:gd name="connsiteX5" fmla="*/ 6742339 w 7642679"/>
              <a:gd name="connsiteY5" fmla="*/ 53266 h 682824"/>
              <a:gd name="connsiteX6" fmla="*/ 7642679 w 7642679"/>
              <a:gd name="connsiteY6" fmla="*/ 411134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3650" h="682824">
                <a:moveTo>
                  <a:pt x="0" y="341738"/>
                </a:moveTo>
                <a:cubicBezTo>
                  <a:pt x="157692" y="222146"/>
                  <a:pt x="601133" y="-29888"/>
                  <a:pt x="1225550" y="2920"/>
                </a:cubicBezTo>
                <a:cubicBezTo>
                  <a:pt x="1823508" y="35728"/>
                  <a:pt x="2069042" y="611462"/>
                  <a:pt x="2543175" y="653795"/>
                </a:cubicBezTo>
                <a:cubicBezTo>
                  <a:pt x="3104092" y="649562"/>
                  <a:pt x="3469065" y="229857"/>
                  <a:pt x="3963307" y="235149"/>
                </a:cubicBezTo>
                <a:cubicBezTo>
                  <a:pt x="4616299" y="231974"/>
                  <a:pt x="4687359" y="672392"/>
                  <a:pt x="5393872" y="682824"/>
                </a:cubicBezTo>
                <a:cubicBezTo>
                  <a:pt x="6008461" y="610102"/>
                  <a:pt x="6205764" y="130524"/>
                  <a:pt x="6742339" y="53266"/>
                </a:cubicBezTo>
                <a:cubicBezTo>
                  <a:pt x="7158415" y="32099"/>
                  <a:pt x="7483777" y="273098"/>
                  <a:pt x="7613650" y="454677"/>
                </a:cubicBezTo>
              </a:path>
            </a:pathLst>
          </a:custGeom>
          <a:noFill/>
          <a:ln w="9525">
            <a:solidFill>
              <a:schemeClr val="tx1">
                <a:lumMod val="85000"/>
                <a:lumOff val="15000"/>
              </a:schemeClr>
            </a:solidFill>
            <a:prstDash val="sysDash"/>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15" name="组合 21"/>
          <p:cNvGrpSpPr>
            <a:grpSpLocks/>
          </p:cNvGrpSpPr>
          <p:nvPr/>
        </p:nvGrpSpPr>
        <p:grpSpPr bwMode="auto">
          <a:xfrm>
            <a:off x="1651231" y="2728302"/>
            <a:ext cx="934493" cy="1672896"/>
            <a:chOff x="179512" y="2797966"/>
            <a:chExt cx="1513892" cy="2709936"/>
          </a:xfrm>
        </p:grpSpPr>
        <p:sp>
          <p:nvSpPr>
            <p:cNvPr id="16" name="圆角矩形 15"/>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7" name="圆角矩形 16"/>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8" name="椭圆 10"/>
            <p:cNvSpPr/>
            <p:nvPr/>
          </p:nvSpPr>
          <p:spPr>
            <a:xfrm>
              <a:off x="256448"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椭圆 10"/>
            <p:cNvSpPr/>
            <p:nvPr/>
          </p:nvSpPr>
          <p:spPr>
            <a:xfrm>
              <a:off x="569154" y="3291810"/>
              <a:ext cx="756945"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0"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21" name="组合 27"/>
          <p:cNvGrpSpPr>
            <a:grpSpLocks/>
          </p:cNvGrpSpPr>
          <p:nvPr/>
        </p:nvGrpSpPr>
        <p:grpSpPr bwMode="auto">
          <a:xfrm>
            <a:off x="4361263" y="2728302"/>
            <a:ext cx="934493" cy="1672896"/>
            <a:chOff x="179512" y="2797966"/>
            <a:chExt cx="1513892" cy="2709936"/>
          </a:xfrm>
        </p:grpSpPr>
        <p:sp>
          <p:nvSpPr>
            <p:cNvPr id="22" name="圆角矩形 21"/>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3" name="圆角矩形 22"/>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4"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5"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6"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27" name="组合 33"/>
          <p:cNvGrpSpPr>
            <a:grpSpLocks/>
          </p:cNvGrpSpPr>
          <p:nvPr/>
        </p:nvGrpSpPr>
        <p:grpSpPr bwMode="auto">
          <a:xfrm>
            <a:off x="6931885" y="2728302"/>
            <a:ext cx="934493" cy="1672896"/>
            <a:chOff x="179512" y="2797966"/>
            <a:chExt cx="1513892" cy="2709936"/>
          </a:xfrm>
        </p:grpSpPr>
        <p:sp>
          <p:nvSpPr>
            <p:cNvPr id="28" name="圆角矩形 27"/>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9" name="圆角矩形 28"/>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1"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2"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cxnSp>
        <p:nvCxnSpPr>
          <p:cNvPr id="33" name="直接连接符 32"/>
          <p:cNvCxnSpPr/>
          <p:nvPr/>
        </p:nvCxnSpPr>
        <p:spPr>
          <a:xfrm>
            <a:off x="3454345" y="1703424"/>
            <a:ext cx="0" cy="644953"/>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124606" y="2184458"/>
            <a:ext cx="0" cy="55303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831573" y="2143095"/>
            <a:ext cx="0" cy="57601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090841" y="1643677"/>
            <a:ext cx="0" cy="70470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408323" y="2164542"/>
            <a:ext cx="0" cy="56376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TextBox 11"/>
          <p:cNvSpPr txBox="1">
            <a:spLocks noChangeArrowheads="1"/>
          </p:cNvSpPr>
          <p:nvPr/>
        </p:nvSpPr>
        <p:spPr bwMode="auto">
          <a:xfrm flipH="1">
            <a:off x="1494972" y="1703424"/>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39" name="TextBox 11"/>
          <p:cNvSpPr txBox="1">
            <a:spLocks noChangeArrowheads="1"/>
          </p:cNvSpPr>
          <p:nvPr/>
        </p:nvSpPr>
        <p:spPr bwMode="auto">
          <a:xfrm flipH="1">
            <a:off x="2800199" y="1197878"/>
            <a:ext cx="1263864"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40" name="TextBox 11"/>
          <p:cNvSpPr txBox="1">
            <a:spLocks noChangeArrowheads="1"/>
          </p:cNvSpPr>
          <p:nvPr/>
        </p:nvSpPr>
        <p:spPr bwMode="auto">
          <a:xfrm flipH="1">
            <a:off x="4205003" y="1703424"/>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41" name="TextBox 11"/>
          <p:cNvSpPr txBox="1">
            <a:spLocks noChangeArrowheads="1"/>
          </p:cNvSpPr>
          <p:nvPr/>
        </p:nvSpPr>
        <p:spPr bwMode="auto">
          <a:xfrm flipH="1">
            <a:off x="5485719" y="1197878"/>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42" name="TextBox 11"/>
          <p:cNvSpPr txBox="1">
            <a:spLocks noChangeArrowheads="1"/>
          </p:cNvSpPr>
          <p:nvPr/>
        </p:nvSpPr>
        <p:spPr bwMode="auto">
          <a:xfrm flipH="1">
            <a:off x="6775626" y="1703424"/>
            <a:ext cx="1263863"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val="36505092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675" decel="100000" fill="hold"/>
                                        <p:tgtEl>
                                          <p:spTgt spid="15"/>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5"/>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750"/>
                                        <p:tgtEl>
                                          <p:spTgt spid="2"/>
                                        </p:tgtEl>
                                      </p:cBhvr>
                                    </p:animEffect>
                                    <p:anim calcmode="lin" valueType="num">
                                      <p:cBhvr>
                                        <p:cTn id="14" dur="750" fill="hold"/>
                                        <p:tgtEl>
                                          <p:spTgt spid="2"/>
                                        </p:tgtEl>
                                        <p:attrNameLst>
                                          <p:attrName>ppt_x</p:attrName>
                                        </p:attrNameLst>
                                      </p:cBhvr>
                                      <p:tavLst>
                                        <p:tav tm="0">
                                          <p:val>
                                            <p:strVal val="#ppt_x"/>
                                          </p:val>
                                        </p:tav>
                                        <p:tav tm="100000">
                                          <p:val>
                                            <p:strVal val="#ppt_x"/>
                                          </p:val>
                                        </p:tav>
                                      </p:tavLst>
                                    </p:anim>
                                    <p:anim calcmode="lin" valueType="num">
                                      <p:cBhvr>
                                        <p:cTn id="15" dur="675" decel="100000" fill="hold"/>
                                        <p:tgtEl>
                                          <p:spTgt spid="2"/>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750"/>
                                        <p:tgtEl>
                                          <p:spTgt spid="21"/>
                                        </p:tgtEl>
                                      </p:cBhvr>
                                    </p:animEffect>
                                    <p:anim calcmode="lin" valueType="num">
                                      <p:cBhvr>
                                        <p:cTn id="20" dur="750" fill="hold"/>
                                        <p:tgtEl>
                                          <p:spTgt spid="21"/>
                                        </p:tgtEl>
                                        <p:attrNameLst>
                                          <p:attrName>ppt_x</p:attrName>
                                        </p:attrNameLst>
                                      </p:cBhvr>
                                      <p:tavLst>
                                        <p:tav tm="0">
                                          <p:val>
                                            <p:strVal val="#ppt_x"/>
                                          </p:val>
                                        </p:tav>
                                        <p:tav tm="100000">
                                          <p:val>
                                            <p:strVal val="#ppt_x"/>
                                          </p:val>
                                        </p:tav>
                                      </p:tavLst>
                                    </p:anim>
                                    <p:anim calcmode="lin" valueType="num">
                                      <p:cBhvr>
                                        <p:cTn id="21" dur="675" decel="100000" fill="hold"/>
                                        <p:tgtEl>
                                          <p:spTgt spid="21"/>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750"/>
                                        <p:tgtEl>
                                          <p:spTgt spid="8"/>
                                        </p:tgtEl>
                                      </p:cBhvr>
                                    </p:animEffect>
                                    <p:anim calcmode="lin" valueType="num">
                                      <p:cBhvr>
                                        <p:cTn id="26" dur="750" fill="hold"/>
                                        <p:tgtEl>
                                          <p:spTgt spid="8"/>
                                        </p:tgtEl>
                                        <p:attrNameLst>
                                          <p:attrName>ppt_x</p:attrName>
                                        </p:attrNameLst>
                                      </p:cBhvr>
                                      <p:tavLst>
                                        <p:tav tm="0">
                                          <p:val>
                                            <p:strVal val="#ppt_x"/>
                                          </p:val>
                                        </p:tav>
                                        <p:tav tm="100000">
                                          <p:val>
                                            <p:strVal val="#ppt_x"/>
                                          </p:val>
                                        </p:tav>
                                      </p:tavLst>
                                    </p:anim>
                                    <p:anim calcmode="lin" valueType="num">
                                      <p:cBhvr>
                                        <p:cTn id="27" dur="675" decel="100000" fill="hold"/>
                                        <p:tgtEl>
                                          <p:spTgt spid="8"/>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8"/>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20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750"/>
                                        <p:tgtEl>
                                          <p:spTgt spid="27"/>
                                        </p:tgtEl>
                                      </p:cBhvr>
                                    </p:animEffect>
                                    <p:anim calcmode="lin" valueType="num">
                                      <p:cBhvr>
                                        <p:cTn id="32" dur="750" fill="hold"/>
                                        <p:tgtEl>
                                          <p:spTgt spid="27"/>
                                        </p:tgtEl>
                                        <p:attrNameLst>
                                          <p:attrName>ppt_x</p:attrName>
                                        </p:attrNameLst>
                                      </p:cBhvr>
                                      <p:tavLst>
                                        <p:tav tm="0">
                                          <p:val>
                                            <p:strVal val="#ppt_x"/>
                                          </p:val>
                                        </p:tav>
                                        <p:tav tm="100000">
                                          <p:val>
                                            <p:strVal val="#ppt_x"/>
                                          </p:val>
                                        </p:tav>
                                      </p:tavLst>
                                    </p:anim>
                                    <p:anim calcmode="lin" valueType="num">
                                      <p:cBhvr>
                                        <p:cTn id="33" dur="675" decel="100000" fill="hold"/>
                                        <p:tgtEl>
                                          <p:spTgt spid="27"/>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27"/>
                                        </p:tgtEl>
                                        <p:attrNameLst>
                                          <p:attrName>ppt_y</p:attrName>
                                        </p:attrNameLst>
                                      </p:cBhvr>
                                      <p:tavLst>
                                        <p:tav tm="0">
                                          <p:val>
                                            <p:strVal val="#ppt_y-.03"/>
                                          </p:val>
                                        </p:tav>
                                        <p:tav tm="100000">
                                          <p:val>
                                            <p:strVal val="#ppt_y"/>
                                          </p:val>
                                        </p:tav>
                                      </p:tavLst>
                                    </p:anim>
                                  </p:childTnLst>
                                </p:cTn>
                              </p:par>
                              <p:par>
                                <p:cTn id="35" presetID="22" presetClass="entr" presetSubtype="8" fill="hold" grpId="0" nodeType="withEffect">
                                  <p:stCondLst>
                                    <p:cond delay="200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childTnLst>
                          </p:cTn>
                        </p:par>
                        <p:par>
                          <p:cTn id="42" fill="hold">
                            <p:stCondLst>
                              <p:cond delay="3500"/>
                            </p:stCondLst>
                            <p:childTnLst>
                              <p:par>
                                <p:cTn id="43" presetID="12" presetClass="entr" presetSubtype="1"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p:tgtEl>
                                          <p:spTgt spid="38"/>
                                        </p:tgtEl>
                                        <p:attrNameLst>
                                          <p:attrName>ppt_y</p:attrName>
                                        </p:attrNameLst>
                                      </p:cBhvr>
                                      <p:tavLst>
                                        <p:tav tm="0">
                                          <p:val>
                                            <p:strVal val="#ppt_y-#ppt_h*1.125000"/>
                                          </p:val>
                                        </p:tav>
                                        <p:tav tm="100000">
                                          <p:val>
                                            <p:strVal val="#ppt_y"/>
                                          </p:val>
                                        </p:tav>
                                      </p:tavLst>
                                    </p:anim>
                                    <p:animEffect transition="in" filter="wipe(down)">
                                      <p:cBhvr>
                                        <p:cTn id="46" dur="500"/>
                                        <p:tgtEl>
                                          <p:spTgt spid="38"/>
                                        </p:tgtEl>
                                      </p:cBhvr>
                                    </p:animEffect>
                                  </p:childTnLst>
                                </p:cTn>
                              </p:par>
                            </p:childTnLst>
                          </p:cTn>
                        </p:par>
                        <p:par>
                          <p:cTn id="47" fill="hold">
                            <p:stCondLst>
                              <p:cond delay="4000"/>
                            </p:stCondLst>
                            <p:childTnLst>
                              <p:par>
                                <p:cTn id="48" presetID="22" presetClass="entr" presetSubtype="4"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down)">
                                      <p:cBhvr>
                                        <p:cTn id="50" dur="500"/>
                                        <p:tgtEl>
                                          <p:spTgt spid="33"/>
                                        </p:tgtEl>
                                      </p:cBhvr>
                                    </p:animEffect>
                                  </p:childTnLst>
                                </p:cTn>
                              </p:par>
                            </p:childTnLst>
                          </p:cTn>
                        </p:par>
                        <p:par>
                          <p:cTn id="51" fill="hold">
                            <p:stCondLst>
                              <p:cond delay="4500"/>
                            </p:stCondLst>
                            <p:childTnLst>
                              <p:par>
                                <p:cTn id="52" presetID="12" presetClass="entr" presetSubtype="1"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ppt_y</p:attrName>
                                        </p:attrNameLst>
                                      </p:cBhvr>
                                      <p:tavLst>
                                        <p:tav tm="0">
                                          <p:val>
                                            <p:strVal val="#ppt_y-#ppt_h*1.125000"/>
                                          </p:val>
                                        </p:tav>
                                        <p:tav tm="100000">
                                          <p:val>
                                            <p:strVal val="#ppt_y"/>
                                          </p:val>
                                        </p:tav>
                                      </p:tavLst>
                                    </p:anim>
                                    <p:animEffect transition="in" filter="wipe(down)">
                                      <p:cBhvr>
                                        <p:cTn id="55" dur="500"/>
                                        <p:tgtEl>
                                          <p:spTgt spid="39"/>
                                        </p:tgtEl>
                                      </p:cBhvr>
                                    </p:animEffect>
                                  </p:childTnLst>
                                </p:cTn>
                              </p:par>
                            </p:childTnLst>
                          </p:cTn>
                        </p:par>
                        <p:par>
                          <p:cTn id="56" fill="hold">
                            <p:stCondLst>
                              <p:cond delay="5000"/>
                            </p:stCondLst>
                            <p:childTnLst>
                              <p:par>
                                <p:cTn id="57" presetID="22" presetClass="entr" presetSubtype="4"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down)">
                                      <p:cBhvr>
                                        <p:cTn id="59" dur="500"/>
                                        <p:tgtEl>
                                          <p:spTgt spid="35"/>
                                        </p:tgtEl>
                                      </p:cBhvr>
                                    </p:animEffect>
                                  </p:childTnLst>
                                </p:cTn>
                              </p:par>
                            </p:childTnLst>
                          </p:cTn>
                        </p:par>
                        <p:par>
                          <p:cTn id="60" fill="hold">
                            <p:stCondLst>
                              <p:cond delay="5500"/>
                            </p:stCondLst>
                            <p:childTnLst>
                              <p:par>
                                <p:cTn id="61" presetID="12" presetClass="entr" presetSubtype="1"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p:tgtEl>
                                          <p:spTgt spid="40"/>
                                        </p:tgtEl>
                                        <p:attrNameLst>
                                          <p:attrName>ppt_y</p:attrName>
                                        </p:attrNameLst>
                                      </p:cBhvr>
                                      <p:tavLst>
                                        <p:tav tm="0">
                                          <p:val>
                                            <p:strVal val="#ppt_y-#ppt_h*1.125000"/>
                                          </p:val>
                                        </p:tav>
                                        <p:tav tm="100000">
                                          <p:val>
                                            <p:strVal val="#ppt_y"/>
                                          </p:val>
                                        </p:tav>
                                      </p:tavLst>
                                    </p:anim>
                                    <p:animEffect transition="in" filter="wipe(down)">
                                      <p:cBhvr>
                                        <p:cTn id="64" dur="500"/>
                                        <p:tgtEl>
                                          <p:spTgt spid="40"/>
                                        </p:tgtEl>
                                      </p:cBhvr>
                                    </p:animEffect>
                                  </p:childTnLst>
                                </p:cTn>
                              </p:par>
                            </p:childTnLst>
                          </p:cTn>
                        </p:par>
                        <p:par>
                          <p:cTn id="65" fill="hold">
                            <p:stCondLst>
                              <p:cond delay="6000"/>
                            </p:stCondLst>
                            <p:childTnLst>
                              <p:par>
                                <p:cTn id="66" presetID="22" presetClass="entr" presetSubtype="4"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down)">
                                      <p:cBhvr>
                                        <p:cTn id="68" dur="500"/>
                                        <p:tgtEl>
                                          <p:spTgt spid="36"/>
                                        </p:tgtEl>
                                      </p:cBhvr>
                                    </p:animEffect>
                                  </p:childTnLst>
                                </p:cTn>
                              </p:par>
                            </p:childTnLst>
                          </p:cTn>
                        </p:par>
                        <p:par>
                          <p:cTn id="69" fill="hold">
                            <p:stCondLst>
                              <p:cond delay="6500"/>
                            </p:stCondLst>
                            <p:childTnLst>
                              <p:par>
                                <p:cTn id="70" presetID="12" presetClass="entr" presetSubtype="1"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p:tgtEl>
                                          <p:spTgt spid="41"/>
                                        </p:tgtEl>
                                        <p:attrNameLst>
                                          <p:attrName>ppt_y</p:attrName>
                                        </p:attrNameLst>
                                      </p:cBhvr>
                                      <p:tavLst>
                                        <p:tav tm="0">
                                          <p:val>
                                            <p:strVal val="#ppt_y-#ppt_h*1.125000"/>
                                          </p:val>
                                        </p:tav>
                                        <p:tav tm="100000">
                                          <p:val>
                                            <p:strVal val="#ppt_y"/>
                                          </p:val>
                                        </p:tav>
                                      </p:tavLst>
                                    </p:anim>
                                    <p:animEffect transition="in" filter="wipe(down)">
                                      <p:cBhvr>
                                        <p:cTn id="73" dur="500"/>
                                        <p:tgtEl>
                                          <p:spTgt spid="41"/>
                                        </p:tgtEl>
                                      </p:cBhvr>
                                    </p:animEffect>
                                  </p:childTnLst>
                                </p:cTn>
                              </p:par>
                            </p:childTnLst>
                          </p:cTn>
                        </p:par>
                        <p:par>
                          <p:cTn id="74" fill="hold">
                            <p:stCondLst>
                              <p:cond delay="7000"/>
                            </p:stCondLst>
                            <p:childTnLst>
                              <p:par>
                                <p:cTn id="75" presetID="22" presetClass="entr" presetSubtype="4"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wipe(down)">
                                      <p:cBhvr>
                                        <p:cTn id="77" dur="500"/>
                                        <p:tgtEl>
                                          <p:spTgt spid="37"/>
                                        </p:tgtEl>
                                      </p:cBhvr>
                                    </p:animEffect>
                                  </p:childTnLst>
                                </p:cTn>
                              </p:par>
                            </p:childTnLst>
                          </p:cTn>
                        </p:par>
                        <p:par>
                          <p:cTn id="78" fill="hold">
                            <p:stCondLst>
                              <p:cond delay="7500"/>
                            </p:stCondLst>
                            <p:childTnLst>
                              <p:par>
                                <p:cTn id="79" presetID="12" presetClass="entr" presetSubtype="1"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500"/>
                                        <p:tgtEl>
                                          <p:spTgt spid="42"/>
                                        </p:tgtEl>
                                        <p:attrNameLst>
                                          <p:attrName>ppt_y</p:attrName>
                                        </p:attrNameLst>
                                      </p:cBhvr>
                                      <p:tavLst>
                                        <p:tav tm="0">
                                          <p:val>
                                            <p:strVal val="#ppt_y-#ppt_h*1.125000"/>
                                          </p:val>
                                        </p:tav>
                                        <p:tav tm="100000">
                                          <p:val>
                                            <p:strVal val="#ppt_y"/>
                                          </p:val>
                                        </p:tav>
                                      </p:tavLst>
                                    </p:anim>
                                    <p:animEffect transition="in" filter="wipe(down)">
                                      <p:cBhvr>
                                        <p:cTn id="8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8" grpId="0"/>
      <p:bldP spid="39" grpId="0"/>
      <p:bldP spid="40" grpId="0"/>
      <p:bldP spid="41"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a:grpSpLocks/>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grpSp>
        <p:nvGrpSpPr>
          <p:cNvPr id="19" name="组合 18"/>
          <p:cNvGrpSpPr/>
          <p:nvPr/>
        </p:nvGrpSpPr>
        <p:grpSpPr>
          <a:xfrm>
            <a:off x="3669566" y="1047545"/>
            <a:ext cx="1453510" cy="1309411"/>
            <a:chOff x="2370146" y="1581913"/>
            <a:chExt cx="483806" cy="435842"/>
          </a:xfrm>
        </p:grpSpPr>
        <p:grpSp>
          <p:nvGrpSpPr>
            <p:cNvPr id="20" name="Group 17"/>
            <p:cNvGrpSpPr>
              <a:grpSpLocks/>
            </p:cNvGrpSpPr>
            <p:nvPr/>
          </p:nvGrpSpPr>
          <p:grpSpPr bwMode="auto">
            <a:xfrm>
              <a:off x="2370146" y="1581913"/>
              <a:ext cx="483806" cy="435842"/>
              <a:chOff x="0" y="0"/>
              <a:chExt cx="464" cy="418"/>
            </a:xfrm>
          </p:grpSpPr>
          <p:pic>
            <p:nvPicPr>
              <p:cNvPr id="28" name="圆角矩形 10"/>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464" cy="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9" name="Text Box 19"/>
              <p:cNvSpPr txBox="1">
                <a:spLocks noChangeArrowheads="1"/>
              </p:cNvSpPr>
              <p:nvPr/>
            </p:nvSpPr>
            <p:spPr bwMode="auto">
              <a:xfrm>
                <a:off x="38" y="37"/>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27" name="TextBox 24"/>
            <p:cNvSpPr txBox="1">
              <a:spLocks noChangeArrowheads="1"/>
            </p:cNvSpPr>
            <p:nvPr/>
          </p:nvSpPr>
          <p:spPr bwMode="auto">
            <a:xfrm>
              <a:off x="2493207" y="1598221"/>
              <a:ext cx="234604" cy="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2</a:t>
              </a:r>
              <a:endParaRPr lang="zh-CN" altLang="en-US" sz="6600" b="1" dirty="0">
                <a:solidFill>
                  <a:schemeClr val="bg1"/>
                </a:solidFill>
              </a:endParaRPr>
            </a:p>
          </p:txBody>
        </p:sp>
      </p:grpSp>
    </p:spTree>
    <p:extLst>
      <p:ext uri="{BB962C8B-B14F-4D97-AF65-F5344CB8AC3E}">
        <p14:creationId xmlns:p14="http://schemas.microsoft.com/office/powerpoint/2010/main" val="27503839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椭圆 254"/>
          <p:cNvSpPr/>
          <p:nvPr/>
        </p:nvSpPr>
        <p:spPr>
          <a:xfrm>
            <a:off x="1034438" y="4470510"/>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6" name="椭圆 255"/>
          <p:cNvSpPr/>
          <p:nvPr/>
        </p:nvSpPr>
        <p:spPr>
          <a:xfrm>
            <a:off x="1884405" y="4223691"/>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7" name="椭圆 256"/>
          <p:cNvSpPr/>
          <p:nvPr/>
        </p:nvSpPr>
        <p:spPr>
          <a:xfrm>
            <a:off x="2734372" y="3976872"/>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8" name="椭圆 257"/>
          <p:cNvSpPr/>
          <p:nvPr/>
        </p:nvSpPr>
        <p:spPr>
          <a:xfrm>
            <a:off x="3584340" y="3730053"/>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9" name="正五边形 11"/>
          <p:cNvSpPr/>
          <p:nvPr/>
        </p:nvSpPr>
        <p:spPr>
          <a:xfrm>
            <a:off x="3578512" y="1378092"/>
            <a:ext cx="730854" cy="1458649"/>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 fmla="*/ 24642 w 456690"/>
              <a:gd name="connsiteY0" fmla="*/ 165027 h 801140"/>
              <a:gd name="connsiteX1" fmla="*/ 240666 w 456690"/>
              <a:gd name="connsiteY1" fmla="*/ 0 h 801140"/>
              <a:gd name="connsiteX2" fmla="*/ 456690 w 456690"/>
              <a:gd name="connsiteY2" fmla="*/ 165027 h 801140"/>
              <a:gd name="connsiteX3" fmla="*/ 374176 w 456690"/>
              <a:gd name="connsiteY3" fmla="*/ 432047 h 801140"/>
              <a:gd name="connsiteX4" fmla="*/ 0 w 456690"/>
              <a:gd name="connsiteY4" fmla="*/ 801140 h 801140"/>
              <a:gd name="connsiteX5" fmla="*/ 24642 w 456690"/>
              <a:gd name="connsiteY5" fmla="*/ 165027 h 801140"/>
              <a:gd name="connsiteX0" fmla="*/ 24642 w 600395"/>
              <a:gd name="connsiteY0" fmla="*/ 165027 h 801140"/>
              <a:gd name="connsiteX1" fmla="*/ 240666 w 600395"/>
              <a:gd name="connsiteY1" fmla="*/ 0 h 801140"/>
              <a:gd name="connsiteX2" fmla="*/ 456690 w 600395"/>
              <a:gd name="connsiteY2" fmla="*/ 165027 h 801140"/>
              <a:gd name="connsiteX3" fmla="*/ 600395 w 600395"/>
              <a:gd name="connsiteY3" fmla="*/ 786853 h 801140"/>
              <a:gd name="connsiteX4" fmla="*/ 0 w 600395"/>
              <a:gd name="connsiteY4" fmla="*/ 801140 h 801140"/>
              <a:gd name="connsiteX5" fmla="*/ 24642 w 600395"/>
              <a:gd name="connsiteY5" fmla="*/ 165027 h 801140"/>
              <a:gd name="connsiteX0" fmla="*/ 24642 w 600395"/>
              <a:gd name="connsiteY0" fmla="*/ 165027 h 791615"/>
              <a:gd name="connsiteX1" fmla="*/ 240666 w 600395"/>
              <a:gd name="connsiteY1" fmla="*/ 0 h 791615"/>
              <a:gd name="connsiteX2" fmla="*/ 456690 w 600395"/>
              <a:gd name="connsiteY2" fmla="*/ 165027 h 791615"/>
              <a:gd name="connsiteX3" fmla="*/ 600395 w 600395"/>
              <a:gd name="connsiteY3" fmla="*/ 786853 h 791615"/>
              <a:gd name="connsiteX4" fmla="*/ 0 w 600395"/>
              <a:gd name="connsiteY4" fmla="*/ 791615 h 791615"/>
              <a:gd name="connsiteX5" fmla="*/ 24642 w 600395"/>
              <a:gd name="connsiteY5" fmla="*/ 165027 h 791615"/>
              <a:gd name="connsiteX0" fmla="*/ 24642 w 607539"/>
              <a:gd name="connsiteY0" fmla="*/ 165027 h 791616"/>
              <a:gd name="connsiteX1" fmla="*/ 240666 w 607539"/>
              <a:gd name="connsiteY1" fmla="*/ 0 h 791616"/>
              <a:gd name="connsiteX2" fmla="*/ 456690 w 607539"/>
              <a:gd name="connsiteY2" fmla="*/ 165027 h 791616"/>
              <a:gd name="connsiteX3" fmla="*/ 607539 w 607539"/>
              <a:gd name="connsiteY3" fmla="*/ 791616 h 791616"/>
              <a:gd name="connsiteX4" fmla="*/ 0 w 607539"/>
              <a:gd name="connsiteY4" fmla="*/ 791615 h 791616"/>
              <a:gd name="connsiteX5" fmla="*/ 24642 w 607539"/>
              <a:gd name="connsiteY5" fmla="*/ 165027 h 791616"/>
              <a:gd name="connsiteX0" fmla="*/ 24642 w 607539"/>
              <a:gd name="connsiteY0" fmla="*/ 654844 h 1281433"/>
              <a:gd name="connsiteX1" fmla="*/ 240666 w 607539"/>
              <a:gd name="connsiteY1" fmla="*/ 489817 h 1281433"/>
              <a:gd name="connsiteX2" fmla="*/ 601946 w 607539"/>
              <a:gd name="connsiteY2" fmla="*/ 0 h 1281433"/>
              <a:gd name="connsiteX3" fmla="*/ 607539 w 607539"/>
              <a:gd name="connsiteY3" fmla="*/ 1281433 h 1281433"/>
              <a:gd name="connsiteX4" fmla="*/ 0 w 607539"/>
              <a:gd name="connsiteY4" fmla="*/ 1281432 h 1281433"/>
              <a:gd name="connsiteX5" fmla="*/ 24642 w 607539"/>
              <a:gd name="connsiteY5" fmla="*/ 654844 h 1281433"/>
              <a:gd name="connsiteX0" fmla="*/ 24642 w 607539"/>
              <a:gd name="connsiteY0" fmla="*/ 1096096 h 1722685"/>
              <a:gd name="connsiteX1" fmla="*/ 309722 w 607539"/>
              <a:gd name="connsiteY1" fmla="*/ 0 h 1722685"/>
              <a:gd name="connsiteX2" fmla="*/ 601946 w 607539"/>
              <a:gd name="connsiteY2" fmla="*/ 441252 h 1722685"/>
              <a:gd name="connsiteX3" fmla="*/ 607539 w 607539"/>
              <a:gd name="connsiteY3" fmla="*/ 1722685 h 1722685"/>
              <a:gd name="connsiteX4" fmla="*/ 0 w 607539"/>
              <a:gd name="connsiteY4" fmla="*/ 1722684 h 1722685"/>
              <a:gd name="connsiteX5" fmla="*/ 24642 w 607539"/>
              <a:gd name="connsiteY5" fmla="*/ 1096096 h 1722685"/>
              <a:gd name="connsiteX0" fmla="*/ 0 w 609091"/>
              <a:gd name="connsiteY0" fmla="*/ 198365 h 1722685"/>
              <a:gd name="connsiteX1" fmla="*/ 311274 w 609091"/>
              <a:gd name="connsiteY1" fmla="*/ 0 h 1722685"/>
              <a:gd name="connsiteX2" fmla="*/ 603498 w 609091"/>
              <a:gd name="connsiteY2" fmla="*/ 441252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198365 h 1722685"/>
              <a:gd name="connsiteX1" fmla="*/ 311274 w 609091"/>
              <a:gd name="connsiteY1" fmla="*/ 0 h 1722685"/>
              <a:gd name="connsiteX2" fmla="*/ 608261 w 609091"/>
              <a:gd name="connsiteY2" fmla="*/ 198364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209052 h 1733372"/>
              <a:gd name="connsiteX1" fmla="*/ 309014 w 609091"/>
              <a:gd name="connsiteY1" fmla="*/ 0 h 1733372"/>
              <a:gd name="connsiteX2" fmla="*/ 608261 w 609091"/>
              <a:gd name="connsiteY2" fmla="*/ 209051 h 1733372"/>
              <a:gd name="connsiteX3" fmla="*/ 609091 w 609091"/>
              <a:gd name="connsiteY3" fmla="*/ 1733372 h 1733372"/>
              <a:gd name="connsiteX4" fmla="*/ 1552 w 609091"/>
              <a:gd name="connsiteY4" fmla="*/ 1733371 h 1733372"/>
              <a:gd name="connsiteX5" fmla="*/ 0 w 609091"/>
              <a:gd name="connsiteY5" fmla="*/ 209052 h 1733372"/>
              <a:gd name="connsiteX0" fmla="*/ 3027 w 607586"/>
              <a:gd name="connsiteY0" fmla="*/ 245176 h 1733372"/>
              <a:gd name="connsiteX1" fmla="*/ 307509 w 607586"/>
              <a:gd name="connsiteY1" fmla="*/ 0 h 1733372"/>
              <a:gd name="connsiteX2" fmla="*/ 606756 w 607586"/>
              <a:gd name="connsiteY2" fmla="*/ 209051 h 1733372"/>
              <a:gd name="connsiteX3" fmla="*/ 607586 w 607586"/>
              <a:gd name="connsiteY3" fmla="*/ 1733372 h 1733372"/>
              <a:gd name="connsiteX4" fmla="*/ 47 w 607586"/>
              <a:gd name="connsiteY4" fmla="*/ 1733371 h 1733372"/>
              <a:gd name="connsiteX5" fmla="*/ 3027 w 607586"/>
              <a:gd name="connsiteY5" fmla="*/ 245176 h 1733372"/>
              <a:gd name="connsiteX0" fmla="*/ 3027 w 607586"/>
              <a:gd name="connsiteY0" fmla="*/ 245176 h 1733372"/>
              <a:gd name="connsiteX1" fmla="*/ 307509 w 607586"/>
              <a:gd name="connsiteY1" fmla="*/ 0 h 1733372"/>
              <a:gd name="connsiteX2" fmla="*/ 604489 w 607586"/>
              <a:gd name="connsiteY2" fmla="*/ 245175 h 1733372"/>
              <a:gd name="connsiteX3" fmla="*/ 607586 w 607586"/>
              <a:gd name="connsiteY3" fmla="*/ 1733372 h 1733372"/>
              <a:gd name="connsiteX4" fmla="*/ 47 w 607586"/>
              <a:gd name="connsiteY4" fmla="*/ 1733371 h 1733372"/>
              <a:gd name="connsiteX5" fmla="*/ 3027 w 607586"/>
              <a:gd name="connsiteY5" fmla="*/ 245176 h 1733372"/>
              <a:gd name="connsiteX0" fmla="*/ 676 w 607642"/>
              <a:gd name="connsiteY0" fmla="*/ 276140 h 1733372"/>
              <a:gd name="connsiteX1" fmla="*/ 307565 w 607642"/>
              <a:gd name="connsiteY1" fmla="*/ 0 h 1733372"/>
              <a:gd name="connsiteX2" fmla="*/ 604545 w 607642"/>
              <a:gd name="connsiteY2" fmla="*/ 245175 h 1733372"/>
              <a:gd name="connsiteX3" fmla="*/ 607642 w 607642"/>
              <a:gd name="connsiteY3" fmla="*/ 1733372 h 1733372"/>
              <a:gd name="connsiteX4" fmla="*/ 103 w 607642"/>
              <a:gd name="connsiteY4" fmla="*/ 1733371 h 1733372"/>
              <a:gd name="connsiteX5" fmla="*/ 676 w 607642"/>
              <a:gd name="connsiteY5" fmla="*/ 276140 h 1733372"/>
              <a:gd name="connsiteX0" fmla="*/ 676 w 607642"/>
              <a:gd name="connsiteY0" fmla="*/ 276140 h 1733372"/>
              <a:gd name="connsiteX1" fmla="*/ 307565 w 607642"/>
              <a:gd name="connsiteY1" fmla="*/ 0 h 1733372"/>
              <a:gd name="connsiteX2" fmla="*/ 602137 w 607642"/>
              <a:gd name="connsiteY2" fmla="*/ 283022 h 1733372"/>
              <a:gd name="connsiteX3" fmla="*/ 607642 w 607642"/>
              <a:gd name="connsiteY3" fmla="*/ 1733372 h 1733372"/>
              <a:gd name="connsiteX4" fmla="*/ 103 w 607642"/>
              <a:gd name="connsiteY4" fmla="*/ 1733371 h 1733372"/>
              <a:gd name="connsiteX5" fmla="*/ 676 w 607642"/>
              <a:gd name="connsiteY5" fmla="*/ 276140 h 173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7642" h="1733372">
                <a:moveTo>
                  <a:pt x="676" y="276140"/>
                </a:moveTo>
                <a:lnTo>
                  <a:pt x="307565" y="0"/>
                </a:lnTo>
                <a:lnTo>
                  <a:pt x="602137" y="283022"/>
                </a:lnTo>
                <a:cubicBezTo>
                  <a:pt x="604001" y="710166"/>
                  <a:pt x="605778" y="1306228"/>
                  <a:pt x="607642" y="1733372"/>
                </a:cubicBezTo>
                <a:lnTo>
                  <a:pt x="103" y="1733371"/>
                </a:lnTo>
                <a:cubicBezTo>
                  <a:pt x="-414" y="1225265"/>
                  <a:pt x="1193" y="784246"/>
                  <a:pt x="676" y="276140"/>
                </a:cubicBezTo>
                <a:close/>
              </a:path>
            </a:pathLst>
          </a:custGeom>
          <a:gradFill>
            <a:gsLst>
              <a:gs pos="100000">
                <a:srgbClr val="A3CD39"/>
              </a:gs>
              <a:gs pos="0">
                <a:srgbClr val="A3CD39"/>
              </a:gs>
            </a:gsLst>
            <a:lin ang="72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0" name="等腰三角形 1"/>
          <p:cNvSpPr/>
          <p:nvPr/>
        </p:nvSpPr>
        <p:spPr>
          <a:xfrm>
            <a:off x="932493" y="3725651"/>
            <a:ext cx="941083" cy="827020"/>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514520 w 764211"/>
              <a:gd name="connsiteY0" fmla="*/ 680169 h 680169"/>
              <a:gd name="connsiteX1" fmla="*/ 0 w 764211"/>
              <a:gd name="connsiteY1" fmla="*/ 0 h 680169"/>
              <a:gd name="connsiteX2" fmla="*/ 764211 w 764211"/>
              <a:gd name="connsiteY2" fmla="*/ 3894 h 680169"/>
              <a:gd name="connsiteX3" fmla="*/ 514520 w 764211"/>
              <a:gd name="connsiteY3" fmla="*/ 680169 h 680169"/>
              <a:gd name="connsiteX0" fmla="*/ 514520 w 762253"/>
              <a:gd name="connsiteY0" fmla="*/ 682150 h 682150"/>
              <a:gd name="connsiteX1" fmla="*/ 0 w 762253"/>
              <a:gd name="connsiteY1" fmla="*/ 1981 h 682150"/>
              <a:gd name="connsiteX2" fmla="*/ 762253 w 762253"/>
              <a:gd name="connsiteY2" fmla="*/ 0 h 682150"/>
              <a:gd name="connsiteX3" fmla="*/ 514520 w 762253"/>
              <a:gd name="connsiteY3" fmla="*/ 682150 h 682150"/>
              <a:gd name="connsiteX0" fmla="*/ 514520 w 774004"/>
              <a:gd name="connsiteY0" fmla="*/ 680191 h 680191"/>
              <a:gd name="connsiteX1" fmla="*/ 0 w 774004"/>
              <a:gd name="connsiteY1" fmla="*/ 22 h 680191"/>
              <a:gd name="connsiteX2" fmla="*/ 774004 w 774004"/>
              <a:gd name="connsiteY2" fmla="*/ 0 h 680191"/>
              <a:gd name="connsiteX3" fmla="*/ 514520 w 774004"/>
              <a:gd name="connsiteY3" fmla="*/ 680191 h 680191"/>
            </a:gdLst>
            <a:ahLst/>
            <a:cxnLst>
              <a:cxn ang="0">
                <a:pos x="connsiteX0" y="connsiteY0"/>
              </a:cxn>
              <a:cxn ang="0">
                <a:pos x="connsiteX1" y="connsiteY1"/>
              </a:cxn>
              <a:cxn ang="0">
                <a:pos x="connsiteX2" y="connsiteY2"/>
              </a:cxn>
              <a:cxn ang="0">
                <a:pos x="connsiteX3" y="connsiteY3"/>
              </a:cxn>
            </a:cxnLst>
            <a:rect l="l" t="t" r="r" b="b"/>
            <a:pathLst>
              <a:path w="774004" h="680191">
                <a:moveTo>
                  <a:pt x="514520" y="680191"/>
                </a:moveTo>
                <a:lnTo>
                  <a:pt x="0" y="22"/>
                </a:lnTo>
                <a:lnTo>
                  <a:pt x="774004" y="0"/>
                </a:lnTo>
                <a:lnTo>
                  <a:pt x="514520" y="680191"/>
                </a:lnTo>
                <a:close/>
              </a:path>
            </a:pathLst>
          </a:custGeom>
          <a:gradFill>
            <a:gsLst>
              <a:gs pos="100000">
                <a:srgbClr val="E6325C"/>
              </a:gs>
              <a:gs pos="0">
                <a:srgbClr val="E6325C"/>
              </a:gs>
            </a:gsLst>
            <a:lin ang="72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1" name="等腰三角形 1"/>
          <p:cNvSpPr/>
          <p:nvPr/>
        </p:nvSpPr>
        <p:spPr>
          <a:xfrm>
            <a:off x="1559284" y="3460579"/>
            <a:ext cx="472137" cy="1081778"/>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66845 w 316536"/>
              <a:gd name="connsiteY0" fmla="*/ 1342157 h 1342157"/>
              <a:gd name="connsiteX1" fmla="*/ 0 w 316536"/>
              <a:gd name="connsiteY1" fmla="*/ 0 h 1342157"/>
              <a:gd name="connsiteX2" fmla="*/ 316536 w 316536"/>
              <a:gd name="connsiteY2" fmla="*/ 668264 h 1342157"/>
              <a:gd name="connsiteX3" fmla="*/ 66845 w 316536"/>
              <a:gd name="connsiteY3" fmla="*/ 1342157 h 1342157"/>
              <a:gd name="connsiteX0" fmla="*/ 0 w 454479"/>
              <a:gd name="connsiteY0" fmla="*/ 220588 h 668264"/>
              <a:gd name="connsiteX1" fmla="*/ 137943 w 454479"/>
              <a:gd name="connsiteY1" fmla="*/ 0 h 668264"/>
              <a:gd name="connsiteX2" fmla="*/ 454479 w 454479"/>
              <a:gd name="connsiteY2" fmla="*/ 668264 h 668264"/>
              <a:gd name="connsiteX3" fmla="*/ 0 w 454479"/>
              <a:gd name="connsiteY3" fmla="*/ 220588 h 668264"/>
              <a:gd name="connsiteX0" fmla="*/ 250371 w 388314"/>
              <a:gd name="connsiteY0" fmla="*/ 220588 h 889720"/>
              <a:gd name="connsiteX1" fmla="*/ 388314 w 388314"/>
              <a:gd name="connsiteY1" fmla="*/ 0 h 889720"/>
              <a:gd name="connsiteX2" fmla="*/ 0 w 388314"/>
              <a:gd name="connsiteY2" fmla="*/ 889720 h 889720"/>
              <a:gd name="connsiteX3" fmla="*/ 250371 w 388314"/>
              <a:gd name="connsiteY3" fmla="*/ 220588 h 889720"/>
            </a:gdLst>
            <a:ahLst/>
            <a:cxnLst>
              <a:cxn ang="0">
                <a:pos x="connsiteX0" y="connsiteY0"/>
              </a:cxn>
              <a:cxn ang="0">
                <a:pos x="connsiteX1" y="connsiteY1"/>
              </a:cxn>
              <a:cxn ang="0">
                <a:pos x="connsiteX2" y="connsiteY2"/>
              </a:cxn>
              <a:cxn ang="0">
                <a:pos x="connsiteX3" y="connsiteY3"/>
              </a:cxn>
            </a:cxnLst>
            <a:rect l="l" t="t" r="r" b="b"/>
            <a:pathLst>
              <a:path w="388314" h="889720">
                <a:moveTo>
                  <a:pt x="250371" y="220588"/>
                </a:moveTo>
                <a:lnTo>
                  <a:pt x="388314" y="0"/>
                </a:lnTo>
                <a:lnTo>
                  <a:pt x="0" y="889720"/>
                </a:lnTo>
                <a:lnTo>
                  <a:pt x="250371" y="220588"/>
                </a:lnTo>
                <a:close/>
              </a:path>
            </a:pathLst>
          </a:custGeom>
          <a:solidFill>
            <a:srgbClr val="E6325C">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2" name="等腰三角形 1"/>
          <p:cNvSpPr/>
          <p:nvPr/>
        </p:nvSpPr>
        <p:spPr>
          <a:xfrm>
            <a:off x="3735559" y="2975052"/>
            <a:ext cx="944165" cy="824636"/>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514520 w 764211"/>
              <a:gd name="connsiteY0" fmla="*/ 680169 h 680169"/>
              <a:gd name="connsiteX1" fmla="*/ 0 w 764211"/>
              <a:gd name="connsiteY1" fmla="*/ 0 h 680169"/>
              <a:gd name="connsiteX2" fmla="*/ 764211 w 764211"/>
              <a:gd name="connsiteY2" fmla="*/ 3894 h 680169"/>
              <a:gd name="connsiteX3" fmla="*/ 514520 w 764211"/>
              <a:gd name="connsiteY3" fmla="*/ 680169 h 680169"/>
              <a:gd name="connsiteX0" fmla="*/ 519282 w 768973"/>
              <a:gd name="connsiteY0" fmla="*/ 676275 h 676275"/>
              <a:gd name="connsiteX1" fmla="*/ 0 w 768973"/>
              <a:gd name="connsiteY1" fmla="*/ 869 h 676275"/>
              <a:gd name="connsiteX2" fmla="*/ 768973 w 768973"/>
              <a:gd name="connsiteY2" fmla="*/ 0 h 676275"/>
              <a:gd name="connsiteX3" fmla="*/ 519282 w 768973"/>
              <a:gd name="connsiteY3" fmla="*/ 676275 h 676275"/>
              <a:gd name="connsiteX0" fmla="*/ 519282 w 778498"/>
              <a:gd name="connsiteY0" fmla="*/ 681037 h 681037"/>
              <a:gd name="connsiteX1" fmla="*/ 0 w 778498"/>
              <a:gd name="connsiteY1" fmla="*/ 5631 h 681037"/>
              <a:gd name="connsiteX2" fmla="*/ 778498 w 778498"/>
              <a:gd name="connsiteY2" fmla="*/ 0 h 681037"/>
              <a:gd name="connsiteX3" fmla="*/ 519282 w 778498"/>
              <a:gd name="connsiteY3" fmla="*/ 681037 h 681037"/>
              <a:gd name="connsiteX0" fmla="*/ 426413 w 778498"/>
              <a:gd name="connsiteY0" fmla="*/ 676274 h 676274"/>
              <a:gd name="connsiteX1" fmla="*/ 0 w 778498"/>
              <a:gd name="connsiteY1" fmla="*/ 5631 h 676274"/>
              <a:gd name="connsiteX2" fmla="*/ 778498 w 778498"/>
              <a:gd name="connsiteY2" fmla="*/ 0 h 676274"/>
              <a:gd name="connsiteX3" fmla="*/ 426413 w 778498"/>
              <a:gd name="connsiteY3" fmla="*/ 676274 h 676274"/>
              <a:gd name="connsiteX0" fmla="*/ 431175 w 783260"/>
              <a:gd name="connsiteY0" fmla="*/ 677787 h 677787"/>
              <a:gd name="connsiteX1" fmla="*/ 0 w 783260"/>
              <a:gd name="connsiteY1" fmla="*/ 0 h 677787"/>
              <a:gd name="connsiteX2" fmla="*/ 783260 w 783260"/>
              <a:gd name="connsiteY2" fmla="*/ 1513 h 677787"/>
              <a:gd name="connsiteX3" fmla="*/ 431175 w 783260"/>
              <a:gd name="connsiteY3" fmla="*/ 677787 h 677787"/>
              <a:gd name="connsiteX0" fmla="*/ 433556 w 785641"/>
              <a:gd name="connsiteY0" fmla="*/ 680168 h 680168"/>
              <a:gd name="connsiteX1" fmla="*/ 0 w 785641"/>
              <a:gd name="connsiteY1" fmla="*/ 0 h 680168"/>
              <a:gd name="connsiteX2" fmla="*/ 785641 w 785641"/>
              <a:gd name="connsiteY2" fmla="*/ 3894 h 680168"/>
              <a:gd name="connsiteX3" fmla="*/ 433556 w 785641"/>
              <a:gd name="connsiteY3" fmla="*/ 680168 h 680168"/>
              <a:gd name="connsiteX0" fmla="*/ 431175 w 783260"/>
              <a:gd name="connsiteY0" fmla="*/ 676274 h 676274"/>
              <a:gd name="connsiteX1" fmla="*/ 0 w 783260"/>
              <a:gd name="connsiteY1" fmla="*/ 868 h 676274"/>
              <a:gd name="connsiteX2" fmla="*/ 783260 w 783260"/>
              <a:gd name="connsiteY2" fmla="*/ 0 h 676274"/>
              <a:gd name="connsiteX3" fmla="*/ 431175 w 783260"/>
              <a:gd name="connsiteY3" fmla="*/ 676274 h 676274"/>
              <a:gd name="connsiteX0" fmla="*/ 357356 w 783260"/>
              <a:gd name="connsiteY0" fmla="*/ 681036 h 681036"/>
              <a:gd name="connsiteX1" fmla="*/ 0 w 783260"/>
              <a:gd name="connsiteY1" fmla="*/ 868 h 681036"/>
              <a:gd name="connsiteX2" fmla="*/ 783260 w 783260"/>
              <a:gd name="connsiteY2" fmla="*/ 0 h 681036"/>
              <a:gd name="connsiteX3" fmla="*/ 357356 w 783260"/>
              <a:gd name="connsiteY3" fmla="*/ 681036 h 681036"/>
              <a:gd name="connsiteX0" fmla="*/ 357356 w 783260"/>
              <a:gd name="connsiteY0" fmla="*/ 681036 h 681036"/>
              <a:gd name="connsiteX1" fmla="*/ 0 w 783260"/>
              <a:gd name="connsiteY1" fmla="*/ 868 h 681036"/>
              <a:gd name="connsiteX2" fmla="*/ 783260 w 783260"/>
              <a:gd name="connsiteY2" fmla="*/ 0 h 681036"/>
              <a:gd name="connsiteX3" fmla="*/ 357356 w 783260"/>
              <a:gd name="connsiteY3" fmla="*/ 681036 h 681036"/>
              <a:gd name="connsiteX0" fmla="*/ 357356 w 785641"/>
              <a:gd name="connsiteY0" fmla="*/ 681036 h 681036"/>
              <a:gd name="connsiteX1" fmla="*/ 0 w 785641"/>
              <a:gd name="connsiteY1" fmla="*/ 868 h 681036"/>
              <a:gd name="connsiteX2" fmla="*/ 785641 w 785641"/>
              <a:gd name="connsiteY2" fmla="*/ 0 h 681036"/>
              <a:gd name="connsiteX3" fmla="*/ 357356 w 785641"/>
              <a:gd name="connsiteY3" fmla="*/ 681036 h 681036"/>
              <a:gd name="connsiteX0" fmla="*/ 357356 w 778497"/>
              <a:gd name="connsiteY0" fmla="*/ 680168 h 680168"/>
              <a:gd name="connsiteX1" fmla="*/ 0 w 778497"/>
              <a:gd name="connsiteY1" fmla="*/ 0 h 680168"/>
              <a:gd name="connsiteX2" fmla="*/ 778497 w 778497"/>
              <a:gd name="connsiteY2" fmla="*/ 1513 h 680168"/>
              <a:gd name="connsiteX3" fmla="*/ 357356 w 778497"/>
              <a:gd name="connsiteY3" fmla="*/ 680168 h 680168"/>
              <a:gd name="connsiteX0" fmla="*/ 266868 w 778497"/>
              <a:gd name="connsiteY0" fmla="*/ 677786 h 677786"/>
              <a:gd name="connsiteX1" fmla="*/ 0 w 778497"/>
              <a:gd name="connsiteY1" fmla="*/ 0 h 677786"/>
              <a:gd name="connsiteX2" fmla="*/ 778497 w 778497"/>
              <a:gd name="connsiteY2" fmla="*/ 1513 h 677786"/>
              <a:gd name="connsiteX3" fmla="*/ 266868 w 778497"/>
              <a:gd name="connsiteY3" fmla="*/ 677786 h 677786"/>
              <a:gd name="connsiteX0" fmla="*/ 266868 w 778497"/>
              <a:gd name="connsiteY0" fmla="*/ 677786 h 677786"/>
              <a:gd name="connsiteX1" fmla="*/ 0 w 778497"/>
              <a:gd name="connsiteY1" fmla="*/ 0 h 677786"/>
              <a:gd name="connsiteX2" fmla="*/ 778497 w 778497"/>
              <a:gd name="connsiteY2" fmla="*/ 1513 h 677786"/>
              <a:gd name="connsiteX3" fmla="*/ 266868 w 778497"/>
              <a:gd name="connsiteY3" fmla="*/ 677786 h 677786"/>
              <a:gd name="connsiteX0" fmla="*/ 266868 w 776539"/>
              <a:gd name="connsiteY0" fmla="*/ 678231 h 678231"/>
              <a:gd name="connsiteX1" fmla="*/ 0 w 776539"/>
              <a:gd name="connsiteY1" fmla="*/ 445 h 678231"/>
              <a:gd name="connsiteX2" fmla="*/ 776539 w 776539"/>
              <a:gd name="connsiteY2" fmla="*/ 0 h 678231"/>
              <a:gd name="connsiteX3" fmla="*/ 266868 w 776539"/>
              <a:gd name="connsiteY3" fmla="*/ 678231 h 678231"/>
            </a:gdLst>
            <a:ahLst/>
            <a:cxnLst>
              <a:cxn ang="0">
                <a:pos x="connsiteX0" y="connsiteY0"/>
              </a:cxn>
              <a:cxn ang="0">
                <a:pos x="connsiteX1" y="connsiteY1"/>
              </a:cxn>
              <a:cxn ang="0">
                <a:pos x="connsiteX2" y="connsiteY2"/>
              </a:cxn>
              <a:cxn ang="0">
                <a:pos x="connsiteX3" y="connsiteY3"/>
              </a:cxn>
            </a:cxnLst>
            <a:rect l="l" t="t" r="r" b="b"/>
            <a:pathLst>
              <a:path w="776539" h="678231">
                <a:moveTo>
                  <a:pt x="266868" y="678231"/>
                </a:moveTo>
                <a:lnTo>
                  <a:pt x="0" y="445"/>
                </a:lnTo>
                <a:lnTo>
                  <a:pt x="776539" y="0"/>
                </a:lnTo>
                <a:lnTo>
                  <a:pt x="266868" y="678231"/>
                </a:lnTo>
                <a:close/>
              </a:path>
            </a:pathLst>
          </a:custGeom>
          <a:gradFill>
            <a:gsLst>
              <a:gs pos="100000">
                <a:srgbClr val="A3CD39"/>
              </a:gs>
              <a:gs pos="0">
                <a:srgbClr val="A3CD39"/>
              </a:gs>
            </a:gsLst>
            <a:lin ang="72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3" name="等腰三角形 1"/>
          <p:cNvSpPr/>
          <p:nvPr/>
        </p:nvSpPr>
        <p:spPr>
          <a:xfrm flipH="1">
            <a:off x="3578579" y="2835559"/>
            <a:ext cx="483718" cy="963072"/>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66845 w 316536"/>
              <a:gd name="connsiteY0" fmla="*/ 1342157 h 1342157"/>
              <a:gd name="connsiteX1" fmla="*/ 0 w 316536"/>
              <a:gd name="connsiteY1" fmla="*/ 0 h 1342157"/>
              <a:gd name="connsiteX2" fmla="*/ 316536 w 316536"/>
              <a:gd name="connsiteY2" fmla="*/ 668264 h 1342157"/>
              <a:gd name="connsiteX3" fmla="*/ 66845 w 316536"/>
              <a:gd name="connsiteY3" fmla="*/ 1342157 h 1342157"/>
              <a:gd name="connsiteX0" fmla="*/ 0 w 454479"/>
              <a:gd name="connsiteY0" fmla="*/ 220588 h 668264"/>
              <a:gd name="connsiteX1" fmla="*/ 137943 w 454479"/>
              <a:gd name="connsiteY1" fmla="*/ 0 h 668264"/>
              <a:gd name="connsiteX2" fmla="*/ 454479 w 454479"/>
              <a:gd name="connsiteY2" fmla="*/ 668264 h 668264"/>
              <a:gd name="connsiteX3" fmla="*/ 0 w 454479"/>
              <a:gd name="connsiteY3" fmla="*/ 220588 h 668264"/>
              <a:gd name="connsiteX0" fmla="*/ 250371 w 388314"/>
              <a:gd name="connsiteY0" fmla="*/ 220588 h 889720"/>
              <a:gd name="connsiteX1" fmla="*/ 388314 w 388314"/>
              <a:gd name="connsiteY1" fmla="*/ 0 h 889720"/>
              <a:gd name="connsiteX2" fmla="*/ 0 w 388314"/>
              <a:gd name="connsiteY2" fmla="*/ 889720 h 889720"/>
              <a:gd name="connsiteX3" fmla="*/ 250371 w 388314"/>
              <a:gd name="connsiteY3" fmla="*/ 220588 h 889720"/>
              <a:gd name="connsiteX0" fmla="*/ 262277 w 388314"/>
              <a:gd name="connsiteY0" fmla="*/ 180106 h 889720"/>
              <a:gd name="connsiteX1" fmla="*/ 388314 w 388314"/>
              <a:gd name="connsiteY1" fmla="*/ 0 h 889720"/>
              <a:gd name="connsiteX2" fmla="*/ 0 w 388314"/>
              <a:gd name="connsiteY2" fmla="*/ 889720 h 889720"/>
              <a:gd name="connsiteX3" fmla="*/ 262277 w 388314"/>
              <a:gd name="connsiteY3" fmla="*/ 180106 h 889720"/>
              <a:gd name="connsiteX0" fmla="*/ 262277 w 388314"/>
              <a:gd name="connsiteY0" fmla="*/ 115813 h 825427"/>
              <a:gd name="connsiteX1" fmla="*/ 388314 w 388314"/>
              <a:gd name="connsiteY1" fmla="*/ 0 h 825427"/>
              <a:gd name="connsiteX2" fmla="*/ 0 w 388314"/>
              <a:gd name="connsiteY2" fmla="*/ 825427 h 825427"/>
              <a:gd name="connsiteX3" fmla="*/ 262277 w 388314"/>
              <a:gd name="connsiteY3" fmla="*/ 115813 h 825427"/>
              <a:gd name="connsiteX0" fmla="*/ 271802 w 397839"/>
              <a:gd name="connsiteY0" fmla="*/ 115813 h 792089"/>
              <a:gd name="connsiteX1" fmla="*/ 397839 w 397839"/>
              <a:gd name="connsiteY1" fmla="*/ 0 h 792089"/>
              <a:gd name="connsiteX2" fmla="*/ 0 w 397839"/>
              <a:gd name="connsiteY2" fmla="*/ 792089 h 792089"/>
              <a:gd name="connsiteX3" fmla="*/ 271802 w 397839"/>
              <a:gd name="connsiteY3" fmla="*/ 115813 h 792089"/>
              <a:gd name="connsiteX0" fmla="*/ 267039 w 397839"/>
              <a:gd name="connsiteY0" fmla="*/ 118194 h 792089"/>
              <a:gd name="connsiteX1" fmla="*/ 397839 w 397839"/>
              <a:gd name="connsiteY1" fmla="*/ 0 h 792089"/>
              <a:gd name="connsiteX2" fmla="*/ 0 w 397839"/>
              <a:gd name="connsiteY2" fmla="*/ 792089 h 792089"/>
              <a:gd name="connsiteX3" fmla="*/ 267039 w 397839"/>
              <a:gd name="connsiteY3" fmla="*/ 118194 h 792089"/>
              <a:gd name="connsiteX0" fmla="*/ 261163 w 397839"/>
              <a:gd name="connsiteY0" fmla="*/ 122112 h 792089"/>
              <a:gd name="connsiteX1" fmla="*/ 397839 w 397839"/>
              <a:gd name="connsiteY1" fmla="*/ 0 h 792089"/>
              <a:gd name="connsiteX2" fmla="*/ 0 w 397839"/>
              <a:gd name="connsiteY2" fmla="*/ 792089 h 792089"/>
              <a:gd name="connsiteX3" fmla="*/ 261163 w 397839"/>
              <a:gd name="connsiteY3" fmla="*/ 122112 h 792089"/>
              <a:gd name="connsiteX0" fmla="*/ 257247 w 397839"/>
              <a:gd name="connsiteY0" fmla="*/ 118195 h 792089"/>
              <a:gd name="connsiteX1" fmla="*/ 397839 w 397839"/>
              <a:gd name="connsiteY1" fmla="*/ 0 h 792089"/>
              <a:gd name="connsiteX2" fmla="*/ 0 w 397839"/>
              <a:gd name="connsiteY2" fmla="*/ 792089 h 792089"/>
              <a:gd name="connsiteX3" fmla="*/ 257247 w 397839"/>
              <a:gd name="connsiteY3" fmla="*/ 118195 h 792089"/>
              <a:gd name="connsiteX0" fmla="*/ 265081 w 397839"/>
              <a:gd name="connsiteY0" fmla="*/ 116237 h 792089"/>
              <a:gd name="connsiteX1" fmla="*/ 397839 w 397839"/>
              <a:gd name="connsiteY1" fmla="*/ 0 h 792089"/>
              <a:gd name="connsiteX2" fmla="*/ 0 w 397839"/>
              <a:gd name="connsiteY2" fmla="*/ 792089 h 792089"/>
              <a:gd name="connsiteX3" fmla="*/ 265081 w 397839"/>
              <a:gd name="connsiteY3" fmla="*/ 116237 h 792089"/>
            </a:gdLst>
            <a:ahLst/>
            <a:cxnLst>
              <a:cxn ang="0">
                <a:pos x="connsiteX0" y="connsiteY0"/>
              </a:cxn>
              <a:cxn ang="0">
                <a:pos x="connsiteX1" y="connsiteY1"/>
              </a:cxn>
              <a:cxn ang="0">
                <a:pos x="connsiteX2" y="connsiteY2"/>
              </a:cxn>
              <a:cxn ang="0">
                <a:pos x="connsiteX3" y="connsiteY3"/>
              </a:cxn>
            </a:cxnLst>
            <a:rect l="l" t="t" r="r" b="b"/>
            <a:pathLst>
              <a:path w="397839" h="792089">
                <a:moveTo>
                  <a:pt x="265081" y="116237"/>
                </a:moveTo>
                <a:lnTo>
                  <a:pt x="397839" y="0"/>
                </a:lnTo>
                <a:lnTo>
                  <a:pt x="0" y="792089"/>
                </a:lnTo>
                <a:lnTo>
                  <a:pt x="265081" y="116237"/>
                </a:lnTo>
                <a:close/>
              </a:path>
            </a:pathLst>
          </a:custGeom>
          <a:solidFill>
            <a:srgbClr val="A3CD39">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4" name="矩形 2"/>
          <p:cNvSpPr/>
          <p:nvPr/>
        </p:nvSpPr>
        <p:spPr>
          <a:xfrm>
            <a:off x="3574191" y="2836740"/>
            <a:ext cx="1098456" cy="138852"/>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 fmla="*/ 0 w 1112987"/>
              <a:gd name="connsiteY0" fmla="*/ 202406 h 490438"/>
              <a:gd name="connsiteX1" fmla="*/ 1112987 w 1112987"/>
              <a:gd name="connsiteY1" fmla="*/ 0 h 490438"/>
              <a:gd name="connsiteX2" fmla="*/ 720080 w 1112987"/>
              <a:gd name="connsiteY2" fmla="*/ 490438 h 490438"/>
              <a:gd name="connsiteX3" fmla="*/ 0 w 1112987"/>
              <a:gd name="connsiteY3" fmla="*/ 490438 h 490438"/>
              <a:gd name="connsiteX4" fmla="*/ 0 w 1112987"/>
              <a:gd name="connsiteY4" fmla="*/ 202406 h 490438"/>
              <a:gd name="connsiteX0" fmla="*/ 0 w 1112987"/>
              <a:gd name="connsiteY0" fmla="*/ 202406 h 490438"/>
              <a:gd name="connsiteX1" fmla="*/ 1112987 w 1112987"/>
              <a:gd name="connsiteY1" fmla="*/ 0 h 490438"/>
              <a:gd name="connsiteX2" fmla="*/ 977255 w 1112987"/>
              <a:gd name="connsiteY2" fmla="*/ 214213 h 490438"/>
              <a:gd name="connsiteX3" fmla="*/ 0 w 1112987"/>
              <a:gd name="connsiteY3" fmla="*/ 490438 h 490438"/>
              <a:gd name="connsiteX4" fmla="*/ 0 w 1112987"/>
              <a:gd name="connsiteY4" fmla="*/ 202406 h 490438"/>
              <a:gd name="connsiteX0" fmla="*/ 507206 w 1112987"/>
              <a:gd name="connsiteY0" fmla="*/ 9525 h 490438"/>
              <a:gd name="connsiteX1" fmla="*/ 1112987 w 1112987"/>
              <a:gd name="connsiteY1" fmla="*/ 0 h 490438"/>
              <a:gd name="connsiteX2" fmla="*/ 977255 w 1112987"/>
              <a:gd name="connsiteY2" fmla="*/ 214213 h 490438"/>
              <a:gd name="connsiteX3" fmla="*/ 0 w 1112987"/>
              <a:gd name="connsiteY3" fmla="*/ 490438 h 490438"/>
              <a:gd name="connsiteX4" fmla="*/ 507206 w 1112987"/>
              <a:gd name="connsiteY4" fmla="*/ 9525 h 490438"/>
              <a:gd name="connsiteX0" fmla="*/ 285750 w 891531"/>
              <a:gd name="connsiteY0" fmla="*/ 9525 h 221357"/>
              <a:gd name="connsiteX1" fmla="*/ 891531 w 891531"/>
              <a:gd name="connsiteY1" fmla="*/ 0 h 221357"/>
              <a:gd name="connsiteX2" fmla="*/ 755799 w 891531"/>
              <a:gd name="connsiteY2" fmla="*/ 214213 h 221357"/>
              <a:gd name="connsiteX3" fmla="*/ 0 w 891531"/>
              <a:gd name="connsiteY3" fmla="*/ 221357 h 221357"/>
              <a:gd name="connsiteX4" fmla="*/ 285750 w 891531"/>
              <a:gd name="connsiteY4" fmla="*/ 9525 h 221357"/>
              <a:gd name="connsiteX0" fmla="*/ 285750 w 891531"/>
              <a:gd name="connsiteY0" fmla="*/ 9525 h 221357"/>
              <a:gd name="connsiteX1" fmla="*/ 891531 w 891531"/>
              <a:gd name="connsiteY1" fmla="*/ 0 h 221357"/>
              <a:gd name="connsiteX2" fmla="*/ 755799 w 891531"/>
              <a:gd name="connsiteY2" fmla="*/ 218975 h 221357"/>
              <a:gd name="connsiteX3" fmla="*/ 0 w 891531"/>
              <a:gd name="connsiteY3" fmla="*/ 221357 h 221357"/>
              <a:gd name="connsiteX4" fmla="*/ 285750 w 891531"/>
              <a:gd name="connsiteY4" fmla="*/ 9525 h 221357"/>
              <a:gd name="connsiteX0" fmla="*/ 283369 w 889150"/>
              <a:gd name="connsiteY0" fmla="*/ 9525 h 221357"/>
              <a:gd name="connsiteX1" fmla="*/ 889150 w 889150"/>
              <a:gd name="connsiteY1" fmla="*/ 0 h 221357"/>
              <a:gd name="connsiteX2" fmla="*/ 753418 w 889150"/>
              <a:gd name="connsiteY2" fmla="*/ 218975 h 221357"/>
              <a:gd name="connsiteX3" fmla="*/ 0 w 889150"/>
              <a:gd name="connsiteY3" fmla="*/ 221357 h 221357"/>
              <a:gd name="connsiteX4" fmla="*/ 283369 w 889150"/>
              <a:gd name="connsiteY4" fmla="*/ 9525 h 221357"/>
              <a:gd name="connsiteX0" fmla="*/ 280987 w 886768"/>
              <a:gd name="connsiteY0" fmla="*/ 9525 h 221357"/>
              <a:gd name="connsiteX1" fmla="*/ 886768 w 886768"/>
              <a:gd name="connsiteY1" fmla="*/ 0 h 221357"/>
              <a:gd name="connsiteX2" fmla="*/ 751036 w 886768"/>
              <a:gd name="connsiteY2" fmla="*/ 218975 h 221357"/>
              <a:gd name="connsiteX3" fmla="*/ 0 w 886768"/>
              <a:gd name="connsiteY3" fmla="*/ 221357 h 221357"/>
              <a:gd name="connsiteX4" fmla="*/ 280987 w 886768"/>
              <a:gd name="connsiteY4" fmla="*/ 9525 h 221357"/>
              <a:gd name="connsiteX0" fmla="*/ 278606 w 884387"/>
              <a:gd name="connsiteY0" fmla="*/ 9525 h 218975"/>
              <a:gd name="connsiteX1" fmla="*/ 884387 w 884387"/>
              <a:gd name="connsiteY1" fmla="*/ 0 h 218975"/>
              <a:gd name="connsiteX2" fmla="*/ 748655 w 884387"/>
              <a:gd name="connsiteY2" fmla="*/ 218975 h 218975"/>
              <a:gd name="connsiteX3" fmla="*/ 0 w 884387"/>
              <a:gd name="connsiteY3" fmla="*/ 218975 h 218975"/>
              <a:gd name="connsiteX4" fmla="*/ 278606 w 884387"/>
              <a:gd name="connsiteY4" fmla="*/ 9525 h 218975"/>
              <a:gd name="connsiteX0" fmla="*/ 290512 w 896293"/>
              <a:gd name="connsiteY0" fmla="*/ 9525 h 221356"/>
              <a:gd name="connsiteX1" fmla="*/ 896293 w 896293"/>
              <a:gd name="connsiteY1" fmla="*/ 0 h 221356"/>
              <a:gd name="connsiteX2" fmla="*/ 760561 w 896293"/>
              <a:gd name="connsiteY2" fmla="*/ 218975 h 221356"/>
              <a:gd name="connsiteX3" fmla="*/ 0 w 896293"/>
              <a:gd name="connsiteY3" fmla="*/ 221356 h 221356"/>
              <a:gd name="connsiteX4" fmla="*/ 290512 w 896293"/>
              <a:gd name="connsiteY4" fmla="*/ 9525 h 221356"/>
              <a:gd name="connsiteX0" fmla="*/ 290512 w 896293"/>
              <a:gd name="connsiteY0" fmla="*/ 9525 h 218975"/>
              <a:gd name="connsiteX1" fmla="*/ 896293 w 896293"/>
              <a:gd name="connsiteY1" fmla="*/ 0 h 218975"/>
              <a:gd name="connsiteX2" fmla="*/ 760561 w 896293"/>
              <a:gd name="connsiteY2" fmla="*/ 218975 h 218975"/>
              <a:gd name="connsiteX3" fmla="*/ 0 w 896293"/>
              <a:gd name="connsiteY3" fmla="*/ 216593 h 218975"/>
              <a:gd name="connsiteX4" fmla="*/ 290512 w 896293"/>
              <a:gd name="connsiteY4" fmla="*/ 9525 h 218975"/>
              <a:gd name="connsiteX0" fmla="*/ 292893 w 896293"/>
              <a:gd name="connsiteY0" fmla="*/ 4763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4763 h 218975"/>
              <a:gd name="connsiteX0" fmla="*/ 292893 w 896293"/>
              <a:gd name="connsiteY0" fmla="*/ 0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0 h 218975"/>
              <a:gd name="connsiteX0" fmla="*/ 292893 w 896293"/>
              <a:gd name="connsiteY0" fmla="*/ 0 h 218975"/>
              <a:gd name="connsiteX1" fmla="*/ 896293 w 896293"/>
              <a:gd name="connsiteY1" fmla="*/ 0 h 218975"/>
              <a:gd name="connsiteX2" fmla="*/ 777230 w 896293"/>
              <a:gd name="connsiteY2" fmla="*/ 218975 h 218975"/>
              <a:gd name="connsiteX3" fmla="*/ 0 w 896293"/>
              <a:gd name="connsiteY3" fmla="*/ 216593 h 218975"/>
              <a:gd name="connsiteX4" fmla="*/ 292893 w 896293"/>
              <a:gd name="connsiteY4" fmla="*/ 0 h 218975"/>
              <a:gd name="connsiteX0" fmla="*/ 135730 w 896293"/>
              <a:gd name="connsiteY0" fmla="*/ 47625 h 218975"/>
              <a:gd name="connsiteX1" fmla="*/ 896293 w 896293"/>
              <a:gd name="connsiteY1" fmla="*/ 0 h 218975"/>
              <a:gd name="connsiteX2" fmla="*/ 777230 w 896293"/>
              <a:gd name="connsiteY2" fmla="*/ 218975 h 218975"/>
              <a:gd name="connsiteX3" fmla="*/ 0 w 896293"/>
              <a:gd name="connsiteY3" fmla="*/ 216593 h 218975"/>
              <a:gd name="connsiteX4" fmla="*/ 135730 w 896293"/>
              <a:gd name="connsiteY4" fmla="*/ 47625 h 218975"/>
              <a:gd name="connsiteX0" fmla="*/ 135730 w 777230"/>
              <a:gd name="connsiteY0" fmla="*/ 4762 h 176112"/>
              <a:gd name="connsiteX1" fmla="*/ 777230 w 777230"/>
              <a:gd name="connsiteY1" fmla="*/ 0 h 176112"/>
              <a:gd name="connsiteX2" fmla="*/ 777230 w 777230"/>
              <a:gd name="connsiteY2" fmla="*/ 176112 h 176112"/>
              <a:gd name="connsiteX3" fmla="*/ 0 w 777230"/>
              <a:gd name="connsiteY3" fmla="*/ 173730 h 176112"/>
              <a:gd name="connsiteX4" fmla="*/ 135730 w 777230"/>
              <a:gd name="connsiteY4" fmla="*/ 4762 h 176112"/>
              <a:gd name="connsiteX0" fmla="*/ 135730 w 777230"/>
              <a:gd name="connsiteY0" fmla="*/ 0 h 171350"/>
              <a:gd name="connsiteX1" fmla="*/ 636736 w 777230"/>
              <a:gd name="connsiteY1" fmla="*/ 11906 h 171350"/>
              <a:gd name="connsiteX2" fmla="*/ 777230 w 777230"/>
              <a:gd name="connsiteY2" fmla="*/ 171350 h 171350"/>
              <a:gd name="connsiteX3" fmla="*/ 0 w 777230"/>
              <a:gd name="connsiteY3" fmla="*/ 168968 h 171350"/>
              <a:gd name="connsiteX4" fmla="*/ 135730 w 777230"/>
              <a:gd name="connsiteY4" fmla="*/ 0 h 171350"/>
              <a:gd name="connsiteX0" fmla="*/ 135730 w 784373"/>
              <a:gd name="connsiteY0" fmla="*/ 9525 h 180875"/>
              <a:gd name="connsiteX1" fmla="*/ 784373 w 784373"/>
              <a:gd name="connsiteY1" fmla="*/ 0 h 180875"/>
              <a:gd name="connsiteX2" fmla="*/ 777230 w 784373"/>
              <a:gd name="connsiteY2" fmla="*/ 180875 h 180875"/>
              <a:gd name="connsiteX3" fmla="*/ 0 w 784373"/>
              <a:gd name="connsiteY3" fmla="*/ 178493 h 180875"/>
              <a:gd name="connsiteX4" fmla="*/ 135730 w 784373"/>
              <a:gd name="connsiteY4" fmla="*/ 9525 h 180875"/>
              <a:gd name="connsiteX0" fmla="*/ 135730 w 784373"/>
              <a:gd name="connsiteY0" fmla="*/ 2381 h 173731"/>
              <a:gd name="connsiteX1" fmla="*/ 784373 w 784373"/>
              <a:gd name="connsiteY1" fmla="*/ 0 h 173731"/>
              <a:gd name="connsiteX2" fmla="*/ 777230 w 784373"/>
              <a:gd name="connsiteY2" fmla="*/ 173731 h 173731"/>
              <a:gd name="connsiteX3" fmla="*/ 0 w 784373"/>
              <a:gd name="connsiteY3" fmla="*/ 171349 h 173731"/>
              <a:gd name="connsiteX4" fmla="*/ 135730 w 784373"/>
              <a:gd name="connsiteY4" fmla="*/ 2381 h 173731"/>
              <a:gd name="connsiteX0" fmla="*/ 138112 w 784373"/>
              <a:gd name="connsiteY0" fmla="*/ 0 h 173732"/>
              <a:gd name="connsiteX1" fmla="*/ 784373 w 784373"/>
              <a:gd name="connsiteY1" fmla="*/ 1 h 173732"/>
              <a:gd name="connsiteX2" fmla="*/ 777230 w 784373"/>
              <a:gd name="connsiteY2" fmla="*/ 173732 h 173732"/>
              <a:gd name="connsiteX3" fmla="*/ 0 w 784373"/>
              <a:gd name="connsiteY3" fmla="*/ 171350 h 173732"/>
              <a:gd name="connsiteX4" fmla="*/ 138112 w 784373"/>
              <a:gd name="connsiteY4" fmla="*/ 0 h 173732"/>
              <a:gd name="connsiteX0" fmla="*/ 121443 w 767704"/>
              <a:gd name="connsiteY0" fmla="*/ 0 h 173732"/>
              <a:gd name="connsiteX1" fmla="*/ 767704 w 767704"/>
              <a:gd name="connsiteY1" fmla="*/ 1 h 173732"/>
              <a:gd name="connsiteX2" fmla="*/ 760561 w 767704"/>
              <a:gd name="connsiteY2" fmla="*/ 173732 h 173732"/>
              <a:gd name="connsiteX3" fmla="*/ 0 w 767704"/>
              <a:gd name="connsiteY3" fmla="*/ 171350 h 173732"/>
              <a:gd name="connsiteX4" fmla="*/ 121443 w 767704"/>
              <a:gd name="connsiteY4" fmla="*/ 0 h 173732"/>
              <a:gd name="connsiteX0" fmla="*/ 0 w 770086"/>
              <a:gd name="connsiteY0" fmla="*/ 33337 h 173731"/>
              <a:gd name="connsiteX1" fmla="*/ 770086 w 770086"/>
              <a:gd name="connsiteY1" fmla="*/ 0 h 173731"/>
              <a:gd name="connsiteX2" fmla="*/ 762943 w 770086"/>
              <a:gd name="connsiteY2" fmla="*/ 173731 h 173731"/>
              <a:gd name="connsiteX3" fmla="*/ 2382 w 770086"/>
              <a:gd name="connsiteY3" fmla="*/ 171349 h 173731"/>
              <a:gd name="connsiteX4" fmla="*/ 0 w 770086"/>
              <a:gd name="connsiteY4" fmla="*/ 33337 h 173731"/>
              <a:gd name="connsiteX0" fmla="*/ 0 w 762943"/>
              <a:gd name="connsiteY0" fmla="*/ 0 h 140394"/>
              <a:gd name="connsiteX1" fmla="*/ 651023 w 762943"/>
              <a:gd name="connsiteY1" fmla="*/ 4763 h 140394"/>
              <a:gd name="connsiteX2" fmla="*/ 762943 w 762943"/>
              <a:gd name="connsiteY2" fmla="*/ 140394 h 140394"/>
              <a:gd name="connsiteX3" fmla="*/ 2382 w 762943"/>
              <a:gd name="connsiteY3" fmla="*/ 138012 h 140394"/>
              <a:gd name="connsiteX4" fmla="*/ 0 w 762943"/>
              <a:gd name="connsiteY4" fmla="*/ 0 h 140394"/>
              <a:gd name="connsiteX0" fmla="*/ 0 w 762943"/>
              <a:gd name="connsiteY0" fmla="*/ 0 h 140394"/>
              <a:gd name="connsiteX1" fmla="*/ 641498 w 762943"/>
              <a:gd name="connsiteY1" fmla="*/ 2382 h 140394"/>
              <a:gd name="connsiteX2" fmla="*/ 762943 w 762943"/>
              <a:gd name="connsiteY2" fmla="*/ 140394 h 140394"/>
              <a:gd name="connsiteX3" fmla="*/ 2382 w 762943"/>
              <a:gd name="connsiteY3" fmla="*/ 138012 h 140394"/>
              <a:gd name="connsiteX4" fmla="*/ 0 w 762943"/>
              <a:gd name="connsiteY4" fmla="*/ 0 h 140394"/>
              <a:gd name="connsiteX0" fmla="*/ 0 w 762943"/>
              <a:gd name="connsiteY0" fmla="*/ 0 h 140394"/>
              <a:gd name="connsiteX1" fmla="*/ 641498 w 762943"/>
              <a:gd name="connsiteY1" fmla="*/ 2382 h 140394"/>
              <a:gd name="connsiteX2" fmla="*/ 762943 w 762943"/>
              <a:gd name="connsiteY2" fmla="*/ 140394 h 140394"/>
              <a:gd name="connsiteX3" fmla="*/ 0 w 762943"/>
              <a:gd name="connsiteY3" fmla="*/ 140393 h 140394"/>
              <a:gd name="connsiteX4" fmla="*/ 0 w 762943"/>
              <a:gd name="connsiteY4" fmla="*/ 0 h 140394"/>
              <a:gd name="connsiteX0" fmla="*/ 0 w 903437"/>
              <a:gd name="connsiteY0" fmla="*/ 23812 h 138012"/>
              <a:gd name="connsiteX1" fmla="*/ 781992 w 903437"/>
              <a:gd name="connsiteY1" fmla="*/ 0 h 138012"/>
              <a:gd name="connsiteX2" fmla="*/ 903437 w 903437"/>
              <a:gd name="connsiteY2" fmla="*/ 138012 h 138012"/>
              <a:gd name="connsiteX3" fmla="*/ 140494 w 903437"/>
              <a:gd name="connsiteY3" fmla="*/ 138011 h 138012"/>
              <a:gd name="connsiteX4" fmla="*/ 0 w 903437"/>
              <a:gd name="connsiteY4" fmla="*/ 23812 h 138012"/>
              <a:gd name="connsiteX0" fmla="*/ 0 w 903437"/>
              <a:gd name="connsiteY0" fmla="*/ 0 h 114200"/>
              <a:gd name="connsiteX1" fmla="*/ 608161 w 903437"/>
              <a:gd name="connsiteY1" fmla="*/ 7144 h 114200"/>
              <a:gd name="connsiteX2" fmla="*/ 903437 w 903437"/>
              <a:gd name="connsiteY2" fmla="*/ 114200 h 114200"/>
              <a:gd name="connsiteX3" fmla="*/ 140494 w 903437"/>
              <a:gd name="connsiteY3" fmla="*/ 114199 h 114200"/>
              <a:gd name="connsiteX4" fmla="*/ 0 w 903437"/>
              <a:gd name="connsiteY4" fmla="*/ 0 h 114200"/>
              <a:gd name="connsiteX0" fmla="*/ 0 w 903437"/>
              <a:gd name="connsiteY0" fmla="*/ 0 h 114200"/>
              <a:gd name="connsiteX1" fmla="*/ 603398 w 903437"/>
              <a:gd name="connsiteY1" fmla="*/ 0 h 114200"/>
              <a:gd name="connsiteX2" fmla="*/ 903437 w 903437"/>
              <a:gd name="connsiteY2" fmla="*/ 114200 h 114200"/>
              <a:gd name="connsiteX3" fmla="*/ 140494 w 903437"/>
              <a:gd name="connsiteY3" fmla="*/ 114199 h 114200"/>
              <a:gd name="connsiteX4" fmla="*/ 0 w 903437"/>
              <a:gd name="connsiteY4" fmla="*/ 0 h 114200"/>
              <a:gd name="connsiteX0" fmla="*/ 0 w 903437"/>
              <a:gd name="connsiteY0" fmla="*/ 0 h 114200"/>
              <a:gd name="connsiteX1" fmla="*/ 603398 w 903437"/>
              <a:gd name="connsiteY1" fmla="*/ 0 h 114200"/>
              <a:gd name="connsiteX2" fmla="*/ 903437 w 903437"/>
              <a:gd name="connsiteY2" fmla="*/ 114200 h 114200"/>
              <a:gd name="connsiteX3" fmla="*/ 133350 w 903437"/>
              <a:gd name="connsiteY3" fmla="*/ 114199 h 114200"/>
              <a:gd name="connsiteX4" fmla="*/ 0 w 903437"/>
              <a:gd name="connsiteY4" fmla="*/ 0 h 11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437" h="114200">
                <a:moveTo>
                  <a:pt x="0" y="0"/>
                </a:moveTo>
                <a:lnTo>
                  <a:pt x="603398" y="0"/>
                </a:lnTo>
                <a:lnTo>
                  <a:pt x="903437" y="114200"/>
                </a:lnTo>
                <a:lnTo>
                  <a:pt x="133350" y="114199"/>
                </a:lnTo>
                <a:lnTo>
                  <a:pt x="0" y="0"/>
                </a:lnTo>
                <a:close/>
              </a:path>
            </a:pathLst>
          </a:custGeom>
          <a:solidFill>
            <a:srgbClr val="A3CD39">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5" name="正五边形 11"/>
          <p:cNvSpPr/>
          <p:nvPr/>
        </p:nvSpPr>
        <p:spPr>
          <a:xfrm>
            <a:off x="2806176" y="1378093"/>
            <a:ext cx="772404" cy="1670003"/>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 fmla="*/ 24642 w 456690"/>
              <a:gd name="connsiteY0" fmla="*/ 165027 h 801140"/>
              <a:gd name="connsiteX1" fmla="*/ 240666 w 456690"/>
              <a:gd name="connsiteY1" fmla="*/ 0 h 801140"/>
              <a:gd name="connsiteX2" fmla="*/ 456690 w 456690"/>
              <a:gd name="connsiteY2" fmla="*/ 165027 h 801140"/>
              <a:gd name="connsiteX3" fmla="*/ 374176 w 456690"/>
              <a:gd name="connsiteY3" fmla="*/ 432047 h 801140"/>
              <a:gd name="connsiteX4" fmla="*/ 0 w 456690"/>
              <a:gd name="connsiteY4" fmla="*/ 801140 h 801140"/>
              <a:gd name="connsiteX5" fmla="*/ 24642 w 456690"/>
              <a:gd name="connsiteY5" fmla="*/ 165027 h 801140"/>
              <a:gd name="connsiteX0" fmla="*/ 24642 w 600395"/>
              <a:gd name="connsiteY0" fmla="*/ 165027 h 801140"/>
              <a:gd name="connsiteX1" fmla="*/ 240666 w 600395"/>
              <a:gd name="connsiteY1" fmla="*/ 0 h 801140"/>
              <a:gd name="connsiteX2" fmla="*/ 456690 w 600395"/>
              <a:gd name="connsiteY2" fmla="*/ 165027 h 801140"/>
              <a:gd name="connsiteX3" fmla="*/ 600395 w 600395"/>
              <a:gd name="connsiteY3" fmla="*/ 786853 h 801140"/>
              <a:gd name="connsiteX4" fmla="*/ 0 w 600395"/>
              <a:gd name="connsiteY4" fmla="*/ 801140 h 801140"/>
              <a:gd name="connsiteX5" fmla="*/ 24642 w 600395"/>
              <a:gd name="connsiteY5" fmla="*/ 165027 h 801140"/>
              <a:gd name="connsiteX0" fmla="*/ 24642 w 600395"/>
              <a:gd name="connsiteY0" fmla="*/ 165027 h 791615"/>
              <a:gd name="connsiteX1" fmla="*/ 240666 w 600395"/>
              <a:gd name="connsiteY1" fmla="*/ 0 h 791615"/>
              <a:gd name="connsiteX2" fmla="*/ 456690 w 600395"/>
              <a:gd name="connsiteY2" fmla="*/ 165027 h 791615"/>
              <a:gd name="connsiteX3" fmla="*/ 600395 w 600395"/>
              <a:gd name="connsiteY3" fmla="*/ 786853 h 791615"/>
              <a:gd name="connsiteX4" fmla="*/ 0 w 600395"/>
              <a:gd name="connsiteY4" fmla="*/ 791615 h 791615"/>
              <a:gd name="connsiteX5" fmla="*/ 24642 w 600395"/>
              <a:gd name="connsiteY5" fmla="*/ 165027 h 791615"/>
              <a:gd name="connsiteX0" fmla="*/ 24642 w 607539"/>
              <a:gd name="connsiteY0" fmla="*/ 165027 h 791616"/>
              <a:gd name="connsiteX1" fmla="*/ 240666 w 607539"/>
              <a:gd name="connsiteY1" fmla="*/ 0 h 791616"/>
              <a:gd name="connsiteX2" fmla="*/ 456690 w 607539"/>
              <a:gd name="connsiteY2" fmla="*/ 165027 h 791616"/>
              <a:gd name="connsiteX3" fmla="*/ 607539 w 607539"/>
              <a:gd name="connsiteY3" fmla="*/ 791616 h 791616"/>
              <a:gd name="connsiteX4" fmla="*/ 0 w 607539"/>
              <a:gd name="connsiteY4" fmla="*/ 791615 h 791616"/>
              <a:gd name="connsiteX5" fmla="*/ 24642 w 607539"/>
              <a:gd name="connsiteY5" fmla="*/ 165027 h 791616"/>
              <a:gd name="connsiteX0" fmla="*/ 24642 w 607539"/>
              <a:gd name="connsiteY0" fmla="*/ 654844 h 1281433"/>
              <a:gd name="connsiteX1" fmla="*/ 240666 w 607539"/>
              <a:gd name="connsiteY1" fmla="*/ 489817 h 1281433"/>
              <a:gd name="connsiteX2" fmla="*/ 601946 w 607539"/>
              <a:gd name="connsiteY2" fmla="*/ 0 h 1281433"/>
              <a:gd name="connsiteX3" fmla="*/ 607539 w 607539"/>
              <a:gd name="connsiteY3" fmla="*/ 1281433 h 1281433"/>
              <a:gd name="connsiteX4" fmla="*/ 0 w 607539"/>
              <a:gd name="connsiteY4" fmla="*/ 1281432 h 1281433"/>
              <a:gd name="connsiteX5" fmla="*/ 24642 w 607539"/>
              <a:gd name="connsiteY5" fmla="*/ 654844 h 1281433"/>
              <a:gd name="connsiteX0" fmla="*/ 24642 w 607539"/>
              <a:gd name="connsiteY0" fmla="*/ 1096096 h 1722685"/>
              <a:gd name="connsiteX1" fmla="*/ 309722 w 607539"/>
              <a:gd name="connsiteY1" fmla="*/ 0 h 1722685"/>
              <a:gd name="connsiteX2" fmla="*/ 601946 w 607539"/>
              <a:gd name="connsiteY2" fmla="*/ 441252 h 1722685"/>
              <a:gd name="connsiteX3" fmla="*/ 607539 w 607539"/>
              <a:gd name="connsiteY3" fmla="*/ 1722685 h 1722685"/>
              <a:gd name="connsiteX4" fmla="*/ 0 w 607539"/>
              <a:gd name="connsiteY4" fmla="*/ 1722684 h 1722685"/>
              <a:gd name="connsiteX5" fmla="*/ 24642 w 607539"/>
              <a:gd name="connsiteY5" fmla="*/ 1096096 h 1722685"/>
              <a:gd name="connsiteX0" fmla="*/ 0 w 609091"/>
              <a:gd name="connsiteY0" fmla="*/ 198365 h 1722685"/>
              <a:gd name="connsiteX1" fmla="*/ 311274 w 609091"/>
              <a:gd name="connsiteY1" fmla="*/ 0 h 1722685"/>
              <a:gd name="connsiteX2" fmla="*/ 603498 w 609091"/>
              <a:gd name="connsiteY2" fmla="*/ 441252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198365 h 1722685"/>
              <a:gd name="connsiteX1" fmla="*/ 311274 w 609091"/>
              <a:gd name="connsiteY1" fmla="*/ 0 h 1722685"/>
              <a:gd name="connsiteX2" fmla="*/ 608261 w 609091"/>
              <a:gd name="connsiteY2" fmla="*/ 198364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209052 h 1733372"/>
              <a:gd name="connsiteX1" fmla="*/ 309014 w 609091"/>
              <a:gd name="connsiteY1" fmla="*/ 0 h 1733372"/>
              <a:gd name="connsiteX2" fmla="*/ 608261 w 609091"/>
              <a:gd name="connsiteY2" fmla="*/ 209051 h 1733372"/>
              <a:gd name="connsiteX3" fmla="*/ 609091 w 609091"/>
              <a:gd name="connsiteY3" fmla="*/ 1733372 h 1733372"/>
              <a:gd name="connsiteX4" fmla="*/ 1552 w 609091"/>
              <a:gd name="connsiteY4" fmla="*/ 1733371 h 1733372"/>
              <a:gd name="connsiteX5" fmla="*/ 0 w 609091"/>
              <a:gd name="connsiteY5" fmla="*/ 209052 h 1733372"/>
              <a:gd name="connsiteX0" fmla="*/ 3027 w 607586"/>
              <a:gd name="connsiteY0" fmla="*/ 245176 h 1733372"/>
              <a:gd name="connsiteX1" fmla="*/ 307509 w 607586"/>
              <a:gd name="connsiteY1" fmla="*/ 0 h 1733372"/>
              <a:gd name="connsiteX2" fmla="*/ 606756 w 607586"/>
              <a:gd name="connsiteY2" fmla="*/ 209051 h 1733372"/>
              <a:gd name="connsiteX3" fmla="*/ 607586 w 607586"/>
              <a:gd name="connsiteY3" fmla="*/ 1733372 h 1733372"/>
              <a:gd name="connsiteX4" fmla="*/ 47 w 607586"/>
              <a:gd name="connsiteY4" fmla="*/ 1733371 h 1733372"/>
              <a:gd name="connsiteX5" fmla="*/ 3027 w 607586"/>
              <a:gd name="connsiteY5" fmla="*/ 245176 h 1733372"/>
              <a:gd name="connsiteX0" fmla="*/ 3027 w 607586"/>
              <a:gd name="connsiteY0" fmla="*/ 245176 h 1733372"/>
              <a:gd name="connsiteX1" fmla="*/ 307509 w 607586"/>
              <a:gd name="connsiteY1" fmla="*/ 0 h 1733372"/>
              <a:gd name="connsiteX2" fmla="*/ 604489 w 607586"/>
              <a:gd name="connsiteY2" fmla="*/ 245175 h 1733372"/>
              <a:gd name="connsiteX3" fmla="*/ 607586 w 607586"/>
              <a:gd name="connsiteY3" fmla="*/ 1733372 h 1733372"/>
              <a:gd name="connsiteX4" fmla="*/ 47 w 607586"/>
              <a:gd name="connsiteY4" fmla="*/ 1733371 h 1733372"/>
              <a:gd name="connsiteX5" fmla="*/ 3027 w 607586"/>
              <a:gd name="connsiteY5" fmla="*/ 245176 h 1733372"/>
              <a:gd name="connsiteX0" fmla="*/ 0 w 604559"/>
              <a:gd name="connsiteY0" fmla="*/ 245176 h 1733372"/>
              <a:gd name="connsiteX1" fmla="*/ 304482 w 604559"/>
              <a:gd name="connsiteY1" fmla="*/ 0 h 1733372"/>
              <a:gd name="connsiteX2" fmla="*/ 601462 w 604559"/>
              <a:gd name="connsiteY2" fmla="*/ 245175 h 1733372"/>
              <a:gd name="connsiteX3" fmla="*/ 604559 w 604559"/>
              <a:gd name="connsiteY3" fmla="*/ 1733372 h 1733372"/>
              <a:gd name="connsiteX4" fmla="*/ 3817 w 604559"/>
              <a:gd name="connsiteY4" fmla="*/ 1733371 h 1733372"/>
              <a:gd name="connsiteX5" fmla="*/ 0 w 604559"/>
              <a:gd name="connsiteY5" fmla="*/ 245176 h 1733372"/>
              <a:gd name="connsiteX0" fmla="*/ 0 w 604559"/>
              <a:gd name="connsiteY0" fmla="*/ 245176 h 1736382"/>
              <a:gd name="connsiteX1" fmla="*/ 304482 w 604559"/>
              <a:gd name="connsiteY1" fmla="*/ 0 h 1736382"/>
              <a:gd name="connsiteX2" fmla="*/ 601462 w 604559"/>
              <a:gd name="connsiteY2" fmla="*/ 245175 h 1736382"/>
              <a:gd name="connsiteX3" fmla="*/ 604559 w 604559"/>
              <a:gd name="connsiteY3" fmla="*/ 1733372 h 1736382"/>
              <a:gd name="connsiteX4" fmla="*/ 6083 w 604559"/>
              <a:gd name="connsiteY4" fmla="*/ 1736382 h 1736382"/>
              <a:gd name="connsiteX5" fmla="*/ 0 w 604559"/>
              <a:gd name="connsiteY5" fmla="*/ 245176 h 173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4559" h="1736382">
                <a:moveTo>
                  <a:pt x="0" y="245176"/>
                </a:moveTo>
                <a:lnTo>
                  <a:pt x="304482" y="0"/>
                </a:lnTo>
                <a:lnTo>
                  <a:pt x="601462" y="245175"/>
                </a:lnTo>
                <a:cubicBezTo>
                  <a:pt x="603326" y="672319"/>
                  <a:pt x="602695" y="1306228"/>
                  <a:pt x="604559" y="1733372"/>
                </a:cubicBezTo>
                <a:lnTo>
                  <a:pt x="6083" y="1736382"/>
                </a:lnTo>
                <a:cubicBezTo>
                  <a:pt x="5566" y="1228276"/>
                  <a:pt x="517" y="753282"/>
                  <a:pt x="0" y="245176"/>
                </a:cubicBezTo>
                <a:close/>
              </a:path>
            </a:pathLst>
          </a:custGeom>
          <a:gradFill>
            <a:gsLst>
              <a:gs pos="0">
                <a:srgbClr val="E4BE33"/>
              </a:gs>
              <a:gs pos="100000">
                <a:srgbClr val="E4BE33"/>
              </a:gs>
            </a:gsLst>
            <a:lin ang="90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6" name="正五边形 11"/>
          <p:cNvSpPr/>
          <p:nvPr/>
        </p:nvSpPr>
        <p:spPr>
          <a:xfrm>
            <a:off x="2018903" y="1388860"/>
            <a:ext cx="793605" cy="1878335"/>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 fmla="*/ 24642 w 456690"/>
              <a:gd name="connsiteY0" fmla="*/ 165027 h 801140"/>
              <a:gd name="connsiteX1" fmla="*/ 240666 w 456690"/>
              <a:gd name="connsiteY1" fmla="*/ 0 h 801140"/>
              <a:gd name="connsiteX2" fmla="*/ 456690 w 456690"/>
              <a:gd name="connsiteY2" fmla="*/ 165027 h 801140"/>
              <a:gd name="connsiteX3" fmla="*/ 374176 w 456690"/>
              <a:gd name="connsiteY3" fmla="*/ 432047 h 801140"/>
              <a:gd name="connsiteX4" fmla="*/ 0 w 456690"/>
              <a:gd name="connsiteY4" fmla="*/ 801140 h 801140"/>
              <a:gd name="connsiteX5" fmla="*/ 24642 w 456690"/>
              <a:gd name="connsiteY5" fmla="*/ 165027 h 801140"/>
              <a:gd name="connsiteX0" fmla="*/ 24642 w 600395"/>
              <a:gd name="connsiteY0" fmla="*/ 165027 h 801140"/>
              <a:gd name="connsiteX1" fmla="*/ 240666 w 600395"/>
              <a:gd name="connsiteY1" fmla="*/ 0 h 801140"/>
              <a:gd name="connsiteX2" fmla="*/ 456690 w 600395"/>
              <a:gd name="connsiteY2" fmla="*/ 165027 h 801140"/>
              <a:gd name="connsiteX3" fmla="*/ 600395 w 600395"/>
              <a:gd name="connsiteY3" fmla="*/ 786853 h 801140"/>
              <a:gd name="connsiteX4" fmla="*/ 0 w 600395"/>
              <a:gd name="connsiteY4" fmla="*/ 801140 h 801140"/>
              <a:gd name="connsiteX5" fmla="*/ 24642 w 600395"/>
              <a:gd name="connsiteY5" fmla="*/ 165027 h 801140"/>
              <a:gd name="connsiteX0" fmla="*/ 24642 w 600395"/>
              <a:gd name="connsiteY0" fmla="*/ 165027 h 791615"/>
              <a:gd name="connsiteX1" fmla="*/ 240666 w 600395"/>
              <a:gd name="connsiteY1" fmla="*/ 0 h 791615"/>
              <a:gd name="connsiteX2" fmla="*/ 456690 w 600395"/>
              <a:gd name="connsiteY2" fmla="*/ 165027 h 791615"/>
              <a:gd name="connsiteX3" fmla="*/ 600395 w 600395"/>
              <a:gd name="connsiteY3" fmla="*/ 786853 h 791615"/>
              <a:gd name="connsiteX4" fmla="*/ 0 w 600395"/>
              <a:gd name="connsiteY4" fmla="*/ 791615 h 791615"/>
              <a:gd name="connsiteX5" fmla="*/ 24642 w 600395"/>
              <a:gd name="connsiteY5" fmla="*/ 165027 h 791615"/>
              <a:gd name="connsiteX0" fmla="*/ 24642 w 607539"/>
              <a:gd name="connsiteY0" fmla="*/ 165027 h 791616"/>
              <a:gd name="connsiteX1" fmla="*/ 240666 w 607539"/>
              <a:gd name="connsiteY1" fmla="*/ 0 h 791616"/>
              <a:gd name="connsiteX2" fmla="*/ 456690 w 607539"/>
              <a:gd name="connsiteY2" fmla="*/ 165027 h 791616"/>
              <a:gd name="connsiteX3" fmla="*/ 607539 w 607539"/>
              <a:gd name="connsiteY3" fmla="*/ 791616 h 791616"/>
              <a:gd name="connsiteX4" fmla="*/ 0 w 607539"/>
              <a:gd name="connsiteY4" fmla="*/ 791615 h 791616"/>
              <a:gd name="connsiteX5" fmla="*/ 24642 w 607539"/>
              <a:gd name="connsiteY5" fmla="*/ 165027 h 791616"/>
              <a:gd name="connsiteX0" fmla="*/ 24642 w 607539"/>
              <a:gd name="connsiteY0" fmla="*/ 654844 h 1281433"/>
              <a:gd name="connsiteX1" fmla="*/ 240666 w 607539"/>
              <a:gd name="connsiteY1" fmla="*/ 489817 h 1281433"/>
              <a:gd name="connsiteX2" fmla="*/ 601946 w 607539"/>
              <a:gd name="connsiteY2" fmla="*/ 0 h 1281433"/>
              <a:gd name="connsiteX3" fmla="*/ 607539 w 607539"/>
              <a:gd name="connsiteY3" fmla="*/ 1281433 h 1281433"/>
              <a:gd name="connsiteX4" fmla="*/ 0 w 607539"/>
              <a:gd name="connsiteY4" fmla="*/ 1281432 h 1281433"/>
              <a:gd name="connsiteX5" fmla="*/ 24642 w 607539"/>
              <a:gd name="connsiteY5" fmla="*/ 654844 h 1281433"/>
              <a:gd name="connsiteX0" fmla="*/ 24642 w 607539"/>
              <a:gd name="connsiteY0" fmla="*/ 1096096 h 1722685"/>
              <a:gd name="connsiteX1" fmla="*/ 309722 w 607539"/>
              <a:gd name="connsiteY1" fmla="*/ 0 h 1722685"/>
              <a:gd name="connsiteX2" fmla="*/ 601946 w 607539"/>
              <a:gd name="connsiteY2" fmla="*/ 441252 h 1722685"/>
              <a:gd name="connsiteX3" fmla="*/ 607539 w 607539"/>
              <a:gd name="connsiteY3" fmla="*/ 1722685 h 1722685"/>
              <a:gd name="connsiteX4" fmla="*/ 0 w 607539"/>
              <a:gd name="connsiteY4" fmla="*/ 1722684 h 1722685"/>
              <a:gd name="connsiteX5" fmla="*/ 24642 w 607539"/>
              <a:gd name="connsiteY5" fmla="*/ 1096096 h 1722685"/>
              <a:gd name="connsiteX0" fmla="*/ 0 w 609091"/>
              <a:gd name="connsiteY0" fmla="*/ 198365 h 1722685"/>
              <a:gd name="connsiteX1" fmla="*/ 311274 w 609091"/>
              <a:gd name="connsiteY1" fmla="*/ 0 h 1722685"/>
              <a:gd name="connsiteX2" fmla="*/ 603498 w 609091"/>
              <a:gd name="connsiteY2" fmla="*/ 441252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198365 h 1722685"/>
              <a:gd name="connsiteX1" fmla="*/ 311274 w 609091"/>
              <a:gd name="connsiteY1" fmla="*/ 0 h 1722685"/>
              <a:gd name="connsiteX2" fmla="*/ 608261 w 609091"/>
              <a:gd name="connsiteY2" fmla="*/ 198364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209052 h 1733372"/>
              <a:gd name="connsiteX1" fmla="*/ 309014 w 609091"/>
              <a:gd name="connsiteY1" fmla="*/ 0 h 1733372"/>
              <a:gd name="connsiteX2" fmla="*/ 608261 w 609091"/>
              <a:gd name="connsiteY2" fmla="*/ 209051 h 1733372"/>
              <a:gd name="connsiteX3" fmla="*/ 609091 w 609091"/>
              <a:gd name="connsiteY3" fmla="*/ 1733372 h 1733372"/>
              <a:gd name="connsiteX4" fmla="*/ 1552 w 609091"/>
              <a:gd name="connsiteY4" fmla="*/ 1733371 h 1733372"/>
              <a:gd name="connsiteX5" fmla="*/ 0 w 609091"/>
              <a:gd name="connsiteY5" fmla="*/ 209052 h 1733372"/>
              <a:gd name="connsiteX0" fmla="*/ 7534 w 616625"/>
              <a:gd name="connsiteY0" fmla="*/ 209052 h 1733372"/>
              <a:gd name="connsiteX1" fmla="*/ 316548 w 616625"/>
              <a:gd name="connsiteY1" fmla="*/ 0 h 1733372"/>
              <a:gd name="connsiteX2" fmla="*/ 615795 w 616625"/>
              <a:gd name="connsiteY2" fmla="*/ 209051 h 1733372"/>
              <a:gd name="connsiteX3" fmla="*/ 616625 w 616625"/>
              <a:gd name="connsiteY3" fmla="*/ 1733372 h 1733372"/>
              <a:gd name="connsiteX4" fmla="*/ 22 w 616625"/>
              <a:gd name="connsiteY4" fmla="*/ 1733371 h 1733372"/>
              <a:gd name="connsiteX5" fmla="*/ 7534 w 616625"/>
              <a:gd name="connsiteY5" fmla="*/ 209052 h 1733372"/>
              <a:gd name="connsiteX0" fmla="*/ 7534 w 618891"/>
              <a:gd name="connsiteY0" fmla="*/ 209052 h 1733371"/>
              <a:gd name="connsiteX1" fmla="*/ 316548 w 618891"/>
              <a:gd name="connsiteY1" fmla="*/ 0 h 1733371"/>
              <a:gd name="connsiteX2" fmla="*/ 615795 w 618891"/>
              <a:gd name="connsiteY2" fmla="*/ 209051 h 1733371"/>
              <a:gd name="connsiteX3" fmla="*/ 618891 w 618891"/>
              <a:gd name="connsiteY3" fmla="*/ 1728011 h 1733371"/>
              <a:gd name="connsiteX4" fmla="*/ 22 w 618891"/>
              <a:gd name="connsiteY4" fmla="*/ 1733371 h 1733371"/>
              <a:gd name="connsiteX5" fmla="*/ 7534 w 618891"/>
              <a:gd name="connsiteY5" fmla="*/ 209052 h 1733371"/>
              <a:gd name="connsiteX0" fmla="*/ 7534 w 618891"/>
              <a:gd name="connsiteY0" fmla="*/ 209052 h 1736052"/>
              <a:gd name="connsiteX1" fmla="*/ 316548 w 618891"/>
              <a:gd name="connsiteY1" fmla="*/ 0 h 1736052"/>
              <a:gd name="connsiteX2" fmla="*/ 615795 w 618891"/>
              <a:gd name="connsiteY2" fmla="*/ 209051 h 1736052"/>
              <a:gd name="connsiteX3" fmla="*/ 618891 w 618891"/>
              <a:gd name="connsiteY3" fmla="*/ 1736052 h 1736052"/>
              <a:gd name="connsiteX4" fmla="*/ 22 w 618891"/>
              <a:gd name="connsiteY4" fmla="*/ 1733371 h 1736052"/>
              <a:gd name="connsiteX5" fmla="*/ 7534 w 618891"/>
              <a:gd name="connsiteY5" fmla="*/ 209052 h 1736052"/>
              <a:gd name="connsiteX0" fmla="*/ 9796 w 621153"/>
              <a:gd name="connsiteY0" fmla="*/ 209052 h 1738731"/>
              <a:gd name="connsiteX1" fmla="*/ 318810 w 621153"/>
              <a:gd name="connsiteY1" fmla="*/ 0 h 1738731"/>
              <a:gd name="connsiteX2" fmla="*/ 618057 w 621153"/>
              <a:gd name="connsiteY2" fmla="*/ 209051 h 1738731"/>
              <a:gd name="connsiteX3" fmla="*/ 621153 w 621153"/>
              <a:gd name="connsiteY3" fmla="*/ 1736052 h 1738731"/>
              <a:gd name="connsiteX4" fmla="*/ 17 w 621153"/>
              <a:gd name="connsiteY4" fmla="*/ 1738731 h 1738731"/>
              <a:gd name="connsiteX5" fmla="*/ 9796 w 621153"/>
              <a:gd name="connsiteY5" fmla="*/ 209052 h 173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153" h="1738731">
                <a:moveTo>
                  <a:pt x="9796" y="209052"/>
                </a:moveTo>
                <a:lnTo>
                  <a:pt x="318810" y="0"/>
                </a:lnTo>
                <a:lnTo>
                  <a:pt x="618057" y="209051"/>
                </a:lnTo>
                <a:cubicBezTo>
                  <a:pt x="619921" y="636195"/>
                  <a:pt x="619289" y="1308908"/>
                  <a:pt x="621153" y="1736052"/>
                </a:cubicBezTo>
                <a:lnTo>
                  <a:pt x="17" y="1738731"/>
                </a:lnTo>
                <a:cubicBezTo>
                  <a:pt x="-500" y="1230625"/>
                  <a:pt x="10313" y="717158"/>
                  <a:pt x="9796" y="209052"/>
                </a:cubicBezTo>
                <a:close/>
              </a:path>
            </a:pathLst>
          </a:custGeom>
          <a:gradFill>
            <a:gsLst>
              <a:gs pos="0">
                <a:srgbClr val="4EC0A5"/>
              </a:gs>
              <a:gs pos="100000">
                <a:srgbClr val="4EC0A5"/>
              </a:gs>
            </a:gsLst>
            <a:lin ang="90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7" name="正五边形 11"/>
          <p:cNvSpPr/>
          <p:nvPr/>
        </p:nvSpPr>
        <p:spPr>
          <a:xfrm>
            <a:off x="1289205" y="1378092"/>
            <a:ext cx="740571" cy="2094550"/>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 fmla="*/ 24642 w 456690"/>
              <a:gd name="connsiteY0" fmla="*/ 165027 h 801140"/>
              <a:gd name="connsiteX1" fmla="*/ 240666 w 456690"/>
              <a:gd name="connsiteY1" fmla="*/ 0 h 801140"/>
              <a:gd name="connsiteX2" fmla="*/ 456690 w 456690"/>
              <a:gd name="connsiteY2" fmla="*/ 165027 h 801140"/>
              <a:gd name="connsiteX3" fmla="*/ 374176 w 456690"/>
              <a:gd name="connsiteY3" fmla="*/ 432047 h 801140"/>
              <a:gd name="connsiteX4" fmla="*/ 0 w 456690"/>
              <a:gd name="connsiteY4" fmla="*/ 801140 h 801140"/>
              <a:gd name="connsiteX5" fmla="*/ 24642 w 456690"/>
              <a:gd name="connsiteY5" fmla="*/ 165027 h 801140"/>
              <a:gd name="connsiteX0" fmla="*/ 24642 w 600395"/>
              <a:gd name="connsiteY0" fmla="*/ 165027 h 801140"/>
              <a:gd name="connsiteX1" fmla="*/ 240666 w 600395"/>
              <a:gd name="connsiteY1" fmla="*/ 0 h 801140"/>
              <a:gd name="connsiteX2" fmla="*/ 456690 w 600395"/>
              <a:gd name="connsiteY2" fmla="*/ 165027 h 801140"/>
              <a:gd name="connsiteX3" fmla="*/ 600395 w 600395"/>
              <a:gd name="connsiteY3" fmla="*/ 786853 h 801140"/>
              <a:gd name="connsiteX4" fmla="*/ 0 w 600395"/>
              <a:gd name="connsiteY4" fmla="*/ 801140 h 801140"/>
              <a:gd name="connsiteX5" fmla="*/ 24642 w 600395"/>
              <a:gd name="connsiteY5" fmla="*/ 165027 h 801140"/>
              <a:gd name="connsiteX0" fmla="*/ 24642 w 600395"/>
              <a:gd name="connsiteY0" fmla="*/ 165027 h 791615"/>
              <a:gd name="connsiteX1" fmla="*/ 240666 w 600395"/>
              <a:gd name="connsiteY1" fmla="*/ 0 h 791615"/>
              <a:gd name="connsiteX2" fmla="*/ 456690 w 600395"/>
              <a:gd name="connsiteY2" fmla="*/ 165027 h 791615"/>
              <a:gd name="connsiteX3" fmla="*/ 600395 w 600395"/>
              <a:gd name="connsiteY3" fmla="*/ 786853 h 791615"/>
              <a:gd name="connsiteX4" fmla="*/ 0 w 600395"/>
              <a:gd name="connsiteY4" fmla="*/ 791615 h 791615"/>
              <a:gd name="connsiteX5" fmla="*/ 24642 w 600395"/>
              <a:gd name="connsiteY5" fmla="*/ 165027 h 791615"/>
              <a:gd name="connsiteX0" fmla="*/ 24642 w 607539"/>
              <a:gd name="connsiteY0" fmla="*/ 165027 h 791616"/>
              <a:gd name="connsiteX1" fmla="*/ 240666 w 607539"/>
              <a:gd name="connsiteY1" fmla="*/ 0 h 791616"/>
              <a:gd name="connsiteX2" fmla="*/ 456690 w 607539"/>
              <a:gd name="connsiteY2" fmla="*/ 165027 h 791616"/>
              <a:gd name="connsiteX3" fmla="*/ 607539 w 607539"/>
              <a:gd name="connsiteY3" fmla="*/ 791616 h 791616"/>
              <a:gd name="connsiteX4" fmla="*/ 0 w 607539"/>
              <a:gd name="connsiteY4" fmla="*/ 791615 h 791616"/>
              <a:gd name="connsiteX5" fmla="*/ 24642 w 607539"/>
              <a:gd name="connsiteY5" fmla="*/ 165027 h 791616"/>
              <a:gd name="connsiteX0" fmla="*/ 24642 w 607539"/>
              <a:gd name="connsiteY0" fmla="*/ 654844 h 1281433"/>
              <a:gd name="connsiteX1" fmla="*/ 240666 w 607539"/>
              <a:gd name="connsiteY1" fmla="*/ 489817 h 1281433"/>
              <a:gd name="connsiteX2" fmla="*/ 601946 w 607539"/>
              <a:gd name="connsiteY2" fmla="*/ 0 h 1281433"/>
              <a:gd name="connsiteX3" fmla="*/ 607539 w 607539"/>
              <a:gd name="connsiteY3" fmla="*/ 1281433 h 1281433"/>
              <a:gd name="connsiteX4" fmla="*/ 0 w 607539"/>
              <a:gd name="connsiteY4" fmla="*/ 1281432 h 1281433"/>
              <a:gd name="connsiteX5" fmla="*/ 24642 w 607539"/>
              <a:gd name="connsiteY5" fmla="*/ 654844 h 1281433"/>
              <a:gd name="connsiteX0" fmla="*/ 24642 w 607539"/>
              <a:gd name="connsiteY0" fmla="*/ 1096096 h 1722685"/>
              <a:gd name="connsiteX1" fmla="*/ 309722 w 607539"/>
              <a:gd name="connsiteY1" fmla="*/ 0 h 1722685"/>
              <a:gd name="connsiteX2" fmla="*/ 601946 w 607539"/>
              <a:gd name="connsiteY2" fmla="*/ 441252 h 1722685"/>
              <a:gd name="connsiteX3" fmla="*/ 607539 w 607539"/>
              <a:gd name="connsiteY3" fmla="*/ 1722685 h 1722685"/>
              <a:gd name="connsiteX4" fmla="*/ 0 w 607539"/>
              <a:gd name="connsiteY4" fmla="*/ 1722684 h 1722685"/>
              <a:gd name="connsiteX5" fmla="*/ 24642 w 607539"/>
              <a:gd name="connsiteY5" fmla="*/ 1096096 h 1722685"/>
              <a:gd name="connsiteX0" fmla="*/ 0 w 609091"/>
              <a:gd name="connsiteY0" fmla="*/ 198365 h 1722685"/>
              <a:gd name="connsiteX1" fmla="*/ 311274 w 609091"/>
              <a:gd name="connsiteY1" fmla="*/ 0 h 1722685"/>
              <a:gd name="connsiteX2" fmla="*/ 603498 w 609091"/>
              <a:gd name="connsiteY2" fmla="*/ 441252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198365 h 1722685"/>
              <a:gd name="connsiteX1" fmla="*/ 311274 w 609091"/>
              <a:gd name="connsiteY1" fmla="*/ 0 h 1722685"/>
              <a:gd name="connsiteX2" fmla="*/ 608261 w 609091"/>
              <a:gd name="connsiteY2" fmla="*/ 198364 h 1722685"/>
              <a:gd name="connsiteX3" fmla="*/ 609091 w 609091"/>
              <a:gd name="connsiteY3" fmla="*/ 1722685 h 1722685"/>
              <a:gd name="connsiteX4" fmla="*/ 1552 w 609091"/>
              <a:gd name="connsiteY4" fmla="*/ 1722684 h 1722685"/>
              <a:gd name="connsiteX5" fmla="*/ 0 w 609091"/>
              <a:gd name="connsiteY5" fmla="*/ 198365 h 172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091" h="1722685">
                <a:moveTo>
                  <a:pt x="0" y="198365"/>
                </a:moveTo>
                <a:lnTo>
                  <a:pt x="311274" y="0"/>
                </a:lnTo>
                <a:lnTo>
                  <a:pt x="608261" y="198364"/>
                </a:lnTo>
                <a:cubicBezTo>
                  <a:pt x="610125" y="625508"/>
                  <a:pt x="607227" y="1295541"/>
                  <a:pt x="609091" y="1722685"/>
                </a:cubicBezTo>
                <a:lnTo>
                  <a:pt x="1552" y="1722684"/>
                </a:lnTo>
                <a:cubicBezTo>
                  <a:pt x="1035" y="1214578"/>
                  <a:pt x="517" y="706471"/>
                  <a:pt x="0" y="198365"/>
                </a:cubicBezTo>
                <a:close/>
              </a:path>
            </a:pathLst>
          </a:custGeom>
          <a:gradFill>
            <a:gsLst>
              <a:gs pos="100000">
                <a:srgbClr val="E6325C"/>
              </a:gs>
              <a:gs pos="0">
                <a:srgbClr val="E6325C"/>
              </a:gs>
            </a:gsLst>
            <a:lin ang="72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8" name="矩形 2"/>
          <p:cNvSpPr/>
          <p:nvPr/>
        </p:nvSpPr>
        <p:spPr>
          <a:xfrm>
            <a:off x="940263" y="3464289"/>
            <a:ext cx="1089770" cy="266244"/>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 fmla="*/ 0 w 1112987"/>
              <a:gd name="connsiteY0" fmla="*/ 202406 h 490438"/>
              <a:gd name="connsiteX1" fmla="*/ 1112987 w 1112987"/>
              <a:gd name="connsiteY1" fmla="*/ 0 h 490438"/>
              <a:gd name="connsiteX2" fmla="*/ 720080 w 1112987"/>
              <a:gd name="connsiteY2" fmla="*/ 490438 h 490438"/>
              <a:gd name="connsiteX3" fmla="*/ 0 w 1112987"/>
              <a:gd name="connsiteY3" fmla="*/ 490438 h 490438"/>
              <a:gd name="connsiteX4" fmla="*/ 0 w 1112987"/>
              <a:gd name="connsiteY4" fmla="*/ 202406 h 490438"/>
              <a:gd name="connsiteX0" fmla="*/ 0 w 1112987"/>
              <a:gd name="connsiteY0" fmla="*/ 202406 h 490438"/>
              <a:gd name="connsiteX1" fmla="*/ 1112987 w 1112987"/>
              <a:gd name="connsiteY1" fmla="*/ 0 h 490438"/>
              <a:gd name="connsiteX2" fmla="*/ 977255 w 1112987"/>
              <a:gd name="connsiteY2" fmla="*/ 214213 h 490438"/>
              <a:gd name="connsiteX3" fmla="*/ 0 w 1112987"/>
              <a:gd name="connsiteY3" fmla="*/ 490438 h 490438"/>
              <a:gd name="connsiteX4" fmla="*/ 0 w 1112987"/>
              <a:gd name="connsiteY4" fmla="*/ 202406 h 490438"/>
              <a:gd name="connsiteX0" fmla="*/ 507206 w 1112987"/>
              <a:gd name="connsiteY0" fmla="*/ 9525 h 490438"/>
              <a:gd name="connsiteX1" fmla="*/ 1112987 w 1112987"/>
              <a:gd name="connsiteY1" fmla="*/ 0 h 490438"/>
              <a:gd name="connsiteX2" fmla="*/ 977255 w 1112987"/>
              <a:gd name="connsiteY2" fmla="*/ 214213 h 490438"/>
              <a:gd name="connsiteX3" fmla="*/ 0 w 1112987"/>
              <a:gd name="connsiteY3" fmla="*/ 490438 h 490438"/>
              <a:gd name="connsiteX4" fmla="*/ 507206 w 1112987"/>
              <a:gd name="connsiteY4" fmla="*/ 9525 h 490438"/>
              <a:gd name="connsiteX0" fmla="*/ 285750 w 891531"/>
              <a:gd name="connsiteY0" fmla="*/ 9525 h 221357"/>
              <a:gd name="connsiteX1" fmla="*/ 891531 w 891531"/>
              <a:gd name="connsiteY1" fmla="*/ 0 h 221357"/>
              <a:gd name="connsiteX2" fmla="*/ 755799 w 891531"/>
              <a:gd name="connsiteY2" fmla="*/ 214213 h 221357"/>
              <a:gd name="connsiteX3" fmla="*/ 0 w 891531"/>
              <a:gd name="connsiteY3" fmla="*/ 221357 h 221357"/>
              <a:gd name="connsiteX4" fmla="*/ 285750 w 891531"/>
              <a:gd name="connsiteY4" fmla="*/ 9525 h 221357"/>
              <a:gd name="connsiteX0" fmla="*/ 285750 w 891531"/>
              <a:gd name="connsiteY0" fmla="*/ 9525 h 221357"/>
              <a:gd name="connsiteX1" fmla="*/ 891531 w 891531"/>
              <a:gd name="connsiteY1" fmla="*/ 0 h 221357"/>
              <a:gd name="connsiteX2" fmla="*/ 755799 w 891531"/>
              <a:gd name="connsiteY2" fmla="*/ 218975 h 221357"/>
              <a:gd name="connsiteX3" fmla="*/ 0 w 891531"/>
              <a:gd name="connsiteY3" fmla="*/ 221357 h 221357"/>
              <a:gd name="connsiteX4" fmla="*/ 285750 w 891531"/>
              <a:gd name="connsiteY4" fmla="*/ 9525 h 221357"/>
              <a:gd name="connsiteX0" fmla="*/ 283369 w 889150"/>
              <a:gd name="connsiteY0" fmla="*/ 9525 h 221357"/>
              <a:gd name="connsiteX1" fmla="*/ 889150 w 889150"/>
              <a:gd name="connsiteY1" fmla="*/ 0 h 221357"/>
              <a:gd name="connsiteX2" fmla="*/ 753418 w 889150"/>
              <a:gd name="connsiteY2" fmla="*/ 218975 h 221357"/>
              <a:gd name="connsiteX3" fmla="*/ 0 w 889150"/>
              <a:gd name="connsiteY3" fmla="*/ 221357 h 221357"/>
              <a:gd name="connsiteX4" fmla="*/ 283369 w 889150"/>
              <a:gd name="connsiteY4" fmla="*/ 9525 h 221357"/>
              <a:gd name="connsiteX0" fmla="*/ 280987 w 886768"/>
              <a:gd name="connsiteY0" fmla="*/ 9525 h 221357"/>
              <a:gd name="connsiteX1" fmla="*/ 886768 w 886768"/>
              <a:gd name="connsiteY1" fmla="*/ 0 h 221357"/>
              <a:gd name="connsiteX2" fmla="*/ 751036 w 886768"/>
              <a:gd name="connsiteY2" fmla="*/ 218975 h 221357"/>
              <a:gd name="connsiteX3" fmla="*/ 0 w 886768"/>
              <a:gd name="connsiteY3" fmla="*/ 221357 h 221357"/>
              <a:gd name="connsiteX4" fmla="*/ 280987 w 886768"/>
              <a:gd name="connsiteY4" fmla="*/ 9525 h 221357"/>
              <a:gd name="connsiteX0" fmla="*/ 278606 w 884387"/>
              <a:gd name="connsiteY0" fmla="*/ 9525 h 218975"/>
              <a:gd name="connsiteX1" fmla="*/ 884387 w 884387"/>
              <a:gd name="connsiteY1" fmla="*/ 0 h 218975"/>
              <a:gd name="connsiteX2" fmla="*/ 748655 w 884387"/>
              <a:gd name="connsiteY2" fmla="*/ 218975 h 218975"/>
              <a:gd name="connsiteX3" fmla="*/ 0 w 884387"/>
              <a:gd name="connsiteY3" fmla="*/ 218975 h 218975"/>
              <a:gd name="connsiteX4" fmla="*/ 278606 w 884387"/>
              <a:gd name="connsiteY4" fmla="*/ 9525 h 218975"/>
              <a:gd name="connsiteX0" fmla="*/ 290512 w 896293"/>
              <a:gd name="connsiteY0" fmla="*/ 9525 h 221356"/>
              <a:gd name="connsiteX1" fmla="*/ 896293 w 896293"/>
              <a:gd name="connsiteY1" fmla="*/ 0 h 221356"/>
              <a:gd name="connsiteX2" fmla="*/ 760561 w 896293"/>
              <a:gd name="connsiteY2" fmla="*/ 218975 h 221356"/>
              <a:gd name="connsiteX3" fmla="*/ 0 w 896293"/>
              <a:gd name="connsiteY3" fmla="*/ 221356 h 221356"/>
              <a:gd name="connsiteX4" fmla="*/ 290512 w 896293"/>
              <a:gd name="connsiteY4" fmla="*/ 9525 h 221356"/>
              <a:gd name="connsiteX0" fmla="*/ 290512 w 896293"/>
              <a:gd name="connsiteY0" fmla="*/ 9525 h 218975"/>
              <a:gd name="connsiteX1" fmla="*/ 896293 w 896293"/>
              <a:gd name="connsiteY1" fmla="*/ 0 h 218975"/>
              <a:gd name="connsiteX2" fmla="*/ 760561 w 896293"/>
              <a:gd name="connsiteY2" fmla="*/ 218975 h 218975"/>
              <a:gd name="connsiteX3" fmla="*/ 0 w 896293"/>
              <a:gd name="connsiteY3" fmla="*/ 216593 h 218975"/>
              <a:gd name="connsiteX4" fmla="*/ 290512 w 896293"/>
              <a:gd name="connsiteY4" fmla="*/ 9525 h 218975"/>
              <a:gd name="connsiteX0" fmla="*/ 292893 w 896293"/>
              <a:gd name="connsiteY0" fmla="*/ 4763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4763 h 218975"/>
              <a:gd name="connsiteX0" fmla="*/ 292893 w 896293"/>
              <a:gd name="connsiteY0" fmla="*/ 0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0 h 218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293" h="218975">
                <a:moveTo>
                  <a:pt x="292893" y="0"/>
                </a:moveTo>
                <a:lnTo>
                  <a:pt x="896293" y="0"/>
                </a:lnTo>
                <a:lnTo>
                  <a:pt x="760561" y="218975"/>
                </a:lnTo>
                <a:lnTo>
                  <a:pt x="0" y="216593"/>
                </a:lnTo>
                <a:lnTo>
                  <a:pt x="292893" y="0"/>
                </a:lnTo>
                <a:close/>
              </a:path>
            </a:pathLst>
          </a:custGeom>
          <a:solidFill>
            <a:srgbClr val="E6325C">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9" name="等腰三角形 1"/>
          <p:cNvSpPr/>
          <p:nvPr/>
        </p:nvSpPr>
        <p:spPr>
          <a:xfrm>
            <a:off x="1868315" y="3469744"/>
            <a:ext cx="934966" cy="824096"/>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514520 w 764211"/>
              <a:gd name="connsiteY0" fmla="*/ 680169 h 680169"/>
              <a:gd name="connsiteX1" fmla="*/ 0 w 764211"/>
              <a:gd name="connsiteY1" fmla="*/ 0 h 680169"/>
              <a:gd name="connsiteX2" fmla="*/ 764211 w 764211"/>
              <a:gd name="connsiteY2" fmla="*/ 3894 h 680169"/>
              <a:gd name="connsiteX3" fmla="*/ 514520 w 764211"/>
              <a:gd name="connsiteY3" fmla="*/ 680169 h 680169"/>
              <a:gd name="connsiteX0" fmla="*/ 519282 w 768973"/>
              <a:gd name="connsiteY0" fmla="*/ 676275 h 676275"/>
              <a:gd name="connsiteX1" fmla="*/ 0 w 768973"/>
              <a:gd name="connsiteY1" fmla="*/ 869 h 676275"/>
              <a:gd name="connsiteX2" fmla="*/ 768973 w 768973"/>
              <a:gd name="connsiteY2" fmla="*/ 0 h 676275"/>
              <a:gd name="connsiteX3" fmla="*/ 519282 w 768973"/>
              <a:gd name="connsiteY3" fmla="*/ 676275 h 676275"/>
              <a:gd name="connsiteX0" fmla="*/ 519282 w 778498"/>
              <a:gd name="connsiteY0" fmla="*/ 681037 h 681037"/>
              <a:gd name="connsiteX1" fmla="*/ 0 w 778498"/>
              <a:gd name="connsiteY1" fmla="*/ 5631 h 681037"/>
              <a:gd name="connsiteX2" fmla="*/ 778498 w 778498"/>
              <a:gd name="connsiteY2" fmla="*/ 0 h 681037"/>
              <a:gd name="connsiteX3" fmla="*/ 519282 w 778498"/>
              <a:gd name="connsiteY3" fmla="*/ 681037 h 681037"/>
              <a:gd name="connsiteX0" fmla="*/ 426413 w 778498"/>
              <a:gd name="connsiteY0" fmla="*/ 676274 h 676274"/>
              <a:gd name="connsiteX1" fmla="*/ 0 w 778498"/>
              <a:gd name="connsiteY1" fmla="*/ 5631 h 676274"/>
              <a:gd name="connsiteX2" fmla="*/ 778498 w 778498"/>
              <a:gd name="connsiteY2" fmla="*/ 0 h 676274"/>
              <a:gd name="connsiteX3" fmla="*/ 426413 w 778498"/>
              <a:gd name="connsiteY3" fmla="*/ 676274 h 676274"/>
              <a:gd name="connsiteX0" fmla="*/ 431175 w 783260"/>
              <a:gd name="connsiteY0" fmla="*/ 677787 h 677787"/>
              <a:gd name="connsiteX1" fmla="*/ 0 w 783260"/>
              <a:gd name="connsiteY1" fmla="*/ 0 h 677787"/>
              <a:gd name="connsiteX2" fmla="*/ 783260 w 783260"/>
              <a:gd name="connsiteY2" fmla="*/ 1513 h 677787"/>
              <a:gd name="connsiteX3" fmla="*/ 431175 w 783260"/>
              <a:gd name="connsiteY3" fmla="*/ 677787 h 677787"/>
              <a:gd name="connsiteX0" fmla="*/ 433556 w 785641"/>
              <a:gd name="connsiteY0" fmla="*/ 680168 h 680168"/>
              <a:gd name="connsiteX1" fmla="*/ 0 w 785641"/>
              <a:gd name="connsiteY1" fmla="*/ 0 h 680168"/>
              <a:gd name="connsiteX2" fmla="*/ 785641 w 785641"/>
              <a:gd name="connsiteY2" fmla="*/ 3894 h 680168"/>
              <a:gd name="connsiteX3" fmla="*/ 433556 w 785641"/>
              <a:gd name="connsiteY3" fmla="*/ 680168 h 680168"/>
              <a:gd name="connsiteX0" fmla="*/ 431175 w 783260"/>
              <a:gd name="connsiteY0" fmla="*/ 676274 h 676274"/>
              <a:gd name="connsiteX1" fmla="*/ 0 w 783260"/>
              <a:gd name="connsiteY1" fmla="*/ 868 h 676274"/>
              <a:gd name="connsiteX2" fmla="*/ 783260 w 783260"/>
              <a:gd name="connsiteY2" fmla="*/ 0 h 676274"/>
              <a:gd name="connsiteX3" fmla="*/ 431175 w 783260"/>
              <a:gd name="connsiteY3" fmla="*/ 676274 h 676274"/>
              <a:gd name="connsiteX0" fmla="*/ 424032 w 776117"/>
              <a:gd name="connsiteY0" fmla="*/ 677787 h 677787"/>
              <a:gd name="connsiteX1" fmla="*/ 0 w 776117"/>
              <a:gd name="connsiteY1" fmla="*/ 0 h 677787"/>
              <a:gd name="connsiteX2" fmla="*/ 776117 w 776117"/>
              <a:gd name="connsiteY2" fmla="*/ 1513 h 677787"/>
              <a:gd name="connsiteX3" fmla="*/ 424032 w 776117"/>
              <a:gd name="connsiteY3" fmla="*/ 677787 h 677787"/>
              <a:gd name="connsiteX0" fmla="*/ 424032 w 776117"/>
              <a:gd name="connsiteY0" fmla="*/ 677787 h 677787"/>
              <a:gd name="connsiteX1" fmla="*/ 0 w 776117"/>
              <a:gd name="connsiteY1" fmla="*/ 0 h 677787"/>
              <a:gd name="connsiteX2" fmla="*/ 776117 w 776117"/>
              <a:gd name="connsiteY2" fmla="*/ 1513 h 677787"/>
              <a:gd name="connsiteX3" fmla="*/ 424032 w 776117"/>
              <a:gd name="connsiteY3" fmla="*/ 677787 h 677787"/>
              <a:gd name="connsiteX0" fmla="*/ 424032 w 768973"/>
              <a:gd name="connsiteY0" fmla="*/ 677787 h 677787"/>
              <a:gd name="connsiteX1" fmla="*/ 0 w 768973"/>
              <a:gd name="connsiteY1" fmla="*/ 0 h 677787"/>
              <a:gd name="connsiteX2" fmla="*/ 768973 w 768973"/>
              <a:gd name="connsiteY2" fmla="*/ 3895 h 677787"/>
              <a:gd name="connsiteX3" fmla="*/ 424032 w 768973"/>
              <a:gd name="connsiteY3" fmla="*/ 677787 h 677787"/>
            </a:gdLst>
            <a:ahLst/>
            <a:cxnLst>
              <a:cxn ang="0">
                <a:pos x="connsiteX0" y="connsiteY0"/>
              </a:cxn>
              <a:cxn ang="0">
                <a:pos x="connsiteX1" y="connsiteY1"/>
              </a:cxn>
              <a:cxn ang="0">
                <a:pos x="connsiteX2" y="connsiteY2"/>
              </a:cxn>
              <a:cxn ang="0">
                <a:pos x="connsiteX3" y="connsiteY3"/>
              </a:cxn>
            </a:cxnLst>
            <a:rect l="l" t="t" r="r" b="b"/>
            <a:pathLst>
              <a:path w="768973" h="677787">
                <a:moveTo>
                  <a:pt x="424032" y="677787"/>
                </a:moveTo>
                <a:lnTo>
                  <a:pt x="0" y="0"/>
                </a:lnTo>
                <a:lnTo>
                  <a:pt x="768973" y="3895"/>
                </a:lnTo>
                <a:lnTo>
                  <a:pt x="424032" y="677787"/>
                </a:lnTo>
                <a:close/>
              </a:path>
            </a:pathLst>
          </a:custGeom>
          <a:gradFill>
            <a:gsLst>
              <a:gs pos="0">
                <a:srgbClr val="4EC0A5"/>
              </a:gs>
              <a:gs pos="100000">
                <a:srgbClr val="4EC0A5"/>
              </a:gs>
            </a:gsLst>
            <a:lin ang="90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0" name="等腰三角形 1"/>
          <p:cNvSpPr/>
          <p:nvPr/>
        </p:nvSpPr>
        <p:spPr>
          <a:xfrm>
            <a:off x="2800385" y="3215900"/>
            <a:ext cx="946546" cy="826991"/>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514520 w 764211"/>
              <a:gd name="connsiteY0" fmla="*/ 680169 h 680169"/>
              <a:gd name="connsiteX1" fmla="*/ 0 w 764211"/>
              <a:gd name="connsiteY1" fmla="*/ 0 h 680169"/>
              <a:gd name="connsiteX2" fmla="*/ 764211 w 764211"/>
              <a:gd name="connsiteY2" fmla="*/ 3894 h 680169"/>
              <a:gd name="connsiteX3" fmla="*/ 514520 w 764211"/>
              <a:gd name="connsiteY3" fmla="*/ 680169 h 680169"/>
              <a:gd name="connsiteX0" fmla="*/ 519282 w 768973"/>
              <a:gd name="connsiteY0" fmla="*/ 676275 h 676275"/>
              <a:gd name="connsiteX1" fmla="*/ 0 w 768973"/>
              <a:gd name="connsiteY1" fmla="*/ 869 h 676275"/>
              <a:gd name="connsiteX2" fmla="*/ 768973 w 768973"/>
              <a:gd name="connsiteY2" fmla="*/ 0 h 676275"/>
              <a:gd name="connsiteX3" fmla="*/ 519282 w 768973"/>
              <a:gd name="connsiteY3" fmla="*/ 676275 h 676275"/>
              <a:gd name="connsiteX0" fmla="*/ 519282 w 778498"/>
              <a:gd name="connsiteY0" fmla="*/ 681037 h 681037"/>
              <a:gd name="connsiteX1" fmla="*/ 0 w 778498"/>
              <a:gd name="connsiteY1" fmla="*/ 5631 h 681037"/>
              <a:gd name="connsiteX2" fmla="*/ 778498 w 778498"/>
              <a:gd name="connsiteY2" fmla="*/ 0 h 681037"/>
              <a:gd name="connsiteX3" fmla="*/ 519282 w 778498"/>
              <a:gd name="connsiteY3" fmla="*/ 681037 h 681037"/>
              <a:gd name="connsiteX0" fmla="*/ 426413 w 778498"/>
              <a:gd name="connsiteY0" fmla="*/ 676274 h 676274"/>
              <a:gd name="connsiteX1" fmla="*/ 0 w 778498"/>
              <a:gd name="connsiteY1" fmla="*/ 5631 h 676274"/>
              <a:gd name="connsiteX2" fmla="*/ 778498 w 778498"/>
              <a:gd name="connsiteY2" fmla="*/ 0 h 676274"/>
              <a:gd name="connsiteX3" fmla="*/ 426413 w 778498"/>
              <a:gd name="connsiteY3" fmla="*/ 676274 h 676274"/>
              <a:gd name="connsiteX0" fmla="*/ 431175 w 783260"/>
              <a:gd name="connsiteY0" fmla="*/ 677787 h 677787"/>
              <a:gd name="connsiteX1" fmla="*/ 0 w 783260"/>
              <a:gd name="connsiteY1" fmla="*/ 0 h 677787"/>
              <a:gd name="connsiteX2" fmla="*/ 783260 w 783260"/>
              <a:gd name="connsiteY2" fmla="*/ 1513 h 677787"/>
              <a:gd name="connsiteX3" fmla="*/ 431175 w 783260"/>
              <a:gd name="connsiteY3" fmla="*/ 677787 h 677787"/>
              <a:gd name="connsiteX0" fmla="*/ 433556 w 785641"/>
              <a:gd name="connsiteY0" fmla="*/ 680168 h 680168"/>
              <a:gd name="connsiteX1" fmla="*/ 0 w 785641"/>
              <a:gd name="connsiteY1" fmla="*/ 0 h 680168"/>
              <a:gd name="connsiteX2" fmla="*/ 785641 w 785641"/>
              <a:gd name="connsiteY2" fmla="*/ 3894 h 680168"/>
              <a:gd name="connsiteX3" fmla="*/ 433556 w 785641"/>
              <a:gd name="connsiteY3" fmla="*/ 680168 h 680168"/>
              <a:gd name="connsiteX0" fmla="*/ 431175 w 783260"/>
              <a:gd name="connsiteY0" fmla="*/ 676274 h 676274"/>
              <a:gd name="connsiteX1" fmla="*/ 0 w 783260"/>
              <a:gd name="connsiteY1" fmla="*/ 868 h 676274"/>
              <a:gd name="connsiteX2" fmla="*/ 783260 w 783260"/>
              <a:gd name="connsiteY2" fmla="*/ 0 h 676274"/>
              <a:gd name="connsiteX3" fmla="*/ 431175 w 783260"/>
              <a:gd name="connsiteY3" fmla="*/ 676274 h 676274"/>
              <a:gd name="connsiteX0" fmla="*/ 357356 w 783260"/>
              <a:gd name="connsiteY0" fmla="*/ 681036 h 681036"/>
              <a:gd name="connsiteX1" fmla="*/ 0 w 783260"/>
              <a:gd name="connsiteY1" fmla="*/ 868 h 681036"/>
              <a:gd name="connsiteX2" fmla="*/ 783260 w 783260"/>
              <a:gd name="connsiteY2" fmla="*/ 0 h 681036"/>
              <a:gd name="connsiteX3" fmla="*/ 357356 w 783260"/>
              <a:gd name="connsiteY3" fmla="*/ 681036 h 681036"/>
              <a:gd name="connsiteX0" fmla="*/ 357356 w 783260"/>
              <a:gd name="connsiteY0" fmla="*/ 681036 h 681036"/>
              <a:gd name="connsiteX1" fmla="*/ 0 w 783260"/>
              <a:gd name="connsiteY1" fmla="*/ 868 h 681036"/>
              <a:gd name="connsiteX2" fmla="*/ 783260 w 783260"/>
              <a:gd name="connsiteY2" fmla="*/ 0 h 681036"/>
              <a:gd name="connsiteX3" fmla="*/ 357356 w 783260"/>
              <a:gd name="connsiteY3" fmla="*/ 681036 h 681036"/>
              <a:gd name="connsiteX0" fmla="*/ 357356 w 785641"/>
              <a:gd name="connsiteY0" fmla="*/ 681036 h 681036"/>
              <a:gd name="connsiteX1" fmla="*/ 0 w 785641"/>
              <a:gd name="connsiteY1" fmla="*/ 868 h 681036"/>
              <a:gd name="connsiteX2" fmla="*/ 785641 w 785641"/>
              <a:gd name="connsiteY2" fmla="*/ 0 h 681036"/>
              <a:gd name="connsiteX3" fmla="*/ 357356 w 785641"/>
              <a:gd name="connsiteY3" fmla="*/ 681036 h 681036"/>
              <a:gd name="connsiteX0" fmla="*/ 357356 w 778497"/>
              <a:gd name="connsiteY0" fmla="*/ 680168 h 680168"/>
              <a:gd name="connsiteX1" fmla="*/ 0 w 778497"/>
              <a:gd name="connsiteY1" fmla="*/ 0 h 680168"/>
              <a:gd name="connsiteX2" fmla="*/ 778497 w 778497"/>
              <a:gd name="connsiteY2" fmla="*/ 1513 h 680168"/>
              <a:gd name="connsiteX3" fmla="*/ 357356 w 778497"/>
              <a:gd name="connsiteY3" fmla="*/ 680168 h 680168"/>
            </a:gdLst>
            <a:ahLst/>
            <a:cxnLst>
              <a:cxn ang="0">
                <a:pos x="connsiteX0" y="connsiteY0"/>
              </a:cxn>
              <a:cxn ang="0">
                <a:pos x="connsiteX1" y="connsiteY1"/>
              </a:cxn>
              <a:cxn ang="0">
                <a:pos x="connsiteX2" y="connsiteY2"/>
              </a:cxn>
              <a:cxn ang="0">
                <a:pos x="connsiteX3" y="connsiteY3"/>
              </a:cxn>
            </a:cxnLst>
            <a:rect l="l" t="t" r="r" b="b"/>
            <a:pathLst>
              <a:path w="778497" h="680168">
                <a:moveTo>
                  <a:pt x="357356" y="680168"/>
                </a:moveTo>
                <a:lnTo>
                  <a:pt x="0" y="0"/>
                </a:lnTo>
                <a:lnTo>
                  <a:pt x="778497" y="1513"/>
                </a:lnTo>
                <a:lnTo>
                  <a:pt x="357356" y="680168"/>
                </a:lnTo>
                <a:close/>
              </a:path>
            </a:pathLst>
          </a:custGeom>
          <a:gradFill>
            <a:gsLst>
              <a:gs pos="0">
                <a:srgbClr val="E4BE33"/>
              </a:gs>
              <a:gs pos="100000">
                <a:srgbClr val="E4BE33"/>
              </a:gs>
            </a:gsLst>
            <a:lin ang="90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1" name="矩形 2"/>
          <p:cNvSpPr/>
          <p:nvPr/>
        </p:nvSpPr>
        <p:spPr>
          <a:xfrm>
            <a:off x="2801927" y="3039411"/>
            <a:ext cx="939214" cy="182281"/>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 fmla="*/ 0 w 1112987"/>
              <a:gd name="connsiteY0" fmla="*/ 202406 h 490438"/>
              <a:gd name="connsiteX1" fmla="*/ 1112987 w 1112987"/>
              <a:gd name="connsiteY1" fmla="*/ 0 h 490438"/>
              <a:gd name="connsiteX2" fmla="*/ 720080 w 1112987"/>
              <a:gd name="connsiteY2" fmla="*/ 490438 h 490438"/>
              <a:gd name="connsiteX3" fmla="*/ 0 w 1112987"/>
              <a:gd name="connsiteY3" fmla="*/ 490438 h 490438"/>
              <a:gd name="connsiteX4" fmla="*/ 0 w 1112987"/>
              <a:gd name="connsiteY4" fmla="*/ 202406 h 490438"/>
              <a:gd name="connsiteX0" fmla="*/ 0 w 1112987"/>
              <a:gd name="connsiteY0" fmla="*/ 202406 h 490438"/>
              <a:gd name="connsiteX1" fmla="*/ 1112987 w 1112987"/>
              <a:gd name="connsiteY1" fmla="*/ 0 h 490438"/>
              <a:gd name="connsiteX2" fmla="*/ 977255 w 1112987"/>
              <a:gd name="connsiteY2" fmla="*/ 214213 h 490438"/>
              <a:gd name="connsiteX3" fmla="*/ 0 w 1112987"/>
              <a:gd name="connsiteY3" fmla="*/ 490438 h 490438"/>
              <a:gd name="connsiteX4" fmla="*/ 0 w 1112987"/>
              <a:gd name="connsiteY4" fmla="*/ 202406 h 490438"/>
              <a:gd name="connsiteX0" fmla="*/ 507206 w 1112987"/>
              <a:gd name="connsiteY0" fmla="*/ 9525 h 490438"/>
              <a:gd name="connsiteX1" fmla="*/ 1112987 w 1112987"/>
              <a:gd name="connsiteY1" fmla="*/ 0 h 490438"/>
              <a:gd name="connsiteX2" fmla="*/ 977255 w 1112987"/>
              <a:gd name="connsiteY2" fmla="*/ 214213 h 490438"/>
              <a:gd name="connsiteX3" fmla="*/ 0 w 1112987"/>
              <a:gd name="connsiteY3" fmla="*/ 490438 h 490438"/>
              <a:gd name="connsiteX4" fmla="*/ 507206 w 1112987"/>
              <a:gd name="connsiteY4" fmla="*/ 9525 h 490438"/>
              <a:gd name="connsiteX0" fmla="*/ 285750 w 891531"/>
              <a:gd name="connsiteY0" fmla="*/ 9525 h 221357"/>
              <a:gd name="connsiteX1" fmla="*/ 891531 w 891531"/>
              <a:gd name="connsiteY1" fmla="*/ 0 h 221357"/>
              <a:gd name="connsiteX2" fmla="*/ 755799 w 891531"/>
              <a:gd name="connsiteY2" fmla="*/ 214213 h 221357"/>
              <a:gd name="connsiteX3" fmla="*/ 0 w 891531"/>
              <a:gd name="connsiteY3" fmla="*/ 221357 h 221357"/>
              <a:gd name="connsiteX4" fmla="*/ 285750 w 891531"/>
              <a:gd name="connsiteY4" fmla="*/ 9525 h 221357"/>
              <a:gd name="connsiteX0" fmla="*/ 285750 w 891531"/>
              <a:gd name="connsiteY0" fmla="*/ 9525 h 221357"/>
              <a:gd name="connsiteX1" fmla="*/ 891531 w 891531"/>
              <a:gd name="connsiteY1" fmla="*/ 0 h 221357"/>
              <a:gd name="connsiteX2" fmla="*/ 755799 w 891531"/>
              <a:gd name="connsiteY2" fmla="*/ 218975 h 221357"/>
              <a:gd name="connsiteX3" fmla="*/ 0 w 891531"/>
              <a:gd name="connsiteY3" fmla="*/ 221357 h 221357"/>
              <a:gd name="connsiteX4" fmla="*/ 285750 w 891531"/>
              <a:gd name="connsiteY4" fmla="*/ 9525 h 221357"/>
              <a:gd name="connsiteX0" fmla="*/ 283369 w 889150"/>
              <a:gd name="connsiteY0" fmla="*/ 9525 h 221357"/>
              <a:gd name="connsiteX1" fmla="*/ 889150 w 889150"/>
              <a:gd name="connsiteY1" fmla="*/ 0 h 221357"/>
              <a:gd name="connsiteX2" fmla="*/ 753418 w 889150"/>
              <a:gd name="connsiteY2" fmla="*/ 218975 h 221357"/>
              <a:gd name="connsiteX3" fmla="*/ 0 w 889150"/>
              <a:gd name="connsiteY3" fmla="*/ 221357 h 221357"/>
              <a:gd name="connsiteX4" fmla="*/ 283369 w 889150"/>
              <a:gd name="connsiteY4" fmla="*/ 9525 h 221357"/>
              <a:gd name="connsiteX0" fmla="*/ 280987 w 886768"/>
              <a:gd name="connsiteY0" fmla="*/ 9525 h 221357"/>
              <a:gd name="connsiteX1" fmla="*/ 886768 w 886768"/>
              <a:gd name="connsiteY1" fmla="*/ 0 h 221357"/>
              <a:gd name="connsiteX2" fmla="*/ 751036 w 886768"/>
              <a:gd name="connsiteY2" fmla="*/ 218975 h 221357"/>
              <a:gd name="connsiteX3" fmla="*/ 0 w 886768"/>
              <a:gd name="connsiteY3" fmla="*/ 221357 h 221357"/>
              <a:gd name="connsiteX4" fmla="*/ 280987 w 886768"/>
              <a:gd name="connsiteY4" fmla="*/ 9525 h 221357"/>
              <a:gd name="connsiteX0" fmla="*/ 278606 w 884387"/>
              <a:gd name="connsiteY0" fmla="*/ 9525 h 218975"/>
              <a:gd name="connsiteX1" fmla="*/ 884387 w 884387"/>
              <a:gd name="connsiteY1" fmla="*/ 0 h 218975"/>
              <a:gd name="connsiteX2" fmla="*/ 748655 w 884387"/>
              <a:gd name="connsiteY2" fmla="*/ 218975 h 218975"/>
              <a:gd name="connsiteX3" fmla="*/ 0 w 884387"/>
              <a:gd name="connsiteY3" fmla="*/ 218975 h 218975"/>
              <a:gd name="connsiteX4" fmla="*/ 278606 w 884387"/>
              <a:gd name="connsiteY4" fmla="*/ 9525 h 218975"/>
              <a:gd name="connsiteX0" fmla="*/ 290512 w 896293"/>
              <a:gd name="connsiteY0" fmla="*/ 9525 h 221356"/>
              <a:gd name="connsiteX1" fmla="*/ 896293 w 896293"/>
              <a:gd name="connsiteY1" fmla="*/ 0 h 221356"/>
              <a:gd name="connsiteX2" fmla="*/ 760561 w 896293"/>
              <a:gd name="connsiteY2" fmla="*/ 218975 h 221356"/>
              <a:gd name="connsiteX3" fmla="*/ 0 w 896293"/>
              <a:gd name="connsiteY3" fmla="*/ 221356 h 221356"/>
              <a:gd name="connsiteX4" fmla="*/ 290512 w 896293"/>
              <a:gd name="connsiteY4" fmla="*/ 9525 h 221356"/>
              <a:gd name="connsiteX0" fmla="*/ 290512 w 896293"/>
              <a:gd name="connsiteY0" fmla="*/ 9525 h 218975"/>
              <a:gd name="connsiteX1" fmla="*/ 896293 w 896293"/>
              <a:gd name="connsiteY1" fmla="*/ 0 h 218975"/>
              <a:gd name="connsiteX2" fmla="*/ 760561 w 896293"/>
              <a:gd name="connsiteY2" fmla="*/ 218975 h 218975"/>
              <a:gd name="connsiteX3" fmla="*/ 0 w 896293"/>
              <a:gd name="connsiteY3" fmla="*/ 216593 h 218975"/>
              <a:gd name="connsiteX4" fmla="*/ 290512 w 896293"/>
              <a:gd name="connsiteY4" fmla="*/ 9525 h 218975"/>
              <a:gd name="connsiteX0" fmla="*/ 292893 w 896293"/>
              <a:gd name="connsiteY0" fmla="*/ 4763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4763 h 218975"/>
              <a:gd name="connsiteX0" fmla="*/ 292893 w 896293"/>
              <a:gd name="connsiteY0" fmla="*/ 0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0 h 218975"/>
              <a:gd name="connsiteX0" fmla="*/ 292893 w 896293"/>
              <a:gd name="connsiteY0" fmla="*/ 0 h 218975"/>
              <a:gd name="connsiteX1" fmla="*/ 896293 w 896293"/>
              <a:gd name="connsiteY1" fmla="*/ 0 h 218975"/>
              <a:gd name="connsiteX2" fmla="*/ 777230 w 896293"/>
              <a:gd name="connsiteY2" fmla="*/ 218975 h 218975"/>
              <a:gd name="connsiteX3" fmla="*/ 0 w 896293"/>
              <a:gd name="connsiteY3" fmla="*/ 216593 h 218975"/>
              <a:gd name="connsiteX4" fmla="*/ 292893 w 896293"/>
              <a:gd name="connsiteY4" fmla="*/ 0 h 218975"/>
              <a:gd name="connsiteX0" fmla="*/ 135730 w 896293"/>
              <a:gd name="connsiteY0" fmla="*/ 47625 h 218975"/>
              <a:gd name="connsiteX1" fmla="*/ 896293 w 896293"/>
              <a:gd name="connsiteY1" fmla="*/ 0 h 218975"/>
              <a:gd name="connsiteX2" fmla="*/ 777230 w 896293"/>
              <a:gd name="connsiteY2" fmla="*/ 218975 h 218975"/>
              <a:gd name="connsiteX3" fmla="*/ 0 w 896293"/>
              <a:gd name="connsiteY3" fmla="*/ 216593 h 218975"/>
              <a:gd name="connsiteX4" fmla="*/ 135730 w 896293"/>
              <a:gd name="connsiteY4" fmla="*/ 47625 h 218975"/>
              <a:gd name="connsiteX0" fmla="*/ 135730 w 777230"/>
              <a:gd name="connsiteY0" fmla="*/ 4762 h 176112"/>
              <a:gd name="connsiteX1" fmla="*/ 777230 w 777230"/>
              <a:gd name="connsiteY1" fmla="*/ 0 h 176112"/>
              <a:gd name="connsiteX2" fmla="*/ 777230 w 777230"/>
              <a:gd name="connsiteY2" fmla="*/ 176112 h 176112"/>
              <a:gd name="connsiteX3" fmla="*/ 0 w 777230"/>
              <a:gd name="connsiteY3" fmla="*/ 173730 h 176112"/>
              <a:gd name="connsiteX4" fmla="*/ 135730 w 777230"/>
              <a:gd name="connsiteY4" fmla="*/ 4762 h 176112"/>
              <a:gd name="connsiteX0" fmla="*/ 135730 w 777230"/>
              <a:gd name="connsiteY0" fmla="*/ 0 h 171350"/>
              <a:gd name="connsiteX1" fmla="*/ 636736 w 777230"/>
              <a:gd name="connsiteY1" fmla="*/ 11906 h 171350"/>
              <a:gd name="connsiteX2" fmla="*/ 777230 w 777230"/>
              <a:gd name="connsiteY2" fmla="*/ 171350 h 171350"/>
              <a:gd name="connsiteX3" fmla="*/ 0 w 777230"/>
              <a:gd name="connsiteY3" fmla="*/ 168968 h 171350"/>
              <a:gd name="connsiteX4" fmla="*/ 135730 w 777230"/>
              <a:gd name="connsiteY4" fmla="*/ 0 h 171350"/>
              <a:gd name="connsiteX0" fmla="*/ 135730 w 784373"/>
              <a:gd name="connsiteY0" fmla="*/ 9525 h 180875"/>
              <a:gd name="connsiteX1" fmla="*/ 784373 w 784373"/>
              <a:gd name="connsiteY1" fmla="*/ 0 h 180875"/>
              <a:gd name="connsiteX2" fmla="*/ 777230 w 784373"/>
              <a:gd name="connsiteY2" fmla="*/ 180875 h 180875"/>
              <a:gd name="connsiteX3" fmla="*/ 0 w 784373"/>
              <a:gd name="connsiteY3" fmla="*/ 178493 h 180875"/>
              <a:gd name="connsiteX4" fmla="*/ 135730 w 784373"/>
              <a:gd name="connsiteY4" fmla="*/ 9525 h 180875"/>
              <a:gd name="connsiteX0" fmla="*/ 135730 w 784373"/>
              <a:gd name="connsiteY0" fmla="*/ 2381 h 173731"/>
              <a:gd name="connsiteX1" fmla="*/ 784373 w 784373"/>
              <a:gd name="connsiteY1" fmla="*/ 0 h 173731"/>
              <a:gd name="connsiteX2" fmla="*/ 777230 w 784373"/>
              <a:gd name="connsiteY2" fmla="*/ 173731 h 173731"/>
              <a:gd name="connsiteX3" fmla="*/ 0 w 784373"/>
              <a:gd name="connsiteY3" fmla="*/ 171349 h 173731"/>
              <a:gd name="connsiteX4" fmla="*/ 135730 w 784373"/>
              <a:gd name="connsiteY4" fmla="*/ 2381 h 173731"/>
              <a:gd name="connsiteX0" fmla="*/ 138112 w 784373"/>
              <a:gd name="connsiteY0" fmla="*/ 0 h 173732"/>
              <a:gd name="connsiteX1" fmla="*/ 784373 w 784373"/>
              <a:gd name="connsiteY1" fmla="*/ 1 h 173732"/>
              <a:gd name="connsiteX2" fmla="*/ 777230 w 784373"/>
              <a:gd name="connsiteY2" fmla="*/ 173732 h 173732"/>
              <a:gd name="connsiteX3" fmla="*/ 0 w 784373"/>
              <a:gd name="connsiteY3" fmla="*/ 171350 h 173732"/>
              <a:gd name="connsiteX4" fmla="*/ 138112 w 784373"/>
              <a:gd name="connsiteY4" fmla="*/ 0 h 173732"/>
              <a:gd name="connsiteX0" fmla="*/ 121443 w 767704"/>
              <a:gd name="connsiteY0" fmla="*/ 0 h 173732"/>
              <a:gd name="connsiteX1" fmla="*/ 767704 w 767704"/>
              <a:gd name="connsiteY1" fmla="*/ 1 h 173732"/>
              <a:gd name="connsiteX2" fmla="*/ 760561 w 767704"/>
              <a:gd name="connsiteY2" fmla="*/ 173732 h 173732"/>
              <a:gd name="connsiteX3" fmla="*/ 0 w 767704"/>
              <a:gd name="connsiteY3" fmla="*/ 171350 h 173732"/>
              <a:gd name="connsiteX4" fmla="*/ 121443 w 767704"/>
              <a:gd name="connsiteY4" fmla="*/ 0 h 173732"/>
              <a:gd name="connsiteX0" fmla="*/ 0 w 770086"/>
              <a:gd name="connsiteY0" fmla="*/ 33337 h 173731"/>
              <a:gd name="connsiteX1" fmla="*/ 770086 w 770086"/>
              <a:gd name="connsiteY1" fmla="*/ 0 h 173731"/>
              <a:gd name="connsiteX2" fmla="*/ 762943 w 770086"/>
              <a:gd name="connsiteY2" fmla="*/ 173731 h 173731"/>
              <a:gd name="connsiteX3" fmla="*/ 2382 w 770086"/>
              <a:gd name="connsiteY3" fmla="*/ 171349 h 173731"/>
              <a:gd name="connsiteX4" fmla="*/ 0 w 770086"/>
              <a:gd name="connsiteY4" fmla="*/ 33337 h 173731"/>
              <a:gd name="connsiteX0" fmla="*/ 0 w 762943"/>
              <a:gd name="connsiteY0" fmla="*/ 0 h 140394"/>
              <a:gd name="connsiteX1" fmla="*/ 651023 w 762943"/>
              <a:gd name="connsiteY1" fmla="*/ 4763 h 140394"/>
              <a:gd name="connsiteX2" fmla="*/ 762943 w 762943"/>
              <a:gd name="connsiteY2" fmla="*/ 140394 h 140394"/>
              <a:gd name="connsiteX3" fmla="*/ 2382 w 762943"/>
              <a:gd name="connsiteY3" fmla="*/ 138012 h 140394"/>
              <a:gd name="connsiteX4" fmla="*/ 0 w 762943"/>
              <a:gd name="connsiteY4" fmla="*/ 0 h 140394"/>
              <a:gd name="connsiteX0" fmla="*/ 0 w 762943"/>
              <a:gd name="connsiteY0" fmla="*/ 0 h 140394"/>
              <a:gd name="connsiteX1" fmla="*/ 641498 w 762943"/>
              <a:gd name="connsiteY1" fmla="*/ 2382 h 140394"/>
              <a:gd name="connsiteX2" fmla="*/ 762943 w 762943"/>
              <a:gd name="connsiteY2" fmla="*/ 140394 h 140394"/>
              <a:gd name="connsiteX3" fmla="*/ 2382 w 762943"/>
              <a:gd name="connsiteY3" fmla="*/ 138012 h 140394"/>
              <a:gd name="connsiteX4" fmla="*/ 0 w 762943"/>
              <a:gd name="connsiteY4" fmla="*/ 0 h 140394"/>
              <a:gd name="connsiteX0" fmla="*/ 0 w 762943"/>
              <a:gd name="connsiteY0" fmla="*/ 0 h 140394"/>
              <a:gd name="connsiteX1" fmla="*/ 641498 w 762943"/>
              <a:gd name="connsiteY1" fmla="*/ 2382 h 140394"/>
              <a:gd name="connsiteX2" fmla="*/ 762943 w 762943"/>
              <a:gd name="connsiteY2" fmla="*/ 140394 h 140394"/>
              <a:gd name="connsiteX3" fmla="*/ 0 w 762943"/>
              <a:gd name="connsiteY3" fmla="*/ 140393 h 140394"/>
              <a:gd name="connsiteX4" fmla="*/ 0 w 762943"/>
              <a:gd name="connsiteY4" fmla="*/ 0 h 140394"/>
              <a:gd name="connsiteX0" fmla="*/ 0 w 762943"/>
              <a:gd name="connsiteY0" fmla="*/ 0 h 140394"/>
              <a:gd name="connsiteX1" fmla="*/ 629592 w 762943"/>
              <a:gd name="connsiteY1" fmla="*/ 2382 h 140394"/>
              <a:gd name="connsiteX2" fmla="*/ 762943 w 762943"/>
              <a:gd name="connsiteY2" fmla="*/ 140394 h 140394"/>
              <a:gd name="connsiteX3" fmla="*/ 0 w 762943"/>
              <a:gd name="connsiteY3" fmla="*/ 140393 h 140394"/>
              <a:gd name="connsiteX4" fmla="*/ 0 w 762943"/>
              <a:gd name="connsiteY4" fmla="*/ 0 h 140394"/>
              <a:gd name="connsiteX0" fmla="*/ 0 w 762943"/>
              <a:gd name="connsiteY0" fmla="*/ 4762 h 145156"/>
              <a:gd name="connsiteX1" fmla="*/ 631973 w 762943"/>
              <a:gd name="connsiteY1" fmla="*/ 0 h 145156"/>
              <a:gd name="connsiteX2" fmla="*/ 762943 w 762943"/>
              <a:gd name="connsiteY2" fmla="*/ 145156 h 145156"/>
              <a:gd name="connsiteX3" fmla="*/ 0 w 762943"/>
              <a:gd name="connsiteY3" fmla="*/ 145155 h 145156"/>
              <a:gd name="connsiteX4" fmla="*/ 0 w 762943"/>
              <a:gd name="connsiteY4" fmla="*/ 4762 h 145156"/>
              <a:gd name="connsiteX0" fmla="*/ 0 w 762943"/>
              <a:gd name="connsiteY0" fmla="*/ 4762 h 145156"/>
              <a:gd name="connsiteX1" fmla="*/ 634355 w 762943"/>
              <a:gd name="connsiteY1" fmla="*/ 0 h 145156"/>
              <a:gd name="connsiteX2" fmla="*/ 762943 w 762943"/>
              <a:gd name="connsiteY2" fmla="*/ 145156 h 145156"/>
              <a:gd name="connsiteX3" fmla="*/ 0 w 762943"/>
              <a:gd name="connsiteY3" fmla="*/ 145155 h 145156"/>
              <a:gd name="connsiteX4" fmla="*/ 0 w 762943"/>
              <a:gd name="connsiteY4" fmla="*/ 4762 h 145156"/>
              <a:gd name="connsiteX0" fmla="*/ 0 w 765324"/>
              <a:gd name="connsiteY0" fmla="*/ 4762 h 149919"/>
              <a:gd name="connsiteX1" fmla="*/ 634355 w 765324"/>
              <a:gd name="connsiteY1" fmla="*/ 0 h 149919"/>
              <a:gd name="connsiteX2" fmla="*/ 765324 w 765324"/>
              <a:gd name="connsiteY2" fmla="*/ 149919 h 149919"/>
              <a:gd name="connsiteX3" fmla="*/ 0 w 765324"/>
              <a:gd name="connsiteY3" fmla="*/ 145155 h 149919"/>
              <a:gd name="connsiteX4" fmla="*/ 0 w 765324"/>
              <a:gd name="connsiteY4" fmla="*/ 4762 h 149919"/>
              <a:gd name="connsiteX0" fmla="*/ 0 w 765324"/>
              <a:gd name="connsiteY0" fmla="*/ 4762 h 149919"/>
              <a:gd name="connsiteX1" fmla="*/ 634355 w 765324"/>
              <a:gd name="connsiteY1" fmla="*/ 0 h 149919"/>
              <a:gd name="connsiteX2" fmla="*/ 765324 w 765324"/>
              <a:gd name="connsiteY2" fmla="*/ 149919 h 149919"/>
              <a:gd name="connsiteX3" fmla="*/ 0 w 765324"/>
              <a:gd name="connsiteY3" fmla="*/ 145155 h 149919"/>
              <a:gd name="connsiteX4" fmla="*/ 0 w 765324"/>
              <a:gd name="connsiteY4" fmla="*/ 4762 h 149919"/>
              <a:gd name="connsiteX0" fmla="*/ 0 w 765324"/>
              <a:gd name="connsiteY0" fmla="*/ 4762 h 149919"/>
              <a:gd name="connsiteX1" fmla="*/ 634355 w 765324"/>
              <a:gd name="connsiteY1" fmla="*/ 0 h 149919"/>
              <a:gd name="connsiteX2" fmla="*/ 765324 w 765324"/>
              <a:gd name="connsiteY2" fmla="*/ 149919 h 149919"/>
              <a:gd name="connsiteX3" fmla="*/ 0 w 765324"/>
              <a:gd name="connsiteY3" fmla="*/ 145155 h 149919"/>
              <a:gd name="connsiteX4" fmla="*/ 0 w 765324"/>
              <a:gd name="connsiteY4" fmla="*/ 4762 h 149919"/>
              <a:gd name="connsiteX0" fmla="*/ 7143 w 772467"/>
              <a:gd name="connsiteY0" fmla="*/ 4762 h 149919"/>
              <a:gd name="connsiteX1" fmla="*/ 641498 w 772467"/>
              <a:gd name="connsiteY1" fmla="*/ 0 h 149919"/>
              <a:gd name="connsiteX2" fmla="*/ 772467 w 772467"/>
              <a:gd name="connsiteY2" fmla="*/ 149919 h 149919"/>
              <a:gd name="connsiteX3" fmla="*/ 0 w 772467"/>
              <a:gd name="connsiteY3" fmla="*/ 147537 h 149919"/>
              <a:gd name="connsiteX4" fmla="*/ 7143 w 772467"/>
              <a:gd name="connsiteY4" fmla="*/ 4762 h 149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467" h="149919">
                <a:moveTo>
                  <a:pt x="7143" y="4762"/>
                </a:moveTo>
                <a:lnTo>
                  <a:pt x="641498" y="0"/>
                </a:lnTo>
                <a:lnTo>
                  <a:pt x="772467" y="149919"/>
                </a:lnTo>
                <a:lnTo>
                  <a:pt x="0" y="147537"/>
                </a:lnTo>
                <a:lnTo>
                  <a:pt x="7143" y="4762"/>
                </a:lnTo>
                <a:close/>
              </a:path>
            </a:pathLst>
          </a:custGeom>
          <a:solidFill>
            <a:srgbClr val="E4BE33">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72" name="组合 271"/>
          <p:cNvGrpSpPr/>
          <p:nvPr/>
        </p:nvGrpSpPr>
        <p:grpSpPr>
          <a:xfrm rot="1889584">
            <a:off x="1169040" y="3442138"/>
            <a:ext cx="567027" cy="567027"/>
            <a:chOff x="3303065" y="2299580"/>
            <a:chExt cx="872242" cy="872242"/>
          </a:xfrm>
        </p:grpSpPr>
        <p:grpSp>
          <p:nvGrpSpPr>
            <p:cNvPr id="273" name="组合 272"/>
            <p:cNvGrpSpPr/>
            <p:nvPr/>
          </p:nvGrpSpPr>
          <p:grpSpPr>
            <a:xfrm>
              <a:off x="3303065" y="2564061"/>
              <a:ext cx="872242" cy="360040"/>
              <a:chOff x="3303065" y="2564061"/>
              <a:chExt cx="872242" cy="360040"/>
            </a:xfrm>
          </p:grpSpPr>
          <p:sp>
            <p:nvSpPr>
              <p:cNvPr id="275" name="椭圆 274"/>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6" name="椭圆 275"/>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74" name="椭圆 273"/>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77" name="组合 276"/>
          <p:cNvGrpSpPr/>
          <p:nvPr/>
        </p:nvGrpSpPr>
        <p:grpSpPr>
          <a:xfrm rot="1889584">
            <a:off x="3050231" y="2919242"/>
            <a:ext cx="567027" cy="567027"/>
            <a:chOff x="3303065" y="2299580"/>
            <a:chExt cx="872242" cy="872242"/>
          </a:xfrm>
        </p:grpSpPr>
        <p:grpSp>
          <p:nvGrpSpPr>
            <p:cNvPr id="278" name="组合 277"/>
            <p:cNvGrpSpPr/>
            <p:nvPr/>
          </p:nvGrpSpPr>
          <p:grpSpPr>
            <a:xfrm>
              <a:off x="3303065" y="2564061"/>
              <a:ext cx="872242" cy="360040"/>
              <a:chOff x="3303065" y="2564061"/>
              <a:chExt cx="872242" cy="360040"/>
            </a:xfrm>
          </p:grpSpPr>
          <p:sp>
            <p:nvSpPr>
              <p:cNvPr id="280" name="椭圆 279"/>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1" name="椭圆 280"/>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79" name="椭圆 278"/>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282" name="图片 281"/>
          <p:cNvPicPr preferRelativeResize="0">
            <a:picLocks/>
          </p:cNvPicPr>
          <p:nvPr/>
        </p:nvPicPr>
        <p:blipFill>
          <a:blip r:embed="rId3" cstate="screen">
            <a:extLst>
              <a:ext uri="{28A0092B-C50C-407E-A947-70E740481C1C}">
                <a14:useLocalDpi xmlns:a14="http://schemas.microsoft.com/office/drawing/2010/main"/>
              </a:ext>
            </a:extLst>
          </a:blip>
          <a:stretch>
            <a:fillRect/>
          </a:stretch>
        </p:blipFill>
        <p:spPr>
          <a:xfrm>
            <a:off x="1465024" y="1579243"/>
            <a:ext cx="378000" cy="378000"/>
          </a:xfrm>
          <a:prstGeom prst="rect">
            <a:avLst/>
          </a:prstGeom>
        </p:spPr>
      </p:pic>
      <p:pic>
        <p:nvPicPr>
          <p:cNvPr id="283" name="图片 282"/>
          <p:cNvPicPr preferRelativeResize="0">
            <a:picLocks/>
          </p:cNvPicPr>
          <p:nvPr/>
        </p:nvPicPr>
        <p:blipFill>
          <a:blip r:embed="rId4" cstate="screen">
            <a:extLst>
              <a:ext uri="{28A0092B-C50C-407E-A947-70E740481C1C}">
                <a14:useLocalDpi xmlns:a14="http://schemas.microsoft.com/office/drawing/2010/main"/>
              </a:ext>
            </a:extLst>
          </a:blip>
          <a:stretch>
            <a:fillRect/>
          </a:stretch>
        </p:blipFill>
        <p:spPr>
          <a:xfrm>
            <a:off x="2222139" y="1579243"/>
            <a:ext cx="378000" cy="378000"/>
          </a:xfrm>
          <a:prstGeom prst="rect">
            <a:avLst/>
          </a:prstGeom>
        </p:spPr>
      </p:pic>
      <p:pic>
        <p:nvPicPr>
          <p:cNvPr id="284" name="图片 283"/>
          <p:cNvPicPr preferRelativeResize="0">
            <a:picLocks/>
          </p:cNvPicPr>
          <p:nvPr/>
        </p:nvPicPr>
        <p:blipFill>
          <a:blip r:embed="rId5" cstate="screen">
            <a:extLst>
              <a:ext uri="{28A0092B-C50C-407E-A947-70E740481C1C}">
                <a14:useLocalDpi xmlns:a14="http://schemas.microsoft.com/office/drawing/2010/main"/>
              </a:ext>
            </a:extLst>
          </a:blip>
          <a:stretch>
            <a:fillRect/>
          </a:stretch>
        </p:blipFill>
        <p:spPr>
          <a:xfrm>
            <a:off x="2979254" y="1579243"/>
            <a:ext cx="378000" cy="378000"/>
          </a:xfrm>
          <a:prstGeom prst="rect">
            <a:avLst/>
          </a:prstGeom>
        </p:spPr>
      </p:pic>
      <p:pic>
        <p:nvPicPr>
          <p:cNvPr id="285" name="图片 284"/>
          <p:cNvPicPr preferRelativeResize="0">
            <a:picLocks/>
          </p:cNvPicPr>
          <p:nvPr/>
        </p:nvPicPr>
        <p:blipFill>
          <a:blip r:embed="rId6" cstate="screen">
            <a:extLst>
              <a:ext uri="{28A0092B-C50C-407E-A947-70E740481C1C}">
                <a14:useLocalDpi xmlns:a14="http://schemas.microsoft.com/office/drawing/2010/main"/>
              </a:ext>
            </a:extLst>
          </a:blip>
          <a:stretch>
            <a:fillRect/>
          </a:stretch>
        </p:blipFill>
        <p:spPr>
          <a:xfrm>
            <a:off x="3755420" y="1569718"/>
            <a:ext cx="378000" cy="378000"/>
          </a:xfrm>
          <a:prstGeom prst="rect">
            <a:avLst/>
          </a:prstGeom>
        </p:spPr>
      </p:pic>
      <p:grpSp>
        <p:nvGrpSpPr>
          <p:cNvPr id="286" name="组合 285"/>
          <p:cNvGrpSpPr/>
          <p:nvPr/>
        </p:nvGrpSpPr>
        <p:grpSpPr>
          <a:xfrm>
            <a:off x="1397704" y="2999002"/>
            <a:ext cx="161578" cy="646311"/>
            <a:chOff x="1979606" y="3250438"/>
            <a:chExt cx="256691" cy="1026763"/>
          </a:xfrm>
        </p:grpSpPr>
        <p:sp>
          <p:nvSpPr>
            <p:cNvPr id="287" name="Freeform 116"/>
            <p:cNvSpPr>
              <a:spLocks/>
            </p:cNvSpPr>
            <p:nvPr/>
          </p:nvSpPr>
          <p:spPr bwMode="auto">
            <a:xfrm>
              <a:off x="2043779" y="3250438"/>
              <a:ext cx="107719" cy="95114"/>
            </a:xfrm>
            <a:custGeom>
              <a:avLst/>
              <a:gdLst>
                <a:gd name="T0" fmla="*/ 72 w 78"/>
                <a:gd name="T1" fmla="*/ 21 h 73"/>
                <a:gd name="T2" fmla="*/ 61 w 78"/>
                <a:gd name="T3" fmla="*/ 12 h 73"/>
                <a:gd name="T4" fmla="*/ 40 w 78"/>
                <a:gd name="T5" fmla="*/ 0 h 73"/>
                <a:gd name="T6" fmla="*/ 12 w 78"/>
                <a:gd name="T7" fmla="*/ 20 h 73"/>
                <a:gd name="T8" fmla="*/ 5 w 78"/>
                <a:gd name="T9" fmla="*/ 54 h 73"/>
                <a:gd name="T10" fmla="*/ 6 w 78"/>
                <a:gd name="T11" fmla="*/ 57 h 73"/>
                <a:gd name="T12" fmla="*/ 8 w 78"/>
                <a:gd name="T13" fmla="*/ 62 h 73"/>
                <a:gd name="T14" fmla="*/ 12 w 78"/>
                <a:gd name="T15" fmla="*/ 73 h 73"/>
                <a:gd name="T16" fmla="*/ 12 w 78"/>
                <a:gd name="T17" fmla="*/ 61 h 73"/>
                <a:gd name="T18" fmla="*/ 12 w 78"/>
                <a:gd name="T19" fmla="*/ 50 h 73"/>
                <a:gd name="T20" fmla="*/ 23 w 78"/>
                <a:gd name="T21" fmla="*/ 25 h 73"/>
                <a:gd name="T22" fmla="*/ 56 w 78"/>
                <a:gd name="T23" fmla="*/ 22 h 73"/>
                <a:gd name="T24" fmla="*/ 67 w 78"/>
                <a:gd name="T25" fmla="*/ 35 h 73"/>
                <a:gd name="T26" fmla="*/ 67 w 78"/>
                <a:gd name="T27" fmla="*/ 52 h 73"/>
                <a:gd name="T28" fmla="*/ 69 w 78"/>
                <a:gd name="T29" fmla="*/ 65 h 73"/>
                <a:gd name="T30" fmla="*/ 74 w 78"/>
                <a:gd name="T31" fmla="*/ 51 h 73"/>
                <a:gd name="T32" fmla="*/ 72 w 78"/>
                <a:gd name="T33" fmla="*/ 2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3">
                  <a:moveTo>
                    <a:pt x="72" y="21"/>
                  </a:moveTo>
                  <a:cubicBezTo>
                    <a:pt x="69" y="17"/>
                    <a:pt x="65" y="14"/>
                    <a:pt x="61" y="12"/>
                  </a:cubicBezTo>
                  <a:cubicBezTo>
                    <a:pt x="54" y="4"/>
                    <a:pt x="48" y="0"/>
                    <a:pt x="40" y="0"/>
                  </a:cubicBezTo>
                  <a:cubicBezTo>
                    <a:pt x="32" y="1"/>
                    <a:pt x="23" y="7"/>
                    <a:pt x="12" y="20"/>
                  </a:cubicBezTo>
                  <a:cubicBezTo>
                    <a:pt x="3" y="28"/>
                    <a:pt x="0" y="40"/>
                    <a:pt x="5" y="54"/>
                  </a:cubicBezTo>
                  <a:cubicBezTo>
                    <a:pt x="6" y="57"/>
                    <a:pt x="6" y="57"/>
                    <a:pt x="6" y="57"/>
                  </a:cubicBezTo>
                  <a:cubicBezTo>
                    <a:pt x="8" y="62"/>
                    <a:pt x="8" y="62"/>
                    <a:pt x="8" y="62"/>
                  </a:cubicBezTo>
                  <a:cubicBezTo>
                    <a:pt x="12" y="73"/>
                    <a:pt x="12" y="73"/>
                    <a:pt x="12" y="73"/>
                  </a:cubicBezTo>
                  <a:cubicBezTo>
                    <a:pt x="12" y="61"/>
                    <a:pt x="12" y="61"/>
                    <a:pt x="12" y="61"/>
                  </a:cubicBezTo>
                  <a:cubicBezTo>
                    <a:pt x="12" y="50"/>
                    <a:pt x="12" y="50"/>
                    <a:pt x="12" y="50"/>
                  </a:cubicBezTo>
                  <a:cubicBezTo>
                    <a:pt x="13" y="41"/>
                    <a:pt x="16" y="33"/>
                    <a:pt x="23" y="25"/>
                  </a:cubicBezTo>
                  <a:cubicBezTo>
                    <a:pt x="33" y="21"/>
                    <a:pt x="44" y="20"/>
                    <a:pt x="56" y="22"/>
                  </a:cubicBezTo>
                  <a:cubicBezTo>
                    <a:pt x="62" y="26"/>
                    <a:pt x="66" y="30"/>
                    <a:pt x="67" y="35"/>
                  </a:cubicBezTo>
                  <a:cubicBezTo>
                    <a:pt x="67" y="52"/>
                    <a:pt x="67" y="52"/>
                    <a:pt x="67" y="52"/>
                  </a:cubicBezTo>
                  <a:cubicBezTo>
                    <a:pt x="69" y="65"/>
                    <a:pt x="69" y="65"/>
                    <a:pt x="69" y="65"/>
                  </a:cubicBezTo>
                  <a:cubicBezTo>
                    <a:pt x="74" y="51"/>
                    <a:pt x="74" y="51"/>
                    <a:pt x="74" y="51"/>
                  </a:cubicBezTo>
                  <a:cubicBezTo>
                    <a:pt x="78" y="40"/>
                    <a:pt x="77" y="30"/>
                    <a:pt x="72"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88" name="Freeform 117"/>
            <p:cNvSpPr>
              <a:spLocks/>
            </p:cNvSpPr>
            <p:nvPr/>
          </p:nvSpPr>
          <p:spPr bwMode="auto">
            <a:xfrm>
              <a:off x="2070135" y="3332945"/>
              <a:ext cx="76778" cy="73340"/>
            </a:xfrm>
            <a:custGeom>
              <a:avLst/>
              <a:gdLst>
                <a:gd name="T0" fmla="*/ 56 w 56"/>
                <a:gd name="T1" fmla="*/ 0 h 57"/>
                <a:gd name="T2" fmla="*/ 48 w 56"/>
                <a:gd name="T3" fmla="*/ 6 h 57"/>
                <a:gd name="T4" fmla="*/ 37 w 56"/>
                <a:gd name="T5" fmla="*/ 27 h 57"/>
                <a:gd name="T6" fmla="*/ 10 w 56"/>
                <a:gd name="T7" fmla="*/ 36 h 57"/>
                <a:gd name="T8" fmla="*/ 0 w 56"/>
                <a:gd name="T9" fmla="*/ 33 h 57"/>
                <a:gd name="T10" fmla="*/ 2 w 56"/>
                <a:gd name="T11" fmla="*/ 36 h 57"/>
                <a:gd name="T12" fmla="*/ 11 w 56"/>
                <a:gd name="T13" fmla="*/ 44 h 57"/>
                <a:gd name="T14" fmla="*/ 34 w 56"/>
                <a:gd name="T15" fmla="*/ 43 h 57"/>
                <a:gd name="T16" fmla="*/ 35 w 56"/>
                <a:gd name="T17" fmla="*/ 57 h 57"/>
                <a:gd name="T18" fmla="*/ 46 w 56"/>
                <a:gd name="T19" fmla="*/ 43 h 57"/>
                <a:gd name="T20" fmla="*/ 46 w 56"/>
                <a:gd name="T21" fmla="*/ 42 h 57"/>
                <a:gd name="T22" fmla="*/ 45 w 56"/>
                <a:gd name="T23" fmla="*/ 28 h 57"/>
                <a:gd name="T24" fmla="*/ 48 w 56"/>
                <a:gd name="T25" fmla="*/ 10 h 57"/>
                <a:gd name="T26" fmla="*/ 55 w 56"/>
                <a:gd name="T27" fmla="*/ 7 h 57"/>
                <a:gd name="T28" fmla="*/ 56 w 56"/>
                <a:gd name="T2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57">
                  <a:moveTo>
                    <a:pt x="56" y="0"/>
                  </a:moveTo>
                  <a:cubicBezTo>
                    <a:pt x="55" y="5"/>
                    <a:pt x="52" y="7"/>
                    <a:pt x="48" y="6"/>
                  </a:cubicBezTo>
                  <a:cubicBezTo>
                    <a:pt x="46" y="15"/>
                    <a:pt x="43" y="22"/>
                    <a:pt x="37" y="27"/>
                  </a:cubicBezTo>
                  <a:cubicBezTo>
                    <a:pt x="31" y="39"/>
                    <a:pt x="22" y="42"/>
                    <a:pt x="10" y="36"/>
                  </a:cubicBezTo>
                  <a:cubicBezTo>
                    <a:pt x="0" y="33"/>
                    <a:pt x="0" y="33"/>
                    <a:pt x="0" y="33"/>
                  </a:cubicBezTo>
                  <a:cubicBezTo>
                    <a:pt x="0" y="34"/>
                    <a:pt x="1" y="35"/>
                    <a:pt x="2" y="36"/>
                  </a:cubicBezTo>
                  <a:cubicBezTo>
                    <a:pt x="11" y="44"/>
                    <a:pt x="11" y="44"/>
                    <a:pt x="11" y="44"/>
                  </a:cubicBezTo>
                  <a:cubicBezTo>
                    <a:pt x="18" y="49"/>
                    <a:pt x="26" y="48"/>
                    <a:pt x="34" y="43"/>
                  </a:cubicBezTo>
                  <a:cubicBezTo>
                    <a:pt x="35" y="57"/>
                    <a:pt x="35" y="57"/>
                    <a:pt x="35" y="57"/>
                  </a:cubicBezTo>
                  <a:cubicBezTo>
                    <a:pt x="39" y="53"/>
                    <a:pt x="43" y="48"/>
                    <a:pt x="46" y="43"/>
                  </a:cubicBezTo>
                  <a:cubicBezTo>
                    <a:pt x="46" y="42"/>
                    <a:pt x="46" y="42"/>
                    <a:pt x="46" y="42"/>
                  </a:cubicBezTo>
                  <a:cubicBezTo>
                    <a:pt x="45" y="28"/>
                    <a:pt x="45" y="28"/>
                    <a:pt x="45" y="28"/>
                  </a:cubicBezTo>
                  <a:cubicBezTo>
                    <a:pt x="47" y="24"/>
                    <a:pt x="48" y="17"/>
                    <a:pt x="48" y="10"/>
                  </a:cubicBezTo>
                  <a:cubicBezTo>
                    <a:pt x="51" y="12"/>
                    <a:pt x="54" y="12"/>
                    <a:pt x="55" y="7"/>
                  </a:cubicBezTo>
                  <a:cubicBezTo>
                    <a:pt x="55" y="5"/>
                    <a:pt x="56" y="2"/>
                    <a:pt x="56"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89" name="Freeform 118"/>
            <p:cNvSpPr>
              <a:spLocks/>
            </p:cNvSpPr>
            <p:nvPr/>
          </p:nvSpPr>
          <p:spPr bwMode="auto">
            <a:xfrm>
              <a:off x="2135454" y="3316902"/>
              <a:ext cx="11459" cy="25211"/>
            </a:xfrm>
            <a:custGeom>
              <a:avLst/>
              <a:gdLst>
                <a:gd name="T0" fmla="*/ 0 w 8"/>
                <a:gd name="T1" fmla="*/ 18 h 19"/>
                <a:gd name="T2" fmla="*/ 8 w 8"/>
                <a:gd name="T3" fmla="*/ 12 h 19"/>
                <a:gd name="T4" fmla="*/ 7 w 8"/>
                <a:gd name="T5" fmla="*/ 0 h 19"/>
                <a:gd name="T6" fmla="*/ 2 w 8"/>
                <a:gd name="T7" fmla="*/ 14 h 19"/>
                <a:gd name="T8" fmla="*/ 0 w 8"/>
                <a:gd name="T9" fmla="*/ 18 h 19"/>
              </a:gdLst>
              <a:ahLst/>
              <a:cxnLst>
                <a:cxn ang="0">
                  <a:pos x="T0" y="T1"/>
                </a:cxn>
                <a:cxn ang="0">
                  <a:pos x="T2" y="T3"/>
                </a:cxn>
                <a:cxn ang="0">
                  <a:pos x="T4" y="T5"/>
                </a:cxn>
                <a:cxn ang="0">
                  <a:pos x="T6" y="T7"/>
                </a:cxn>
                <a:cxn ang="0">
                  <a:pos x="T8" y="T9"/>
                </a:cxn>
              </a:cxnLst>
              <a:rect l="0" t="0" r="r" b="b"/>
              <a:pathLst>
                <a:path w="8" h="19">
                  <a:moveTo>
                    <a:pt x="0" y="18"/>
                  </a:moveTo>
                  <a:cubicBezTo>
                    <a:pt x="4" y="19"/>
                    <a:pt x="7" y="17"/>
                    <a:pt x="8" y="12"/>
                  </a:cubicBezTo>
                  <a:cubicBezTo>
                    <a:pt x="8" y="7"/>
                    <a:pt x="8" y="4"/>
                    <a:pt x="7" y="0"/>
                  </a:cubicBezTo>
                  <a:cubicBezTo>
                    <a:pt x="2" y="14"/>
                    <a:pt x="2" y="14"/>
                    <a:pt x="2" y="14"/>
                  </a:cubicBezTo>
                  <a:cubicBezTo>
                    <a:pt x="0" y="18"/>
                    <a:pt x="0" y="18"/>
                    <a:pt x="0" y="18"/>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0" name="Freeform 119"/>
            <p:cNvSpPr>
              <a:spLocks/>
            </p:cNvSpPr>
            <p:nvPr/>
          </p:nvSpPr>
          <p:spPr bwMode="auto">
            <a:xfrm>
              <a:off x="2060968" y="3276795"/>
              <a:ext cx="77924" cy="64173"/>
            </a:xfrm>
            <a:custGeom>
              <a:avLst/>
              <a:gdLst>
                <a:gd name="T0" fmla="*/ 55 w 57"/>
                <a:gd name="T1" fmla="*/ 49 h 49"/>
                <a:gd name="T2" fmla="*/ 57 w 57"/>
                <a:gd name="T3" fmla="*/ 45 h 49"/>
                <a:gd name="T4" fmla="*/ 55 w 57"/>
                <a:gd name="T5" fmla="*/ 32 h 49"/>
                <a:gd name="T6" fmla="*/ 55 w 57"/>
                <a:gd name="T7" fmla="*/ 15 h 49"/>
                <a:gd name="T8" fmla="*/ 44 w 57"/>
                <a:gd name="T9" fmla="*/ 2 h 49"/>
                <a:gd name="T10" fmla="*/ 11 w 57"/>
                <a:gd name="T11" fmla="*/ 5 h 49"/>
                <a:gd name="T12" fmla="*/ 0 w 57"/>
                <a:gd name="T13" fmla="*/ 30 h 49"/>
                <a:gd name="T14" fmla="*/ 0 w 57"/>
                <a:gd name="T15" fmla="*/ 41 h 49"/>
                <a:gd name="T16" fmla="*/ 13 w 57"/>
                <a:gd name="T17" fmla="*/ 10 h 49"/>
                <a:gd name="T18" fmla="*/ 50 w 57"/>
                <a:gd name="T19" fmla="*/ 16 h 49"/>
                <a:gd name="T20" fmla="*/ 55 w 57"/>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49">
                  <a:moveTo>
                    <a:pt x="55" y="49"/>
                  </a:moveTo>
                  <a:cubicBezTo>
                    <a:pt x="57" y="45"/>
                    <a:pt x="57" y="45"/>
                    <a:pt x="57" y="45"/>
                  </a:cubicBezTo>
                  <a:cubicBezTo>
                    <a:pt x="55" y="32"/>
                    <a:pt x="55" y="32"/>
                    <a:pt x="55" y="32"/>
                  </a:cubicBezTo>
                  <a:cubicBezTo>
                    <a:pt x="55" y="15"/>
                    <a:pt x="55" y="15"/>
                    <a:pt x="55" y="15"/>
                  </a:cubicBezTo>
                  <a:cubicBezTo>
                    <a:pt x="54" y="10"/>
                    <a:pt x="50" y="6"/>
                    <a:pt x="44" y="2"/>
                  </a:cubicBezTo>
                  <a:cubicBezTo>
                    <a:pt x="32" y="0"/>
                    <a:pt x="21" y="1"/>
                    <a:pt x="11" y="5"/>
                  </a:cubicBezTo>
                  <a:cubicBezTo>
                    <a:pt x="4" y="13"/>
                    <a:pt x="1" y="21"/>
                    <a:pt x="0" y="30"/>
                  </a:cubicBezTo>
                  <a:cubicBezTo>
                    <a:pt x="0" y="41"/>
                    <a:pt x="0" y="41"/>
                    <a:pt x="0" y="41"/>
                  </a:cubicBezTo>
                  <a:cubicBezTo>
                    <a:pt x="2" y="27"/>
                    <a:pt x="7" y="17"/>
                    <a:pt x="13" y="10"/>
                  </a:cubicBezTo>
                  <a:cubicBezTo>
                    <a:pt x="27" y="6"/>
                    <a:pt x="39" y="8"/>
                    <a:pt x="50" y="16"/>
                  </a:cubicBezTo>
                  <a:cubicBezTo>
                    <a:pt x="55" y="49"/>
                    <a:pt x="55" y="49"/>
                    <a:pt x="55" y="49"/>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1" name="Freeform 120"/>
            <p:cNvSpPr>
              <a:spLocks noEditPoints="1"/>
            </p:cNvSpPr>
            <p:nvPr/>
          </p:nvSpPr>
          <p:spPr bwMode="auto">
            <a:xfrm>
              <a:off x="2060968" y="3284814"/>
              <a:ext cx="74487" cy="101989"/>
            </a:xfrm>
            <a:custGeom>
              <a:avLst/>
              <a:gdLst>
                <a:gd name="T0" fmla="*/ 55 w 55"/>
                <a:gd name="T1" fmla="*/ 43 h 79"/>
                <a:gd name="T2" fmla="*/ 50 w 55"/>
                <a:gd name="T3" fmla="*/ 10 h 79"/>
                <a:gd name="T4" fmla="*/ 13 w 55"/>
                <a:gd name="T5" fmla="*/ 4 h 79"/>
                <a:gd name="T6" fmla="*/ 0 w 55"/>
                <a:gd name="T7" fmla="*/ 35 h 79"/>
                <a:gd name="T8" fmla="*/ 0 w 55"/>
                <a:gd name="T9" fmla="*/ 47 h 79"/>
                <a:gd name="T10" fmla="*/ 0 w 55"/>
                <a:gd name="T11" fmla="*/ 52 h 79"/>
                <a:gd name="T12" fmla="*/ 7 w 55"/>
                <a:gd name="T13" fmla="*/ 70 h 79"/>
                <a:gd name="T14" fmla="*/ 17 w 55"/>
                <a:gd name="T15" fmla="*/ 73 h 79"/>
                <a:gd name="T16" fmla="*/ 44 w 55"/>
                <a:gd name="T17" fmla="*/ 64 h 79"/>
                <a:gd name="T18" fmla="*/ 55 w 55"/>
                <a:gd name="T19" fmla="*/ 43 h 79"/>
                <a:gd name="T20" fmla="*/ 7 w 55"/>
                <a:gd name="T21" fmla="*/ 56 h 79"/>
                <a:gd name="T22" fmla="*/ 7 w 55"/>
                <a:gd name="T23" fmla="*/ 56 h 79"/>
                <a:gd name="T24" fmla="*/ 14 w 55"/>
                <a:gd name="T25" fmla="*/ 72 h 79"/>
                <a:gd name="T26" fmla="*/ 3 w 55"/>
                <a:gd name="T27" fmla="*/ 53 h 79"/>
                <a:gd name="T28" fmla="*/ 3 w 55"/>
                <a:gd name="T29" fmla="*/ 32 h 79"/>
                <a:gd name="T30" fmla="*/ 9 w 55"/>
                <a:gd name="T31" fmla="*/ 14 h 79"/>
                <a:gd name="T32" fmla="*/ 7 w 55"/>
                <a:gd name="T33" fmla="*/ 37 h 79"/>
                <a:gd name="T34" fmla="*/ 7 w 55"/>
                <a:gd name="T35" fmla="*/ 5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79">
                  <a:moveTo>
                    <a:pt x="55" y="43"/>
                  </a:moveTo>
                  <a:cubicBezTo>
                    <a:pt x="50" y="10"/>
                    <a:pt x="50" y="10"/>
                    <a:pt x="50" y="10"/>
                  </a:cubicBezTo>
                  <a:cubicBezTo>
                    <a:pt x="39" y="2"/>
                    <a:pt x="27" y="0"/>
                    <a:pt x="13" y="4"/>
                  </a:cubicBezTo>
                  <a:cubicBezTo>
                    <a:pt x="7" y="11"/>
                    <a:pt x="2" y="21"/>
                    <a:pt x="0" y="35"/>
                  </a:cubicBezTo>
                  <a:cubicBezTo>
                    <a:pt x="0" y="47"/>
                    <a:pt x="0" y="47"/>
                    <a:pt x="0" y="47"/>
                  </a:cubicBezTo>
                  <a:cubicBezTo>
                    <a:pt x="0" y="52"/>
                    <a:pt x="0" y="52"/>
                    <a:pt x="0" y="52"/>
                  </a:cubicBezTo>
                  <a:cubicBezTo>
                    <a:pt x="0" y="60"/>
                    <a:pt x="2" y="66"/>
                    <a:pt x="7" y="70"/>
                  </a:cubicBezTo>
                  <a:cubicBezTo>
                    <a:pt x="17" y="73"/>
                    <a:pt x="17" y="73"/>
                    <a:pt x="17" y="73"/>
                  </a:cubicBezTo>
                  <a:cubicBezTo>
                    <a:pt x="29" y="79"/>
                    <a:pt x="38" y="76"/>
                    <a:pt x="44" y="64"/>
                  </a:cubicBezTo>
                  <a:cubicBezTo>
                    <a:pt x="50" y="59"/>
                    <a:pt x="53" y="52"/>
                    <a:pt x="55" y="43"/>
                  </a:cubicBezTo>
                  <a:close/>
                  <a:moveTo>
                    <a:pt x="7" y="56"/>
                  </a:moveTo>
                  <a:cubicBezTo>
                    <a:pt x="7" y="56"/>
                    <a:pt x="7" y="56"/>
                    <a:pt x="7" y="56"/>
                  </a:cubicBezTo>
                  <a:cubicBezTo>
                    <a:pt x="7" y="61"/>
                    <a:pt x="10" y="67"/>
                    <a:pt x="14" y="72"/>
                  </a:cubicBezTo>
                  <a:cubicBezTo>
                    <a:pt x="6" y="67"/>
                    <a:pt x="2" y="61"/>
                    <a:pt x="3" y="53"/>
                  </a:cubicBezTo>
                  <a:cubicBezTo>
                    <a:pt x="3" y="32"/>
                    <a:pt x="3" y="32"/>
                    <a:pt x="3" y="32"/>
                  </a:cubicBezTo>
                  <a:cubicBezTo>
                    <a:pt x="9" y="14"/>
                    <a:pt x="9" y="14"/>
                    <a:pt x="9" y="14"/>
                  </a:cubicBezTo>
                  <a:cubicBezTo>
                    <a:pt x="7" y="37"/>
                    <a:pt x="7" y="37"/>
                    <a:pt x="7" y="37"/>
                  </a:cubicBezTo>
                  <a:cubicBezTo>
                    <a:pt x="7" y="56"/>
                    <a:pt x="7" y="56"/>
                    <a:pt x="7" y="56"/>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2" name="Freeform 121"/>
            <p:cNvSpPr>
              <a:spLocks/>
            </p:cNvSpPr>
            <p:nvPr/>
          </p:nvSpPr>
          <p:spPr bwMode="auto">
            <a:xfrm>
              <a:off x="2063259" y="3303151"/>
              <a:ext cx="16043" cy="74487"/>
            </a:xfrm>
            <a:custGeom>
              <a:avLst/>
              <a:gdLst>
                <a:gd name="T0" fmla="*/ 5 w 12"/>
                <a:gd name="T1" fmla="*/ 42 h 58"/>
                <a:gd name="T2" fmla="*/ 5 w 12"/>
                <a:gd name="T3" fmla="*/ 42 h 58"/>
                <a:gd name="T4" fmla="*/ 5 w 12"/>
                <a:gd name="T5" fmla="*/ 23 h 58"/>
                <a:gd name="T6" fmla="*/ 7 w 12"/>
                <a:gd name="T7" fmla="*/ 0 h 58"/>
                <a:gd name="T8" fmla="*/ 1 w 12"/>
                <a:gd name="T9" fmla="*/ 18 h 58"/>
                <a:gd name="T10" fmla="*/ 1 w 12"/>
                <a:gd name="T11" fmla="*/ 39 h 58"/>
                <a:gd name="T12" fmla="*/ 12 w 12"/>
                <a:gd name="T13" fmla="*/ 58 h 58"/>
                <a:gd name="T14" fmla="*/ 5 w 12"/>
                <a:gd name="T15" fmla="*/ 4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8">
                  <a:moveTo>
                    <a:pt x="5" y="42"/>
                  </a:moveTo>
                  <a:cubicBezTo>
                    <a:pt x="5" y="42"/>
                    <a:pt x="5" y="42"/>
                    <a:pt x="5" y="42"/>
                  </a:cubicBezTo>
                  <a:cubicBezTo>
                    <a:pt x="5" y="23"/>
                    <a:pt x="5" y="23"/>
                    <a:pt x="5" y="23"/>
                  </a:cubicBezTo>
                  <a:cubicBezTo>
                    <a:pt x="7" y="0"/>
                    <a:pt x="7" y="0"/>
                    <a:pt x="7" y="0"/>
                  </a:cubicBezTo>
                  <a:cubicBezTo>
                    <a:pt x="1" y="18"/>
                    <a:pt x="1" y="18"/>
                    <a:pt x="1" y="18"/>
                  </a:cubicBezTo>
                  <a:cubicBezTo>
                    <a:pt x="1" y="39"/>
                    <a:pt x="1" y="39"/>
                    <a:pt x="1" y="39"/>
                  </a:cubicBezTo>
                  <a:cubicBezTo>
                    <a:pt x="0" y="47"/>
                    <a:pt x="4" y="53"/>
                    <a:pt x="12" y="58"/>
                  </a:cubicBezTo>
                  <a:cubicBezTo>
                    <a:pt x="8" y="53"/>
                    <a:pt x="5" y="47"/>
                    <a:pt x="5" y="42"/>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3" name="Freeform 122"/>
            <p:cNvSpPr>
              <a:spLocks/>
            </p:cNvSpPr>
            <p:nvPr/>
          </p:nvSpPr>
          <p:spPr bwMode="auto">
            <a:xfrm>
              <a:off x="2126287" y="3418892"/>
              <a:ext cx="84800" cy="110010"/>
            </a:xfrm>
            <a:custGeom>
              <a:avLst/>
              <a:gdLst>
                <a:gd name="T0" fmla="*/ 62 w 62"/>
                <a:gd name="T1" fmla="*/ 9 h 85"/>
                <a:gd name="T2" fmla="*/ 60 w 62"/>
                <a:gd name="T3" fmla="*/ 8 h 85"/>
                <a:gd name="T4" fmla="*/ 34 w 62"/>
                <a:gd name="T5" fmla="*/ 46 h 85"/>
                <a:gd name="T6" fmla="*/ 34 w 62"/>
                <a:gd name="T7" fmla="*/ 60 h 85"/>
                <a:gd name="T8" fmla="*/ 21 w 62"/>
                <a:gd name="T9" fmla="*/ 78 h 85"/>
                <a:gd name="T10" fmla="*/ 9 w 62"/>
                <a:gd name="T11" fmla="*/ 79 h 85"/>
                <a:gd name="T12" fmla="*/ 19 w 62"/>
                <a:gd name="T13" fmla="*/ 50 h 85"/>
                <a:gd name="T14" fmla="*/ 34 w 62"/>
                <a:gd name="T15" fmla="*/ 21 h 85"/>
                <a:gd name="T16" fmla="*/ 31 w 62"/>
                <a:gd name="T17" fmla="*/ 16 h 85"/>
                <a:gd name="T18" fmla="*/ 35 w 62"/>
                <a:gd name="T19" fmla="*/ 16 h 85"/>
                <a:gd name="T20" fmla="*/ 39 w 62"/>
                <a:gd name="T21" fmla="*/ 1 h 85"/>
                <a:gd name="T22" fmla="*/ 35 w 62"/>
                <a:gd name="T23" fmla="*/ 0 h 85"/>
                <a:gd name="T24" fmla="*/ 32 w 62"/>
                <a:gd name="T25" fmla="*/ 12 h 85"/>
                <a:gd name="T26" fmla="*/ 21 w 62"/>
                <a:gd name="T27" fmla="*/ 13 h 85"/>
                <a:gd name="T28" fmla="*/ 29 w 62"/>
                <a:gd name="T29" fmla="*/ 20 h 85"/>
                <a:gd name="T30" fmla="*/ 15 w 62"/>
                <a:gd name="T31" fmla="*/ 45 h 85"/>
                <a:gd name="T32" fmla="*/ 0 w 62"/>
                <a:gd name="T33" fmla="*/ 85 h 85"/>
                <a:gd name="T34" fmla="*/ 28 w 62"/>
                <a:gd name="T35" fmla="*/ 83 h 85"/>
                <a:gd name="T36" fmla="*/ 42 w 62"/>
                <a:gd name="T37" fmla="*/ 60 h 85"/>
                <a:gd name="T38" fmla="*/ 43 w 62"/>
                <a:gd name="T39" fmla="*/ 45 h 85"/>
                <a:gd name="T40" fmla="*/ 62 w 62"/>
                <a:gd name="T4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85">
                  <a:moveTo>
                    <a:pt x="62" y="9"/>
                  </a:moveTo>
                  <a:cubicBezTo>
                    <a:pt x="60" y="8"/>
                    <a:pt x="60" y="8"/>
                    <a:pt x="60" y="8"/>
                  </a:cubicBezTo>
                  <a:cubicBezTo>
                    <a:pt x="34" y="46"/>
                    <a:pt x="34" y="46"/>
                    <a:pt x="34" y="46"/>
                  </a:cubicBezTo>
                  <a:cubicBezTo>
                    <a:pt x="34" y="60"/>
                    <a:pt x="34" y="60"/>
                    <a:pt x="34" y="60"/>
                  </a:cubicBezTo>
                  <a:cubicBezTo>
                    <a:pt x="21" y="78"/>
                    <a:pt x="21" y="78"/>
                    <a:pt x="21" y="78"/>
                  </a:cubicBezTo>
                  <a:cubicBezTo>
                    <a:pt x="9" y="79"/>
                    <a:pt x="9" y="79"/>
                    <a:pt x="9" y="79"/>
                  </a:cubicBezTo>
                  <a:cubicBezTo>
                    <a:pt x="11" y="69"/>
                    <a:pt x="15" y="60"/>
                    <a:pt x="19" y="50"/>
                  </a:cubicBezTo>
                  <a:cubicBezTo>
                    <a:pt x="34" y="21"/>
                    <a:pt x="34" y="21"/>
                    <a:pt x="34" y="21"/>
                  </a:cubicBezTo>
                  <a:cubicBezTo>
                    <a:pt x="31" y="16"/>
                    <a:pt x="31" y="16"/>
                    <a:pt x="31" y="16"/>
                  </a:cubicBezTo>
                  <a:cubicBezTo>
                    <a:pt x="35" y="16"/>
                    <a:pt x="35" y="16"/>
                    <a:pt x="35" y="16"/>
                  </a:cubicBezTo>
                  <a:cubicBezTo>
                    <a:pt x="39" y="1"/>
                    <a:pt x="39" y="1"/>
                    <a:pt x="39" y="1"/>
                  </a:cubicBezTo>
                  <a:cubicBezTo>
                    <a:pt x="35" y="0"/>
                    <a:pt x="35" y="0"/>
                    <a:pt x="35" y="0"/>
                  </a:cubicBezTo>
                  <a:cubicBezTo>
                    <a:pt x="34" y="4"/>
                    <a:pt x="33" y="8"/>
                    <a:pt x="32" y="12"/>
                  </a:cubicBezTo>
                  <a:cubicBezTo>
                    <a:pt x="21" y="13"/>
                    <a:pt x="21" y="13"/>
                    <a:pt x="21" y="13"/>
                  </a:cubicBezTo>
                  <a:cubicBezTo>
                    <a:pt x="29" y="20"/>
                    <a:pt x="29" y="20"/>
                    <a:pt x="29" y="20"/>
                  </a:cubicBezTo>
                  <a:cubicBezTo>
                    <a:pt x="26" y="29"/>
                    <a:pt x="21" y="37"/>
                    <a:pt x="15" y="45"/>
                  </a:cubicBezTo>
                  <a:cubicBezTo>
                    <a:pt x="7" y="60"/>
                    <a:pt x="2" y="73"/>
                    <a:pt x="0" y="85"/>
                  </a:cubicBezTo>
                  <a:cubicBezTo>
                    <a:pt x="28" y="83"/>
                    <a:pt x="28" y="83"/>
                    <a:pt x="28" y="83"/>
                  </a:cubicBezTo>
                  <a:cubicBezTo>
                    <a:pt x="31" y="75"/>
                    <a:pt x="35" y="67"/>
                    <a:pt x="42" y="60"/>
                  </a:cubicBezTo>
                  <a:cubicBezTo>
                    <a:pt x="43" y="45"/>
                    <a:pt x="43" y="45"/>
                    <a:pt x="43" y="45"/>
                  </a:cubicBezTo>
                  <a:cubicBezTo>
                    <a:pt x="62" y="9"/>
                    <a:pt x="62" y="9"/>
                    <a:pt x="62"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4" name="Freeform 123"/>
            <p:cNvSpPr>
              <a:spLocks/>
            </p:cNvSpPr>
            <p:nvPr/>
          </p:nvSpPr>
          <p:spPr bwMode="auto">
            <a:xfrm>
              <a:off x="2138892" y="3420037"/>
              <a:ext cx="69903" cy="100843"/>
            </a:xfrm>
            <a:custGeom>
              <a:avLst/>
              <a:gdLst>
                <a:gd name="T0" fmla="*/ 51 w 51"/>
                <a:gd name="T1" fmla="*/ 7 h 78"/>
                <a:gd name="T2" fmla="*/ 30 w 51"/>
                <a:gd name="T3" fmla="*/ 0 h 78"/>
                <a:gd name="T4" fmla="*/ 26 w 51"/>
                <a:gd name="T5" fmla="*/ 15 h 78"/>
                <a:gd name="T6" fmla="*/ 22 w 51"/>
                <a:gd name="T7" fmla="*/ 15 h 78"/>
                <a:gd name="T8" fmla="*/ 25 w 51"/>
                <a:gd name="T9" fmla="*/ 20 h 78"/>
                <a:gd name="T10" fmla="*/ 10 w 51"/>
                <a:gd name="T11" fmla="*/ 49 h 78"/>
                <a:gd name="T12" fmla="*/ 0 w 51"/>
                <a:gd name="T13" fmla="*/ 78 h 78"/>
                <a:gd name="T14" fmla="*/ 12 w 51"/>
                <a:gd name="T15" fmla="*/ 77 h 78"/>
                <a:gd name="T16" fmla="*/ 25 w 51"/>
                <a:gd name="T17" fmla="*/ 59 h 78"/>
                <a:gd name="T18" fmla="*/ 25 w 51"/>
                <a:gd name="T19" fmla="*/ 45 h 78"/>
                <a:gd name="T20" fmla="*/ 51 w 51"/>
                <a:gd name="T21"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78">
                  <a:moveTo>
                    <a:pt x="51" y="7"/>
                  </a:moveTo>
                  <a:cubicBezTo>
                    <a:pt x="30" y="0"/>
                    <a:pt x="30" y="0"/>
                    <a:pt x="30" y="0"/>
                  </a:cubicBezTo>
                  <a:cubicBezTo>
                    <a:pt x="26" y="15"/>
                    <a:pt x="26" y="15"/>
                    <a:pt x="26" y="15"/>
                  </a:cubicBezTo>
                  <a:cubicBezTo>
                    <a:pt x="22" y="15"/>
                    <a:pt x="22" y="15"/>
                    <a:pt x="22" y="15"/>
                  </a:cubicBezTo>
                  <a:cubicBezTo>
                    <a:pt x="25" y="20"/>
                    <a:pt x="25" y="20"/>
                    <a:pt x="25" y="20"/>
                  </a:cubicBezTo>
                  <a:cubicBezTo>
                    <a:pt x="10" y="49"/>
                    <a:pt x="10" y="49"/>
                    <a:pt x="10" y="49"/>
                  </a:cubicBezTo>
                  <a:cubicBezTo>
                    <a:pt x="6" y="59"/>
                    <a:pt x="2" y="68"/>
                    <a:pt x="0" y="78"/>
                  </a:cubicBezTo>
                  <a:cubicBezTo>
                    <a:pt x="12" y="77"/>
                    <a:pt x="12" y="77"/>
                    <a:pt x="12" y="77"/>
                  </a:cubicBezTo>
                  <a:cubicBezTo>
                    <a:pt x="25" y="59"/>
                    <a:pt x="25" y="59"/>
                    <a:pt x="25" y="59"/>
                  </a:cubicBezTo>
                  <a:cubicBezTo>
                    <a:pt x="25" y="45"/>
                    <a:pt x="25" y="45"/>
                    <a:pt x="25" y="45"/>
                  </a:cubicBezTo>
                  <a:cubicBezTo>
                    <a:pt x="51" y="7"/>
                    <a:pt x="51" y="7"/>
                    <a:pt x="51"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5" name="Freeform 124"/>
            <p:cNvSpPr>
              <a:spLocks noEditPoints="1"/>
            </p:cNvSpPr>
            <p:nvPr/>
          </p:nvSpPr>
          <p:spPr bwMode="auto">
            <a:xfrm>
              <a:off x="2027736" y="3386805"/>
              <a:ext cx="189081" cy="182205"/>
            </a:xfrm>
            <a:custGeom>
              <a:avLst/>
              <a:gdLst>
                <a:gd name="T0" fmla="*/ 77 w 138"/>
                <a:gd name="T1" fmla="*/ 1 h 140"/>
                <a:gd name="T2" fmla="*/ 77 w 138"/>
                <a:gd name="T3" fmla="*/ 14 h 140"/>
                <a:gd name="T4" fmla="*/ 73 w 138"/>
                <a:gd name="T5" fmla="*/ 41 h 140"/>
                <a:gd name="T6" fmla="*/ 71 w 138"/>
                <a:gd name="T7" fmla="*/ 49 h 140"/>
                <a:gd name="T8" fmla="*/ 69 w 138"/>
                <a:gd name="T9" fmla="*/ 57 h 140"/>
                <a:gd name="T10" fmla="*/ 68 w 138"/>
                <a:gd name="T11" fmla="*/ 60 h 140"/>
                <a:gd name="T12" fmla="*/ 62 w 138"/>
                <a:gd name="T13" fmla="*/ 109 h 140"/>
                <a:gd name="T14" fmla="*/ 53 w 138"/>
                <a:gd name="T15" fmla="*/ 110 h 140"/>
                <a:gd name="T16" fmla="*/ 48 w 138"/>
                <a:gd name="T17" fmla="*/ 86 h 140"/>
                <a:gd name="T18" fmla="*/ 44 w 138"/>
                <a:gd name="T19" fmla="*/ 68 h 140"/>
                <a:gd name="T20" fmla="*/ 40 w 138"/>
                <a:gd name="T21" fmla="*/ 50 h 140"/>
                <a:gd name="T22" fmla="*/ 38 w 138"/>
                <a:gd name="T23" fmla="*/ 43 h 140"/>
                <a:gd name="T24" fmla="*/ 33 w 138"/>
                <a:gd name="T25" fmla="*/ 27 h 140"/>
                <a:gd name="T26" fmla="*/ 29 w 138"/>
                <a:gd name="T27" fmla="*/ 2 h 140"/>
                <a:gd name="T28" fmla="*/ 29 w 138"/>
                <a:gd name="T29" fmla="*/ 0 h 140"/>
                <a:gd name="T30" fmla="*/ 0 w 138"/>
                <a:gd name="T31" fmla="*/ 26 h 140"/>
                <a:gd name="T32" fmla="*/ 6 w 138"/>
                <a:gd name="T33" fmla="*/ 38 h 140"/>
                <a:gd name="T34" fmla="*/ 18 w 138"/>
                <a:gd name="T35" fmla="*/ 38 h 140"/>
                <a:gd name="T36" fmla="*/ 10 w 138"/>
                <a:gd name="T37" fmla="*/ 46 h 140"/>
                <a:gd name="T38" fmla="*/ 44 w 138"/>
                <a:gd name="T39" fmla="*/ 110 h 140"/>
                <a:gd name="T40" fmla="*/ 44 w 138"/>
                <a:gd name="T41" fmla="*/ 132 h 140"/>
                <a:gd name="T42" fmla="*/ 44 w 138"/>
                <a:gd name="T43" fmla="*/ 140 h 140"/>
                <a:gd name="T44" fmla="*/ 126 w 138"/>
                <a:gd name="T45" fmla="*/ 139 h 140"/>
                <a:gd name="T46" fmla="*/ 136 w 138"/>
                <a:gd name="T47" fmla="*/ 101 h 140"/>
                <a:gd name="T48" fmla="*/ 116 w 138"/>
                <a:gd name="T49" fmla="*/ 104 h 140"/>
                <a:gd name="T50" fmla="*/ 115 w 138"/>
                <a:gd name="T51" fmla="*/ 104 h 140"/>
                <a:gd name="T52" fmla="*/ 110 w 138"/>
                <a:gd name="T53" fmla="*/ 105 h 140"/>
                <a:gd name="T54" fmla="*/ 100 w 138"/>
                <a:gd name="T55" fmla="*/ 107 h 140"/>
                <a:gd name="T56" fmla="*/ 72 w 138"/>
                <a:gd name="T57" fmla="*/ 109 h 140"/>
                <a:gd name="T58" fmla="*/ 87 w 138"/>
                <a:gd name="T59" fmla="*/ 69 h 140"/>
                <a:gd name="T60" fmla="*/ 101 w 138"/>
                <a:gd name="T61" fmla="*/ 44 h 140"/>
                <a:gd name="T62" fmla="*/ 93 w 138"/>
                <a:gd name="T63" fmla="*/ 37 h 140"/>
                <a:gd name="T64" fmla="*/ 104 w 138"/>
                <a:gd name="T65" fmla="*/ 36 h 140"/>
                <a:gd name="T66" fmla="*/ 107 w 138"/>
                <a:gd name="T67" fmla="*/ 24 h 140"/>
                <a:gd name="T68" fmla="*/ 78 w 138"/>
                <a:gd name="T69" fmla="*/ 1 h 140"/>
                <a:gd name="T70" fmla="*/ 77 w 138"/>
                <a:gd name="T71" fmla="*/ 1 h 140"/>
                <a:gd name="T72" fmla="*/ 103 w 138"/>
                <a:gd name="T73" fmla="*/ 26 h 140"/>
                <a:gd name="T74" fmla="*/ 83 w 138"/>
                <a:gd name="T75" fmla="*/ 19 h 140"/>
                <a:gd name="T76" fmla="*/ 76 w 138"/>
                <a:gd name="T77" fmla="*/ 56 h 140"/>
                <a:gd name="T78" fmla="*/ 68 w 138"/>
                <a:gd name="T79" fmla="*/ 106 h 140"/>
                <a:gd name="T80" fmla="*/ 65 w 138"/>
                <a:gd name="T81" fmla="*/ 106 h 140"/>
                <a:gd name="T82" fmla="*/ 72 w 138"/>
                <a:gd name="T83" fmla="*/ 58 h 140"/>
                <a:gd name="T84" fmla="*/ 81 w 138"/>
                <a:gd name="T85" fmla="*/ 11 h 140"/>
                <a:gd name="T86" fmla="*/ 103 w 138"/>
                <a:gd name="T87" fmla="*/ 26 h 140"/>
                <a:gd name="T88" fmla="*/ 28 w 138"/>
                <a:gd name="T89" fmla="*/ 6 h 140"/>
                <a:gd name="T90" fmla="*/ 28 w 138"/>
                <a:gd name="T91" fmla="*/ 11 h 140"/>
                <a:gd name="T92" fmla="*/ 5 w 138"/>
                <a:gd name="T93" fmla="*/ 31 h 140"/>
                <a:gd name="T94" fmla="*/ 3 w 138"/>
                <a:gd name="T95" fmla="*/ 28 h 140"/>
                <a:gd name="T96" fmla="*/ 28 w 138"/>
                <a:gd name="T97" fmla="*/ 6 h 140"/>
                <a:gd name="T98" fmla="*/ 21 w 138"/>
                <a:gd name="T99" fmla="*/ 38 h 140"/>
                <a:gd name="T100" fmla="*/ 18 w 138"/>
                <a:gd name="T101" fmla="*/ 48 h 140"/>
                <a:gd name="T102" fmla="*/ 48 w 138"/>
                <a:gd name="T103" fmla="*/ 107 h 140"/>
                <a:gd name="T104" fmla="*/ 45 w 138"/>
                <a:gd name="T105" fmla="*/ 107 h 140"/>
                <a:gd name="T106" fmla="*/ 13 w 138"/>
                <a:gd name="T107" fmla="*/ 46 h 140"/>
                <a:gd name="T108" fmla="*/ 21 w 138"/>
                <a:gd name="T109" fmla="*/ 38 h 140"/>
                <a:gd name="T110" fmla="*/ 47 w 138"/>
                <a:gd name="T111" fmla="*/ 117 h 140"/>
                <a:gd name="T112" fmla="*/ 47 w 138"/>
                <a:gd name="T113" fmla="*/ 112 h 140"/>
                <a:gd name="T114" fmla="*/ 133 w 138"/>
                <a:gd name="T115" fmla="*/ 108 h 140"/>
                <a:gd name="T116" fmla="*/ 130 w 138"/>
                <a:gd name="T117" fmla="*/ 112 h 140"/>
                <a:gd name="T118" fmla="*/ 47 w 138"/>
                <a:gd name="T119" fmla="*/ 11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8" h="140">
                  <a:moveTo>
                    <a:pt x="77" y="1"/>
                  </a:moveTo>
                  <a:cubicBezTo>
                    <a:pt x="77" y="14"/>
                    <a:pt x="77" y="14"/>
                    <a:pt x="77" y="14"/>
                  </a:cubicBezTo>
                  <a:cubicBezTo>
                    <a:pt x="76" y="23"/>
                    <a:pt x="75" y="32"/>
                    <a:pt x="73" y="41"/>
                  </a:cubicBezTo>
                  <a:cubicBezTo>
                    <a:pt x="72" y="44"/>
                    <a:pt x="72" y="46"/>
                    <a:pt x="71" y="49"/>
                  </a:cubicBezTo>
                  <a:cubicBezTo>
                    <a:pt x="70" y="52"/>
                    <a:pt x="70" y="54"/>
                    <a:pt x="69" y="57"/>
                  </a:cubicBezTo>
                  <a:cubicBezTo>
                    <a:pt x="69" y="58"/>
                    <a:pt x="68" y="59"/>
                    <a:pt x="68" y="60"/>
                  </a:cubicBezTo>
                  <a:cubicBezTo>
                    <a:pt x="64" y="78"/>
                    <a:pt x="62" y="94"/>
                    <a:pt x="62" y="109"/>
                  </a:cubicBezTo>
                  <a:cubicBezTo>
                    <a:pt x="53" y="110"/>
                    <a:pt x="53" y="110"/>
                    <a:pt x="53" y="110"/>
                  </a:cubicBezTo>
                  <a:cubicBezTo>
                    <a:pt x="51" y="102"/>
                    <a:pt x="50" y="94"/>
                    <a:pt x="48" y="86"/>
                  </a:cubicBezTo>
                  <a:cubicBezTo>
                    <a:pt x="47" y="80"/>
                    <a:pt x="46" y="74"/>
                    <a:pt x="44" y="68"/>
                  </a:cubicBezTo>
                  <a:cubicBezTo>
                    <a:pt x="43" y="62"/>
                    <a:pt x="42" y="56"/>
                    <a:pt x="40" y="50"/>
                  </a:cubicBezTo>
                  <a:cubicBezTo>
                    <a:pt x="39" y="48"/>
                    <a:pt x="39" y="46"/>
                    <a:pt x="38" y="43"/>
                  </a:cubicBezTo>
                  <a:cubicBezTo>
                    <a:pt x="37" y="38"/>
                    <a:pt x="35" y="33"/>
                    <a:pt x="33" y="27"/>
                  </a:cubicBezTo>
                  <a:cubicBezTo>
                    <a:pt x="30" y="19"/>
                    <a:pt x="29" y="11"/>
                    <a:pt x="29" y="2"/>
                  </a:cubicBezTo>
                  <a:cubicBezTo>
                    <a:pt x="29" y="2"/>
                    <a:pt x="29" y="1"/>
                    <a:pt x="29" y="0"/>
                  </a:cubicBezTo>
                  <a:cubicBezTo>
                    <a:pt x="22" y="11"/>
                    <a:pt x="13" y="20"/>
                    <a:pt x="0" y="26"/>
                  </a:cubicBezTo>
                  <a:cubicBezTo>
                    <a:pt x="6" y="38"/>
                    <a:pt x="6" y="38"/>
                    <a:pt x="6" y="38"/>
                  </a:cubicBezTo>
                  <a:cubicBezTo>
                    <a:pt x="18" y="38"/>
                    <a:pt x="18" y="38"/>
                    <a:pt x="18" y="38"/>
                  </a:cubicBezTo>
                  <a:cubicBezTo>
                    <a:pt x="10" y="46"/>
                    <a:pt x="10" y="46"/>
                    <a:pt x="10" y="46"/>
                  </a:cubicBezTo>
                  <a:cubicBezTo>
                    <a:pt x="44" y="110"/>
                    <a:pt x="44" y="110"/>
                    <a:pt x="44" y="110"/>
                  </a:cubicBezTo>
                  <a:cubicBezTo>
                    <a:pt x="44" y="132"/>
                    <a:pt x="44" y="132"/>
                    <a:pt x="44" y="132"/>
                  </a:cubicBezTo>
                  <a:cubicBezTo>
                    <a:pt x="44" y="140"/>
                    <a:pt x="44" y="140"/>
                    <a:pt x="44" y="140"/>
                  </a:cubicBezTo>
                  <a:cubicBezTo>
                    <a:pt x="126" y="139"/>
                    <a:pt x="126" y="139"/>
                    <a:pt x="126" y="139"/>
                  </a:cubicBezTo>
                  <a:cubicBezTo>
                    <a:pt x="135" y="132"/>
                    <a:pt x="138" y="119"/>
                    <a:pt x="136" y="101"/>
                  </a:cubicBezTo>
                  <a:cubicBezTo>
                    <a:pt x="131" y="104"/>
                    <a:pt x="124" y="106"/>
                    <a:pt x="116" y="104"/>
                  </a:cubicBezTo>
                  <a:cubicBezTo>
                    <a:pt x="116" y="104"/>
                    <a:pt x="115" y="104"/>
                    <a:pt x="115" y="104"/>
                  </a:cubicBezTo>
                  <a:cubicBezTo>
                    <a:pt x="110" y="105"/>
                    <a:pt x="110" y="105"/>
                    <a:pt x="110" y="105"/>
                  </a:cubicBezTo>
                  <a:cubicBezTo>
                    <a:pt x="100" y="107"/>
                    <a:pt x="100" y="107"/>
                    <a:pt x="100" y="107"/>
                  </a:cubicBezTo>
                  <a:cubicBezTo>
                    <a:pt x="72" y="109"/>
                    <a:pt x="72" y="109"/>
                    <a:pt x="72" y="109"/>
                  </a:cubicBezTo>
                  <a:cubicBezTo>
                    <a:pt x="74" y="97"/>
                    <a:pt x="79" y="84"/>
                    <a:pt x="87" y="69"/>
                  </a:cubicBezTo>
                  <a:cubicBezTo>
                    <a:pt x="93" y="61"/>
                    <a:pt x="98" y="53"/>
                    <a:pt x="101" y="44"/>
                  </a:cubicBezTo>
                  <a:cubicBezTo>
                    <a:pt x="93" y="37"/>
                    <a:pt x="93" y="37"/>
                    <a:pt x="93" y="37"/>
                  </a:cubicBezTo>
                  <a:cubicBezTo>
                    <a:pt x="104" y="36"/>
                    <a:pt x="104" y="36"/>
                    <a:pt x="104" y="36"/>
                  </a:cubicBezTo>
                  <a:cubicBezTo>
                    <a:pt x="105" y="32"/>
                    <a:pt x="106" y="28"/>
                    <a:pt x="107" y="24"/>
                  </a:cubicBezTo>
                  <a:cubicBezTo>
                    <a:pt x="92" y="19"/>
                    <a:pt x="83" y="11"/>
                    <a:pt x="78" y="1"/>
                  </a:cubicBezTo>
                  <a:cubicBezTo>
                    <a:pt x="77" y="1"/>
                    <a:pt x="77" y="1"/>
                    <a:pt x="77" y="1"/>
                  </a:cubicBezTo>
                  <a:close/>
                  <a:moveTo>
                    <a:pt x="103" y="26"/>
                  </a:moveTo>
                  <a:cubicBezTo>
                    <a:pt x="83" y="19"/>
                    <a:pt x="83" y="19"/>
                    <a:pt x="83" y="19"/>
                  </a:cubicBezTo>
                  <a:cubicBezTo>
                    <a:pt x="76" y="56"/>
                    <a:pt x="76" y="56"/>
                    <a:pt x="76" y="56"/>
                  </a:cubicBezTo>
                  <a:cubicBezTo>
                    <a:pt x="71" y="73"/>
                    <a:pt x="69" y="90"/>
                    <a:pt x="68" y="106"/>
                  </a:cubicBezTo>
                  <a:cubicBezTo>
                    <a:pt x="65" y="106"/>
                    <a:pt x="65" y="106"/>
                    <a:pt x="65" y="106"/>
                  </a:cubicBezTo>
                  <a:cubicBezTo>
                    <a:pt x="65" y="90"/>
                    <a:pt x="67" y="74"/>
                    <a:pt x="72" y="58"/>
                  </a:cubicBezTo>
                  <a:cubicBezTo>
                    <a:pt x="81" y="11"/>
                    <a:pt x="81" y="11"/>
                    <a:pt x="81" y="11"/>
                  </a:cubicBezTo>
                  <a:cubicBezTo>
                    <a:pt x="103" y="26"/>
                    <a:pt x="103" y="26"/>
                    <a:pt x="103" y="26"/>
                  </a:cubicBezTo>
                  <a:close/>
                  <a:moveTo>
                    <a:pt x="28" y="6"/>
                  </a:moveTo>
                  <a:cubicBezTo>
                    <a:pt x="28" y="11"/>
                    <a:pt x="28" y="11"/>
                    <a:pt x="28" y="11"/>
                  </a:cubicBezTo>
                  <a:cubicBezTo>
                    <a:pt x="20" y="18"/>
                    <a:pt x="13" y="25"/>
                    <a:pt x="5" y="31"/>
                  </a:cubicBezTo>
                  <a:cubicBezTo>
                    <a:pt x="3" y="28"/>
                    <a:pt x="3" y="28"/>
                    <a:pt x="3" y="28"/>
                  </a:cubicBezTo>
                  <a:cubicBezTo>
                    <a:pt x="12" y="22"/>
                    <a:pt x="20" y="14"/>
                    <a:pt x="28" y="6"/>
                  </a:cubicBezTo>
                  <a:close/>
                  <a:moveTo>
                    <a:pt x="21" y="38"/>
                  </a:moveTo>
                  <a:cubicBezTo>
                    <a:pt x="18" y="48"/>
                    <a:pt x="18" y="48"/>
                    <a:pt x="18" y="48"/>
                  </a:cubicBezTo>
                  <a:cubicBezTo>
                    <a:pt x="48" y="107"/>
                    <a:pt x="48" y="107"/>
                    <a:pt x="48" y="107"/>
                  </a:cubicBezTo>
                  <a:cubicBezTo>
                    <a:pt x="45" y="107"/>
                    <a:pt x="45" y="107"/>
                    <a:pt x="45" y="107"/>
                  </a:cubicBezTo>
                  <a:cubicBezTo>
                    <a:pt x="13" y="46"/>
                    <a:pt x="13" y="46"/>
                    <a:pt x="13" y="46"/>
                  </a:cubicBezTo>
                  <a:cubicBezTo>
                    <a:pt x="21" y="38"/>
                    <a:pt x="21" y="38"/>
                    <a:pt x="21" y="38"/>
                  </a:cubicBezTo>
                  <a:close/>
                  <a:moveTo>
                    <a:pt x="47" y="117"/>
                  </a:moveTo>
                  <a:cubicBezTo>
                    <a:pt x="47" y="112"/>
                    <a:pt x="47" y="112"/>
                    <a:pt x="47" y="112"/>
                  </a:cubicBezTo>
                  <a:cubicBezTo>
                    <a:pt x="133" y="108"/>
                    <a:pt x="133" y="108"/>
                    <a:pt x="133" y="108"/>
                  </a:cubicBezTo>
                  <a:cubicBezTo>
                    <a:pt x="130" y="112"/>
                    <a:pt x="130" y="112"/>
                    <a:pt x="130" y="112"/>
                  </a:cubicBezTo>
                  <a:cubicBezTo>
                    <a:pt x="47" y="117"/>
                    <a:pt x="47" y="117"/>
                    <a:pt x="47" y="1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6" name="Freeform 125"/>
            <p:cNvSpPr>
              <a:spLocks/>
            </p:cNvSpPr>
            <p:nvPr/>
          </p:nvSpPr>
          <p:spPr bwMode="auto">
            <a:xfrm>
              <a:off x="2117119" y="3401701"/>
              <a:ext cx="51568" cy="122616"/>
            </a:xfrm>
            <a:custGeom>
              <a:avLst/>
              <a:gdLst>
                <a:gd name="T0" fmla="*/ 18 w 38"/>
                <a:gd name="T1" fmla="*/ 8 h 95"/>
                <a:gd name="T2" fmla="*/ 38 w 38"/>
                <a:gd name="T3" fmla="*/ 15 h 95"/>
                <a:gd name="T4" fmla="*/ 16 w 38"/>
                <a:gd name="T5" fmla="*/ 0 h 95"/>
                <a:gd name="T6" fmla="*/ 7 w 38"/>
                <a:gd name="T7" fmla="*/ 47 h 95"/>
                <a:gd name="T8" fmla="*/ 0 w 38"/>
                <a:gd name="T9" fmla="*/ 95 h 95"/>
                <a:gd name="T10" fmla="*/ 3 w 38"/>
                <a:gd name="T11" fmla="*/ 95 h 95"/>
                <a:gd name="T12" fmla="*/ 11 w 38"/>
                <a:gd name="T13" fmla="*/ 45 h 95"/>
                <a:gd name="T14" fmla="*/ 18 w 38"/>
                <a:gd name="T15" fmla="*/ 8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5">
                  <a:moveTo>
                    <a:pt x="18" y="8"/>
                  </a:moveTo>
                  <a:cubicBezTo>
                    <a:pt x="38" y="15"/>
                    <a:pt x="38" y="15"/>
                    <a:pt x="38" y="15"/>
                  </a:cubicBezTo>
                  <a:cubicBezTo>
                    <a:pt x="16" y="0"/>
                    <a:pt x="16" y="0"/>
                    <a:pt x="16" y="0"/>
                  </a:cubicBezTo>
                  <a:cubicBezTo>
                    <a:pt x="7" y="47"/>
                    <a:pt x="7" y="47"/>
                    <a:pt x="7" y="47"/>
                  </a:cubicBezTo>
                  <a:cubicBezTo>
                    <a:pt x="2" y="63"/>
                    <a:pt x="0" y="79"/>
                    <a:pt x="0" y="95"/>
                  </a:cubicBezTo>
                  <a:cubicBezTo>
                    <a:pt x="3" y="95"/>
                    <a:pt x="3" y="95"/>
                    <a:pt x="3" y="95"/>
                  </a:cubicBezTo>
                  <a:cubicBezTo>
                    <a:pt x="4" y="79"/>
                    <a:pt x="6" y="62"/>
                    <a:pt x="11" y="45"/>
                  </a:cubicBezTo>
                  <a:cubicBezTo>
                    <a:pt x="18" y="8"/>
                    <a:pt x="18" y="8"/>
                    <a:pt x="18" y="8"/>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7" name="Freeform 126"/>
            <p:cNvSpPr>
              <a:spLocks/>
            </p:cNvSpPr>
            <p:nvPr/>
          </p:nvSpPr>
          <p:spPr bwMode="auto">
            <a:xfrm>
              <a:off x="2031173" y="3394825"/>
              <a:ext cx="34378" cy="32086"/>
            </a:xfrm>
            <a:custGeom>
              <a:avLst/>
              <a:gdLst>
                <a:gd name="T0" fmla="*/ 25 w 25"/>
                <a:gd name="T1" fmla="*/ 5 h 25"/>
                <a:gd name="T2" fmla="*/ 25 w 25"/>
                <a:gd name="T3" fmla="*/ 0 h 25"/>
                <a:gd name="T4" fmla="*/ 0 w 25"/>
                <a:gd name="T5" fmla="*/ 22 h 25"/>
                <a:gd name="T6" fmla="*/ 2 w 25"/>
                <a:gd name="T7" fmla="*/ 25 h 25"/>
                <a:gd name="T8" fmla="*/ 25 w 25"/>
                <a:gd name="T9" fmla="*/ 5 h 25"/>
              </a:gdLst>
              <a:ahLst/>
              <a:cxnLst>
                <a:cxn ang="0">
                  <a:pos x="T0" y="T1"/>
                </a:cxn>
                <a:cxn ang="0">
                  <a:pos x="T2" y="T3"/>
                </a:cxn>
                <a:cxn ang="0">
                  <a:pos x="T4" y="T5"/>
                </a:cxn>
                <a:cxn ang="0">
                  <a:pos x="T6" y="T7"/>
                </a:cxn>
                <a:cxn ang="0">
                  <a:pos x="T8" y="T9"/>
                </a:cxn>
              </a:cxnLst>
              <a:rect l="0" t="0" r="r" b="b"/>
              <a:pathLst>
                <a:path w="25" h="25">
                  <a:moveTo>
                    <a:pt x="25" y="5"/>
                  </a:moveTo>
                  <a:cubicBezTo>
                    <a:pt x="25" y="0"/>
                    <a:pt x="25" y="0"/>
                    <a:pt x="25" y="0"/>
                  </a:cubicBezTo>
                  <a:cubicBezTo>
                    <a:pt x="17" y="8"/>
                    <a:pt x="9" y="16"/>
                    <a:pt x="0" y="22"/>
                  </a:cubicBezTo>
                  <a:cubicBezTo>
                    <a:pt x="2" y="25"/>
                    <a:pt x="2" y="25"/>
                    <a:pt x="2" y="25"/>
                  </a:cubicBezTo>
                  <a:cubicBezTo>
                    <a:pt x="10" y="19"/>
                    <a:pt x="17" y="12"/>
                    <a:pt x="25" y="5"/>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8" name="Freeform 127"/>
            <p:cNvSpPr>
              <a:spLocks/>
            </p:cNvSpPr>
            <p:nvPr/>
          </p:nvSpPr>
          <p:spPr bwMode="auto">
            <a:xfrm>
              <a:off x="2044924" y="3436079"/>
              <a:ext cx="48130" cy="89383"/>
            </a:xfrm>
            <a:custGeom>
              <a:avLst/>
              <a:gdLst>
                <a:gd name="T0" fmla="*/ 6 w 42"/>
                <a:gd name="T1" fmla="*/ 12 h 78"/>
                <a:gd name="T2" fmla="*/ 10 w 42"/>
                <a:gd name="T3" fmla="*/ 0 h 78"/>
                <a:gd name="T4" fmla="*/ 0 w 42"/>
                <a:gd name="T5" fmla="*/ 9 h 78"/>
                <a:gd name="T6" fmla="*/ 39 w 42"/>
                <a:gd name="T7" fmla="*/ 78 h 78"/>
                <a:gd name="T8" fmla="*/ 42 w 42"/>
                <a:gd name="T9" fmla="*/ 78 h 78"/>
                <a:gd name="T10" fmla="*/ 6 w 42"/>
                <a:gd name="T11" fmla="*/ 12 h 78"/>
                <a:gd name="T12" fmla="*/ 6 w 42"/>
                <a:gd name="T13" fmla="*/ 12 h 78"/>
              </a:gdLst>
              <a:ahLst/>
              <a:cxnLst>
                <a:cxn ang="0">
                  <a:pos x="T0" y="T1"/>
                </a:cxn>
                <a:cxn ang="0">
                  <a:pos x="T2" y="T3"/>
                </a:cxn>
                <a:cxn ang="0">
                  <a:pos x="T4" y="T5"/>
                </a:cxn>
                <a:cxn ang="0">
                  <a:pos x="T6" y="T7"/>
                </a:cxn>
                <a:cxn ang="0">
                  <a:pos x="T8" y="T9"/>
                </a:cxn>
                <a:cxn ang="0">
                  <a:pos x="T10" y="T11"/>
                </a:cxn>
                <a:cxn ang="0">
                  <a:pos x="T12" y="T13"/>
                </a:cxn>
              </a:cxnLst>
              <a:rect l="0" t="0" r="r" b="b"/>
              <a:pathLst>
                <a:path w="42" h="78">
                  <a:moveTo>
                    <a:pt x="6" y="12"/>
                  </a:moveTo>
                  <a:lnTo>
                    <a:pt x="10" y="0"/>
                  </a:lnTo>
                  <a:lnTo>
                    <a:pt x="0" y="9"/>
                  </a:lnTo>
                  <a:lnTo>
                    <a:pt x="39" y="78"/>
                  </a:lnTo>
                  <a:lnTo>
                    <a:pt x="42" y="78"/>
                  </a:lnTo>
                  <a:lnTo>
                    <a:pt x="6" y="12"/>
                  </a:lnTo>
                  <a:lnTo>
                    <a:pt x="6" y="12"/>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9" name="Freeform 128"/>
            <p:cNvSpPr>
              <a:spLocks/>
            </p:cNvSpPr>
            <p:nvPr/>
          </p:nvSpPr>
          <p:spPr bwMode="auto">
            <a:xfrm>
              <a:off x="2091908" y="3527756"/>
              <a:ext cx="118032" cy="11459"/>
            </a:xfrm>
            <a:custGeom>
              <a:avLst/>
              <a:gdLst>
                <a:gd name="T0" fmla="*/ 0 w 103"/>
                <a:gd name="T1" fmla="*/ 4 h 10"/>
                <a:gd name="T2" fmla="*/ 0 w 103"/>
                <a:gd name="T3" fmla="*/ 10 h 10"/>
                <a:gd name="T4" fmla="*/ 99 w 103"/>
                <a:gd name="T5" fmla="*/ 4 h 10"/>
                <a:gd name="T6" fmla="*/ 103 w 103"/>
                <a:gd name="T7" fmla="*/ 0 h 10"/>
                <a:gd name="T8" fmla="*/ 0 w 103"/>
                <a:gd name="T9" fmla="*/ 4 h 10"/>
                <a:gd name="T10" fmla="*/ 0 w 103"/>
                <a:gd name="T11" fmla="*/ 4 h 10"/>
              </a:gdLst>
              <a:ahLst/>
              <a:cxnLst>
                <a:cxn ang="0">
                  <a:pos x="T0" y="T1"/>
                </a:cxn>
                <a:cxn ang="0">
                  <a:pos x="T2" y="T3"/>
                </a:cxn>
                <a:cxn ang="0">
                  <a:pos x="T4" y="T5"/>
                </a:cxn>
                <a:cxn ang="0">
                  <a:pos x="T6" y="T7"/>
                </a:cxn>
                <a:cxn ang="0">
                  <a:pos x="T8" y="T9"/>
                </a:cxn>
                <a:cxn ang="0">
                  <a:pos x="T10" y="T11"/>
                </a:cxn>
              </a:cxnLst>
              <a:rect l="0" t="0" r="r" b="b"/>
              <a:pathLst>
                <a:path w="103" h="10">
                  <a:moveTo>
                    <a:pt x="0" y="4"/>
                  </a:moveTo>
                  <a:lnTo>
                    <a:pt x="0" y="10"/>
                  </a:lnTo>
                  <a:lnTo>
                    <a:pt x="99" y="4"/>
                  </a:lnTo>
                  <a:lnTo>
                    <a:pt x="103" y="0"/>
                  </a:lnTo>
                  <a:lnTo>
                    <a:pt x="0" y="4"/>
                  </a:lnTo>
                  <a:lnTo>
                    <a:pt x="0" y="4"/>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0" name="Freeform 129"/>
            <p:cNvSpPr>
              <a:spLocks/>
            </p:cNvSpPr>
            <p:nvPr/>
          </p:nvSpPr>
          <p:spPr bwMode="auto">
            <a:xfrm>
              <a:off x="2105660" y="3387950"/>
              <a:ext cx="27503" cy="52713"/>
            </a:xfrm>
            <a:custGeom>
              <a:avLst/>
              <a:gdLst>
                <a:gd name="T0" fmla="*/ 20 w 20"/>
                <a:gd name="T1" fmla="*/ 13 h 40"/>
                <a:gd name="T2" fmla="*/ 20 w 20"/>
                <a:gd name="T3" fmla="*/ 0 h 40"/>
                <a:gd name="T4" fmla="*/ 9 w 20"/>
                <a:gd name="T5" fmla="*/ 14 h 40"/>
                <a:gd name="T6" fmla="*/ 0 w 20"/>
                <a:gd name="T7" fmla="*/ 23 h 40"/>
                <a:gd name="T8" fmla="*/ 8 w 20"/>
                <a:gd name="T9" fmla="*/ 32 h 40"/>
                <a:gd name="T10" fmla="*/ 16 w 20"/>
                <a:gd name="T11" fmla="*/ 40 h 40"/>
                <a:gd name="T12" fmla="*/ 20 w 20"/>
                <a:gd name="T13" fmla="*/ 13 h 40"/>
              </a:gdLst>
              <a:ahLst/>
              <a:cxnLst>
                <a:cxn ang="0">
                  <a:pos x="T0" y="T1"/>
                </a:cxn>
                <a:cxn ang="0">
                  <a:pos x="T2" y="T3"/>
                </a:cxn>
                <a:cxn ang="0">
                  <a:pos x="T4" y="T5"/>
                </a:cxn>
                <a:cxn ang="0">
                  <a:pos x="T6" y="T7"/>
                </a:cxn>
                <a:cxn ang="0">
                  <a:pos x="T8" y="T9"/>
                </a:cxn>
                <a:cxn ang="0">
                  <a:pos x="T10" y="T11"/>
                </a:cxn>
                <a:cxn ang="0">
                  <a:pos x="T12" y="T13"/>
                </a:cxn>
              </a:cxnLst>
              <a:rect l="0" t="0" r="r" b="b"/>
              <a:pathLst>
                <a:path w="20" h="40">
                  <a:moveTo>
                    <a:pt x="20" y="13"/>
                  </a:moveTo>
                  <a:cubicBezTo>
                    <a:pt x="20" y="0"/>
                    <a:pt x="20" y="0"/>
                    <a:pt x="20" y="0"/>
                  </a:cubicBezTo>
                  <a:cubicBezTo>
                    <a:pt x="17" y="5"/>
                    <a:pt x="13" y="10"/>
                    <a:pt x="9" y="14"/>
                  </a:cubicBezTo>
                  <a:cubicBezTo>
                    <a:pt x="6" y="17"/>
                    <a:pt x="3" y="20"/>
                    <a:pt x="0" y="23"/>
                  </a:cubicBezTo>
                  <a:cubicBezTo>
                    <a:pt x="8" y="32"/>
                    <a:pt x="8" y="32"/>
                    <a:pt x="8" y="32"/>
                  </a:cubicBezTo>
                  <a:cubicBezTo>
                    <a:pt x="16" y="40"/>
                    <a:pt x="16" y="40"/>
                    <a:pt x="16" y="40"/>
                  </a:cubicBezTo>
                  <a:cubicBezTo>
                    <a:pt x="18" y="31"/>
                    <a:pt x="19" y="22"/>
                    <a:pt x="20" y="13"/>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1" name="Freeform 130"/>
            <p:cNvSpPr>
              <a:spLocks/>
            </p:cNvSpPr>
            <p:nvPr/>
          </p:nvSpPr>
          <p:spPr bwMode="auto">
            <a:xfrm>
              <a:off x="2113681" y="3430351"/>
              <a:ext cx="13751" cy="20627"/>
            </a:xfrm>
            <a:custGeom>
              <a:avLst/>
              <a:gdLst>
                <a:gd name="T0" fmla="*/ 8 w 10"/>
                <a:gd name="T1" fmla="*/ 16 h 16"/>
                <a:gd name="T2" fmla="*/ 10 w 10"/>
                <a:gd name="T3" fmla="*/ 8 h 16"/>
                <a:gd name="T4" fmla="*/ 2 w 10"/>
                <a:gd name="T5" fmla="*/ 0 h 16"/>
                <a:gd name="T6" fmla="*/ 0 w 10"/>
                <a:gd name="T7" fmla="*/ 3 h 16"/>
                <a:gd name="T8" fmla="*/ 8 w 10"/>
                <a:gd name="T9" fmla="*/ 16 h 16"/>
              </a:gdLst>
              <a:ahLst/>
              <a:cxnLst>
                <a:cxn ang="0">
                  <a:pos x="T0" y="T1"/>
                </a:cxn>
                <a:cxn ang="0">
                  <a:pos x="T2" y="T3"/>
                </a:cxn>
                <a:cxn ang="0">
                  <a:pos x="T4" y="T5"/>
                </a:cxn>
                <a:cxn ang="0">
                  <a:pos x="T6" y="T7"/>
                </a:cxn>
                <a:cxn ang="0">
                  <a:pos x="T8" y="T9"/>
                </a:cxn>
              </a:cxnLst>
              <a:rect l="0" t="0" r="r" b="b"/>
              <a:pathLst>
                <a:path w="10" h="16">
                  <a:moveTo>
                    <a:pt x="8" y="16"/>
                  </a:moveTo>
                  <a:cubicBezTo>
                    <a:pt x="9" y="13"/>
                    <a:pt x="9" y="11"/>
                    <a:pt x="10" y="8"/>
                  </a:cubicBezTo>
                  <a:cubicBezTo>
                    <a:pt x="2" y="0"/>
                    <a:pt x="2" y="0"/>
                    <a:pt x="2" y="0"/>
                  </a:cubicBezTo>
                  <a:cubicBezTo>
                    <a:pt x="0" y="3"/>
                    <a:pt x="0" y="3"/>
                    <a:pt x="0" y="3"/>
                  </a:cubicBezTo>
                  <a:cubicBezTo>
                    <a:pt x="8" y="16"/>
                    <a:pt x="8" y="16"/>
                    <a:pt x="8" y="16"/>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2" name="Freeform 131"/>
            <p:cNvSpPr>
              <a:spLocks/>
            </p:cNvSpPr>
            <p:nvPr/>
          </p:nvSpPr>
          <p:spPr bwMode="auto">
            <a:xfrm>
              <a:off x="2087325" y="3430351"/>
              <a:ext cx="148972" cy="846850"/>
            </a:xfrm>
            <a:custGeom>
              <a:avLst/>
              <a:gdLst>
                <a:gd name="T0" fmla="*/ 95 w 108"/>
                <a:gd name="T1" fmla="*/ 51 h 653"/>
                <a:gd name="T2" fmla="*/ 90 w 108"/>
                <a:gd name="T3" fmla="*/ 55 h 653"/>
                <a:gd name="T4" fmla="*/ 98 w 108"/>
                <a:gd name="T5" fmla="*/ 55 h 653"/>
                <a:gd name="T6" fmla="*/ 99 w 108"/>
                <a:gd name="T7" fmla="*/ 58 h 653"/>
                <a:gd name="T8" fmla="*/ 97 w 108"/>
                <a:gd name="T9" fmla="*/ 61 h 653"/>
                <a:gd name="T10" fmla="*/ 101 w 108"/>
                <a:gd name="T11" fmla="*/ 60 h 653"/>
                <a:gd name="T12" fmla="*/ 100 w 108"/>
                <a:gd name="T13" fmla="*/ 63 h 653"/>
                <a:gd name="T14" fmla="*/ 94 w 108"/>
                <a:gd name="T15" fmla="*/ 66 h 653"/>
                <a:gd name="T16" fmla="*/ 93 w 108"/>
                <a:gd name="T17" fmla="*/ 67 h 653"/>
                <a:gd name="T18" fmla="*/ 92 w 108"/>
                <a:gd name="T19" fmla="*/ 68 h 653"/>
                <a:gd name="T20" fmla="*/ 82 w 108"/>
                <a:gd name="T21" fmla="*/ 106 h 653"/>
                <a:gd name="T22" fmla="*/ 0 w 108"/>
                <a:gd name="T23" fmla="*/ 107 h 653"/>
                <a:gd name="T24" fmla="*/ 0 w 108"/>
                <a:gd name="T25" fmla="*/ 117 h 653"/>
                <a:gd name="T26" fmla="*/ 0 w 108"/>
                <a:gd name="T27" fmla="*/ 121 h 653"/>
                <a:gd name="T28" fmla="*/ 42 w 108"/>
                <a:gd name="T29" fmla="*/ 123 h 653"/>
                <a:gd name="T30" fmla="*/ 47 w 108"/>
                <a:gd name="T31" fmla="*/ 123 h 653"/>
                <a:gd name="T32" fmla="*/ 47 w 108"/>
                <a:gd name="T33" fmla="*/ 132 h 653"/>
                <a:gd name="T34" fmla="*/ 64 w 108"/>
                <a:gd name="T35" fmla="*/ 201 h 653"/>
                <a:gd name="T36" fmla="*/ 74 w 108"/>
                <a:gd name="T37" fmla="*/ 252 h 653"/>
                <a:gd name="T38" fmla="*/ 25 w 108"/>
                <a:gd name="T39" fmla="*/ 226 h 653"/>
                <a:gd name="T40" fmla="*/ 29 w 108"/>
                <a:gd name="T41" fmla="*/ 248 h 653"/>
                <a:gd name="T42" fmla="*/ 68 w 108"/>
                <a:gd name="T43" fmla="*/ 290 h 653"/>
                <a:gd name="T44" fmla="*/ 75 w 108"/>
                <a:gd name="T45" fmla="*/ 288 h 653"/>
                <a:gd name="T46" fmla="*/ 66 w 108"/>
                <a:gd name="T47" fmla="*/ 370 h 653"/>
                <a:gd name="T48" fmla="*/ 66 w 108"/>
                <a:gd name="T49" fmla="*/ 463 h 653"/>
                <a:gd name="T50" fmla="*/ 79 w 108"/>
                <a:gd name="T51" fmla="*/ 564 h 653"/>
                <a:gd name="T52" fmla="*/ 79 w 108"/>
                <a:gd name="T53" fmla="*/ 595 h 653"/>
                <a:gd name="T54" fmla="*/ 56 w 108"/>
                <a:gd name="T55" fmla="*/ 614 h 653"/>
                <a:gd name="T56" fmla="*/ 55 w 108"/>
                <a:gd name="T57" fmla="*/ 614 h 653"/>
                <a:gd name="T58" fmla="*/ 52 w 108"/>
                <a:gd name="T59" fmla="*/ 631 h 653"/>
                <a:gd name="T60" fmla="*/ 65 w 108"/>
                <a:gd name="T61" fmla="*/ 637 h 653"/>
                <a:gd name="T62" fmla="*/ 65 w 108"/>
                <a:gd name="T63" fmla="*/ 648 h 653"/>
                <a:gd name="T64" fmla="*/ 98 w 108"/>
                <a:gd name="T65" fmla="*/ 652 h 653"/>
                <a:gd name="T66" fmla="*/ 106 w 108"/>
                <a:gd name="T67" fmla="*/ 645 h 653"/>
                <a:gd name="T68" fmla="*/ 102 w 108"/>
                <a:gd name="T69" fmla="*/ 630 h 653"/>
                <a:gd name="T70" fmla="*/ 93 w 108"/>
                <a:gd name="T71" fmla="*/ 604 h 653"/>
                <a:gd name="T72" fmla="*/ 93 w 108"/>
                <a:gd name="T73" fmla="*/ 544 h 653"/>
                <a:gd name="T74" fmla="*/ 84 w 108"/>
                <a:gd name="T75" fmla="*/ 450 h 653"/>
                <a:gd name="T76" fmla="*/ 84 w 108"/>
                <a:gd name="T77" fmla="*/ 351 h 653"/>
                <a:gd name="T78" fmla="*/ 88 w 108"/>
                <a:gd name="T79" fmla="*/ 283 h 653"/>
                <a:gd name="T80" fmla="*/ 108 w 108"/>
                <a:gd name="T81" fmla="*/ 276 h 653"/>
                <a:gd name="T82" fmla="*/ 93 w 108"/>
                <a:gd name="T83" fmla="*/ 211 h 653"/>
                <a:gd name="T84" fmla="*/ 78 w 108"/>
                <a:gd name="T85" fmla="*/ 121 h 653"/>
                <a:gd name="T86" fmla="*/ 101 w 108"/>
                <a:gd name="T87" fmla="*/ 112 h 653"/>
                <a:gd name="T88" fmla="*/ 101 w 108"/>
                <a:gd name="T89" fmla="*/ 101 h 653"/>
                <a:gd name="T90" fmla="*/ 104 w 108"/>
                <a:gd name="T91" fmla="*/ 94 h 653"/>
                <a:gd name="T92" fmla="*/ 104 w 108"/>
                <a:gd name="T93" fmla="*/ 57 h 653"/>
                <a:gd name="T94" fmla="*/ 97 w 108"/>
                <a:gd name="T95" fmla="*/ 21 h 653"/>
                <a:gd name="T96" fmla="*/ 90 w 108"/>
                <a:gd name="T97" fmla="*/ 0 h 653"/>
                <a:gd name="T98" fmla="*/ 95 w 108"/>
                <a:gd name="T99" fmla="*/ 48 h 653"/>
                <a:gd name="T100" fmla="*/ 95 w 108"/>
                <a:gd name="T101" fmla="*/ 5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53">
                  <a:moveTo>
                    <a:pt x="95" y="51"/>
                  </a:moveTo>
                  <a:cubicBezTo>
                    <a:pt x="94" y="52"/>
                    <a:pt x="93" y="54"/>
                    <a:pt x="90" y="55"/>
                  </a:cubicBezTo>
                  <a:cubicBezTo>
                    <a:pt x="98" y="55"/>
                    <a:pt x="98" y="55"/>
                    <a:pt x="98" y="55"/>
                  </a:cubicBezTo>
                  <a:cubicBezTo>
                    <a:pt x="99" y="56"/>
                    <a:pt x="99" y="57"/>
                    <a:pt x="99" y="58"/>
                  </a:cubicBezTo>
                  <a:cubicBezTo>
                    <a:pt x="98" y="59"/>
                    <a:pt x="98" y="60"/>
                    <a:pt x="97" y="61"/>
                  </a:cubicBezTo>
                  <a:cubicBezTo>
                    <a:pt x="101" y="60"/>
                    <a:pt x="101" y="60"/>
                    <a:pt x="101" y="60"/>
                  </a:cubicBezTo>
                  <a:cubicBezTo>
                    <a:pt x="101" y="61"/>
                    <a:pt x="100" y="62"/>
                    <a:pt x="100" y="63"/>
                  </a:cubicBezTo>
                  <a:cubicBezTo>
                    <a:pt x="99" y="65"/>
                    <a:pt x="97" y="66"/>
                    <a:pt x="94" y="66"/>
                  </a:cubicBezTo>
                  <a:cubicBezTo>
                    <a:pt x="94" y="67"/>
                    <a:pt x="93" y="67"/>
                    <a:pt x="93" y="67"/>
                  </a:cubicBezTo>
                  <a:cubicBezTo>
                    <a:pt x="92" y="68"/>
                    <a:pt x="92" y="68"/>
                    <a:pt x="92" y="68"/>
                  </a:cubicBezTo>
                  <a:cubicBezTo>
                    <a:pt x="94" y="86"/>
                    <a:pt x="91" y="99"/>
                    <a:pt x="82" y="106"/>
                  </a:cubicBezTo>
                  <a:cubicBezTo>
                    <a:pt x="0" y="107"/>
                    <a:pt x="0" y="107"/>
                    <a:pt x="0" y="107"/>
                  </a:cubicBezTo>
                  <a:cubicBezTo>
                    <a:pt x="0" y="117"/>
                    <a:pt x="0" y="117"/>
                    <a:pt x="0" y="117"/>
                  </a:cubicBezTo>
                  <a:cubicBezTo>
                    <a:pt x="0" y="121"/>
                    <a:pt x="0" y="121"/>
                    <a:pt x="0" y="121"/>
                  </a:cubicBezTo>
                  <a:cubicBezTo>
                    <a:pt x="14" y="122"/>
                    <a:pt x="29" y="123"/>
                    <a:pt x="42" y="123"/>
                  </a:cubicBezTo>
                  <a:cubicBezTo>
                    <a:pt x="44" y="123"/>
                    <a:pt x="46" y="123"/>
                    <a:pt x="47" y="123"/>
                  </a:cubicBezTo>
                  <a:cubicBezTo>
                    <a:pt x="47" y="132"/>
                    <a:pt x="47" y="132"/>
                    <a:pt x="47" y="132"/>
                  </a:cubicBezTo>
                  <a:cubicBezTo>
                    <a:pt x="64" y="201"/>
                    <a:pt x="64" y="201"/>
                    <a:pt x="64" y="201"/>
                  </a:cubicBezTo>
                  <a:cubicBezTo>
                    <a:pt x="71" y="219"/>
                    <a:pt x="74" y="236"/>
                    <a:pt x="74" y="252"/>
                  </a:cubicBezTo>
                  <a:cubicBezTo>
                    <a:pt x="55" y="270"/>
                    <a:pt x="39" y="262"/>
                    <a:pt x="25" y="226"/>
                  </a:cubicBezTo>
                  <a:cubicBezTo>
                    <a:pt x="29" y="248"/>
                    <a:pt x="29" y="248"/>
                    <a:pt x="29" y="248"/>
                  </a:cubicBezTo>
                  <a:cubicBezTo>
                    <a:pt x="35" y="282"/>
                    <a:pt x="49" y="296"/>
                    <a:pt x="68" y="290"/>
                  </a:cubicBezTo>
                  <a:cubicBezTo>
                    <a:pt x="75" y="288"/>
                    <a:pt x="75" y="288"/>
                    <a:pt x="75" y="288"/>
                  </a:cubicBezTo>
                  <a:cubicBezTo>
                    <a:pt x="66" y="370"/>
                    <a:pt x="66" y="370"/>
                    <a:pt x="66" y="370"/>
                  </a:cubicBezTo>
                  <a:cubicBezTo>
                    <a:pt x="66" y="463"/>
                    <a:pt x="66" y="463"/>
                    <a:pt x="66" y="463"/>
                  </a:cubicBezTo>
                  <a:cubicBezTo>
                    <a:pt x="79" y="564"/>
                    <a:pt x="79" y="564"/>
                    <a:pt x="79" y="564"/>
                  </a:cubicBezTo>
                  <a:cubicBezTo>
                    <a:pt x="79" y="595"/>
                    <a:pt x="79" y="595"/>
                    <a:pt x="79" y="595"/>
                  </a:cubicBezTo>
                  <a:cubicBezTo>
                    <a:pt x="56" y="614"/>
                    <a:pt x="56" y="614"/>
                    <a:pt x="56" y="614"/>
                  </a:cubicBezTo>
                  <a:cubicBezTo>
                    <a:pt x="56" y="614"/>
                    <a:pt x="56" y="614"/>
                    <a:pt x="55" y="614"/>
                  </a:cubicBezTo>
                  <a:cubicBezTo>
                    <a:pt x="52" y="631"/>
                    <a:pt x="52" y="631"/>
                    <a:pt x="52" y="631"/>
                  </a:cubicBezTo>
                  <a:cubicBezTo>
                    <a:pt x="65" y="637"/>
                    <a:pt x="65" y="637"/>
                    <a:pt x="65" y="637"/>
                  </a:cubicBezTo>
                  <a:cubicBezTo>
                    <a:pt x="65" y="648"/>
                    <a:pt x="65" y="648"/>
                    <a:pt x="65" y="648"/>
                  </a:cubicBezTo>
                  <a:cubicBezTo>
                    <a:pt x="98" y="652"/>
                    <a:pt x="98" y="652"/>
                    <a:pt x="98" y="652"/>
                  </a:cubicBezTo>
                  <a:cubicBezTo>
                    <a:pt x="103" y="653"/>
                    <a:pt x="106" y="650"/>
                    <a:pt x="106" y="645"/>
                  </a:cubicBezTo>
                  <a:cubicBezTo>
                    <a:pt x="106" y="641"/>
                    <a:pt x="105" y="636"/>
                    <a:pt x="102" y="630"/>
                  </a:cubicBezTo>
                  <a:cubicBezTo>
                    <a:pt x="93" y="604"/>
                    <a:pt x="93" y="604"/>
                    <a:pt x="93" y="604"/>
                  </a:cubicBezTo>
                  <a:cubicBezTo>
                    <a:pt x="95" y="586"/>
                    <a:pt x="95" y="566"/>
                    <a:pt x="93" y="544"/>
                  </a:cubicBezTo>
                  <a:cubicBezTo>
                    <a:pt x="84" y="450"/>
                    <a:pt x="84" y="450"/>
                    <a:pt x="84" y="450"/>
                  </a:cubicBezTo>
                  <a:cubicBezTo>
                    <a:pt x="84" y="351"/>
                    <a:pt x="84" y="351"/>
                    <a:pt x="84" y="351"/>
                  </a:cubicBezTo>
                  <a:cubicBezTo>
                    <a:pt x="88" y="283"/>
                    <a:pt x="88" y="283"/>
                    <a:pt x="88" y="283"/>
                  </a:cubicBezTo>
                  <a:cubicBezTo>
                    <a:pt x="108" y="276"/>
                    <a:pt x="108" y="276"/>
                    <a:pt x="108" y="276"/>
                  </a:cubicBezTo>
                  <a:cubicBezTo>
                    <a:pt x="93" y="211"/>
                    <a:pt x="93" y="211"/>
                    <a:pt x="93" y="211"/>
                  </a:cubicBezTo>
                  <a:cubicBezTo>
                    <a:pt x="78" y="121"/>
                    <a:pt x="78" y="121"/>
                    <a:pt x="78" y="121"/>
                  </a:cubicBezTo>
                  <a:cubicBezTo>
                    <a:pt x="90" y="123"/>
                    <a:pt x="98" y="120"/>
                    <a:pt x="101" y="112"/>
                  </a:cubicBezTo>
                  <a:cubicBezTo>
                    <a:pt x="101" y="101"/>
                    <a:pt x="101" y="101"/>
                    <a:pt x="101" y="101"/>
                  </a:cubicBezTo>
                  <a:cubicBezTo>
                    <a:pt x="104" y="94"/>
                    <a:pt x="104" y="94"/>
                    <a:pt x="104" y="94"/>
                  </a:cubicBezTo>
                  <a:cubicBezTo>
                    <a:pt x="104" y="57"/>
                    <a:pt x="104" y="57"/>
                    <a:pt x="104" y="57"/>
                  </a:cubicBezTo>
                  <a:cubicBezTo>
                    <a:pt x="97" y="21"/>
                    <a:pt x="97" y="21"/>
                    <a:pt x="97" y="21"/>
                  </a:cubicBezTo>
                  <a:cubicBezTo>
                    <a:pt x="96" y="11"/>
                    <a:pt x="93" y="3"/>
                    <a:pt x="90" y="0"/>
                  </a:cubicBezTo>
                  <a:cubicBezTo>
                    <a:pt x="93" y="16"/>
                    <a:pt x="94" y="32"/>
                    <a:pt x="95" y="48"/>
                  </a:cubicBezTo>
                  <a:cubicBezTo>
                    <a:pt x="95" y="49"/>
                    <a:pt x="95" y="50"/>
                    <a:pt x="95" y="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3" name="Freeform 132"/>
            <p:cNvSpPr>
              <a:spLocks/>
            </p:cNvSpPr>
            <p:nvPr/>
          </p:nvSpPr>
          <p:spPr bwMode="auto">
            <a:xfrm>
              <a:off x="2175562" y="3495668"/>
              <a:ext cx="42400" cy="22919"/>
            </a:xfrm>
            <a:custGeom>
              <a:avLst/>
              <a:gdLst>
                <a:gd name="T0" fmla="*/ 26 w 31"/>
                <a:gd name="T1" fmla="*/ 4 h 17"/>
                <a:gd name="T2" fmla="*/ 31 w 31"/>
                <a:gd name="T3" fmla="*/ 0 h 17"/>
                <a:gd name="T4" fmla="*/ 9 w 31"/>
                <a:gd name="T5" fmla="*/ 3 h 17"/>
                <a:gd name="T6" fmla="*/ 0 w 31"/>
                <a:gd name="T7" fmla="*/ 17 h 17"/>
                <a:gd name="T8" fmla="*/ 12 w 31"/>
                <a:gd name="T9" fmla="*/ 5 h 17"/>
                <a:gd name="T10" fmla="*/ 26 w 31"/>
                <a:gd name="T11" fmla="*/ 4 h 17"/>
              </a:gdLst>
              <a:ahLst/>
              <a:cxnLst>
                <a:cxn ang="0">
                  <a:pos x="T0" y="T1"/>
                </a:cxn>
                <a:cxn ang="0">
                  <a:pos x="T2" y="T3"/>
                </a:cxn>
                <a:cxn ang="0">
                  <a:pos x="T4" y="T5"/>
                </a:cxn>
                <a:cxn ang="0">
                  <a:pos x="T6" y="T7"/>
                </a:cxn>
                <a:cxn ang="0">
                  <a:pos x="T8" y="T9"/>
                </a:cxn>
                <a:cxn ang="0">
                  <a:pos x="T10" y="T11"/>
                </a:cxn>
              </a:cxnLst>
              <a:rect l="0" t="0" r="r" b="b"/>
              <a:pathLst>
                <a:path w="31" h="17">
                  <a:moveTo>
                    <a:pt x="26" y="4"/>
                  </a:moveTo>
                  <a:cubicBezTo>
                    <a:pt x="29" y="3"/>
                    <a:pt x="30" y="1"/>
                    <a:pt x="31" y="0"/>
                  </a:cubicBezTo>
                  <a:cubicBezTo>
                    <a:pt x="9" y="3"/>
                    <a:pt x="9" y="3"/>
                    <a:pt x="9" y="3"/>
                  </a:cubicBezTo>
                  <a:cubicBezTo>
                    <a:pt x="0" y="17"/>
                    <a:pt x="0" y="17"/>
                    <a:pt x="0" y="17"/>
                  </a:cubicBezTo>
                  <a:cubicBezTo>
                    <a:pt x="12" y="5"/>
                    <a:pt x="12" y="5"/>
                    <a:pt x="12" y="5"/>
                  </a:cubicBezTo>
                  <a:cubicBezTo>
                    <a:pt x="26" y="4"/>
                    <a:pt x="26" y="4"/>
                    <a:pt x="26" y="4"/>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4" name="Freeform 133"/>
            <p:cNvSpPr>
              <a:spLocks/>
            </p:cNvSpPr>
            <p:nvPr/>
          </p:nvSpPr>
          <p:spPr bwMode="auto">
            <a:xfrm>
              <a:off x="2165249" y="3492232"/>
              <a:ext cx="58443" cy="33233"/>
            </a:xfrm>
            <a:custGeom>
              <a:avLst/>
              <a:gdLst>
                <a:gd name="T0" fmla="*/ 42 w 43"/>
                <a:gd name="T1" fmla="*/ 7 h 26"/>
                <a:gd name="T2" fmla="*/ 34 w 43"/>
                <a:gd name="T3" fmla="*/ 7 h 26"/>
                <a:gd name="T4" fmla="*/ 20 w 43"/>
                <a:gd name="T5" fmla="*/ 8 h 26"/>
                <a:gd name="T6" fmla="*/ 8 w 43"/>
                <a:gd name="T7" fmla="*/ 20 h 26"/>
                <a:gd name="T8" fmla="*/ 17 w 43"/>
                <a:gd name="T9" fmla="*/ 6 h 26"/>
                <a:gd name="T10" fmla="*/ 39 w 43"/>
                <a:gd name="T11" fmla="*/ 3 h 26"/>
                <a:gd name="T12" fmla="*/ 39 w 43"/>
                <a:gd name="T13" fmla="*/ 0 h 26"/>
                <a:gd name="T14" fmla="*/ 17 w 43"/>
                <a:gd name="T15" fmla="*/ 1 h 26"/>
                <a:gd name="T16" fmla="*/ 14 w 43"/>
                <a:gd name="T17" fmla="*/ 3 h 26"/>
                <a:gd name="T18" fmla="*/ 0 w 43"/>
                <a:gd name="T19" fmla="*/ 26 h 26"/>
                <a:gd name="T20" fmla="*/ 10 w 43"/>
                <a:gd name="T21" fmla="*/ 24 h 26"/>
                <a:gd name="T22" fmla="*/ 22 w 43"/>
                <a:gd name="T23" fmla="*/ 10 h 26"/>
                <a:gd name="T24" fmla="*/ 43 w 43"/>
                <a:gd name="T25" fmla="*/ 10 h 26"/>
                <a:gd name="T26" fmla="*/ 42 w 43"/>
                <a:gd name="T2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26">
                  <a:moveTo>
                    <a:pt x="42" y="7"/>
                  </a:moveTo>
                  <a:cubicBezTo>
                    <a:pt x="34" y="7"/>
                    <a:pt x="34" y="7"/>
                    <a:pt x="34" y="7"/>
                  </a:cubicBezTo>
                  <a:cubicBezTo>
                    <a:pt x="20" y="8"/>
                    <a:pt x="20" y="8"/>
                    <a:pt x="20" y="8"/>
                  </a:cubicBezTo>
                  <a:cubicBezTo>
                    <a:pt x="8" y="20"/>
                    <a:pt x="8" y="20"/>
                    <a:pt x="8" y="20"/>
                  </a:cubicBezTo>
                  <a:cubicBezTo>
                    <a:pt x="17" y="6"/>
                    <a:pt x="17" y="6"/>
                    <a:pt x="17" y="6"/>
                  </a:cubicBezTo>
                  <a:cubicBezTo>
                    <a:pt x="39" y="3"/>
                    <a:pt x="39" y="3"/>
                    <a:pt x="39" y="3"/>
                  </a:cubicBezTo>
                  <a:cubicBezTo>
                    <a:pt x="39" y="2"/>
                    <a:pt x="39" y="1"/>
                    <a:pt x="39" y="0"/>
                  </a:cubicBezTo>
                  <a:cubicBezTo>
                    <a:pt x="17" y="1"/>
                    <a:pt x="17" y="1"/>
                    <a:pt x="17" y="1"/>
                  </a:cubicBezTo>
                  <a:cubicBezTo>
                    <a:pt x="16" y="2"/>
                    <a:pt x="15" y="3"/>
                    <a:pt x="14" y="3"/>
                  </a:cubicBezTo>
                  <a:cubicBezTo>
                    <a:pt x="7" y="10"/>
                    <a:pt x="3" y="18"/>
                    <a:pt x="0" y="26"/>
                  </a:cubicBezTo>
                  <a:cubicBezTo>
                    <a:pt x="10" y="24"/>
                    <a:pt x="10" y="24"/>
                    <a:pt x="10" y="24"/>
                  </a:cubicBezTo>
                  <a:cubicBezTo>
                    <a:pt x="22" y="10"/>
                    <a:pt x="22" y="10"/>
                    <a:pt x="22" y="10"/>
                  </a:cubicBezTo>
                  <a:cubicBezTo>
                    <a:pt x="43" y="10"/>
                    <a:pt x="43" y="10"/>
                    <a:pt x="43" y="10"/>
                  </a:cubicBezTo>
                  <a:cubicBezTo>
                    <a:pt x="43" y="9"/>
                    <a:pt x="43" y="8"/>
                    <a:pt x="42" y="7"/>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5" name="Freeform 134"/>
            <p:cNvSpPr>
              <a:spLocks/>
            </p:cNvSpPr>
            <p:nvPr/>
          </p:nvSpPr>
          <p:spPr bwMode="auto">
            <a:xfrm>
              <a:off x="2183584" y="3430351"/>
              <a:ext cx="34378" cy="65319"/>
            </a:xfrm>
            <a:custGeom>
              <a:avLst/>
              <a:gdLst>
                <a:gd name="T0" fmla="*/ 3 w 25"/>
                <a:gd name="T1" fmla="*/ 49 h 51"/>
                <a:gd name="T2" fmla="*/ 25 w 25"/>
                <a:gd name="T3" fmla="*/ 48 h 51"/>
                <a:gd name="T4" fmla="*/ 20 w 25"/>
                <a:gd name="T5" fmla="*/ 0 h 51"/>
                <a:gd name="T6" fmla="*/ 1 w 25"/>
                <a:gd name="T7" fmla="*/ 36 h 51"/>
                <a:gd name="T8" fmla="*/ 0 w 25"/>
                <a:gd name="T9" fmla="*/ 51 h 51"/>
                <a:gd name="T10" fmla="*/ 3 w 25"/>
                <a:gd name="T11" fmla="*/ 49 h 51"/>
              </a:gdLst>
              <a:ahLst/>
              <a:cxnLst>
                <a:cxn ang="0">
                  <a:pos x="T0" y="T1"/>
                </a:cxn>
                <a:cxn ang="0">
                  <a:pos x="T2" y="T3"/>
                </a:cxn>
                <a:cxn ang="0">
                  <a:pos x="T4" y="T5"/>
                </a:cxn>
                <a:cxn ang="0">
                  <a:pos x="T6" y="T7"/>
                </a:cxn>
                <a:cxn ang="0">
                  <a:pos x="T8" y="T9"/>
                </a:cxn>
                <a:cxn ang="0">
                  <a:pos x="T10" y="T11"/>
                </a:cxn>
              </a:cxnLst>
              <a:rect l="0" t="0" r="r" b="b"/>
              <a:pathLst>
                <a:path w="25" h="51">
                  <a:moveTo>
                    <a:pt x="3" y="49"/>
                  </a:moveTo>
                  <a:cubicBezTo>
                    <a:pt x="25" y="48"/>
                    <a:pt x="25" y="48"/>
                    <a:pt x="25" y="48"/>
                  </a:cubicBezTo>
                  <a:cubicBezTo>
                    <a:pt x="24" y="32"/>
                    <a:pt x="23" y="16"/>
                    <a:pt x="20" y="0"/>
                  </a:cubicBezTo>
                  <a:cubicBezTo>
                    <a:pt x="1" y="36"/>
                    <a:pt x="1" y="36"/>
                    <a:pt x="1" y="36"/>
                  </a:cubicBezTo>
                  <a:cubicBezTo>
                    <a:pt x="0" y="51"/>
                    <a:pt x="0" y="51"/>
                    <a:pt x="0" y="51"/>
                  </a:cubicBezTo>
                  <a:cubicBezTo>
                    <a:pt x="1" y="51"/>
                    <a:pt x="2" y="50"/>
                    <a:pt x="3" y="4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6" name="Freeform 135"/>
            <p:cNvSpPr>
              <a:spLocks/>
            </p:cNvSpPr>
            <p:nvPr/>
          </p:nvSpPr>
          <p:spPr bwMode="auto">
            <a:xfrm>
              <a:off x="2051800" y="3324924"/>
              <a:ext cx="5730" cy="25211"/>
            </a:xfrm>
            <a:custGeom>
              <a:avLst/>
              <a:gdLst>
                <a:gd name="T0" fmla="*/ 0 w 4"/>
                <a:gd name="T1" fmla="*/ 0 h 19"/>
                <a:gd name="T2" fmla="*/ 0 w 4"/>
                <a:gd name="T3" fmla="*/ 5 h 19"/>
                <a:gd name="T4" fmla="*/ 2 w 4"/>
                <a:gd name="T5" fmla="*/ 19 h 19"/>
                <a:gd name="T6" fmla="*/ 2 w 4"/>
                <a:gd name="T7" fmla="*/ 5 h 19"/>
                <a:gd name="T8" fmla="*/ 0 w 4"/>
                <a:gd name="T9" fmla="*/ 0 h 19"/>
              </a:gdLst>
              <a:ahLst/>
              <a:cxnLst>
                <a:cxn ang="0">
                  <a:pos x="T0" y="T1"/>
                </a:cxn>
                <a:cxn ang="0">
                  <a:pos x="T2" y="T3"/>
                </a:cxn>
                <a:cxn ang="0">
                  <a:pos x="T4" y="T5"/>
                </a:cxn>
                <a:cxn ang="0">
                  <a:pos x="T6" y="T7"/>
                </a:cxn>
                <a:cxn ang="0">
                  <a:pos x="T8" y="T9"/>
                </a:cxn>
              </a:cxnLst>
              <a:rect l="0" t="0" r="r" b="b"/>
              <a:pathLst>
                <a:path w="4" h="19">
                  <a:moveTo>
                    <a:pt x="0" y="0"/>
                  </a:moveTo>
                  <a:cubicBezTo>
                    <a:pt x="0" y="5"/>
                    <a:pt x="0" y="5"/>
                    <a:pt x="0" y="5"/>
                  </a:cubicBezTo>
                  <a:cubicBezTo>
                    <a:pt x="0" y="12"/>
                    <a:pt x="1" y="17"/>
                    <a:pt x="2" y="19"/>
                  </a:cubicBezTo>
                  <a:cubicBezTo>
                    <a:pt x="4" y="17"/>
                    <a:pt x="4" y="12"/>
                    <a:pt x="2" y="5"/>
                  </a:cubicBezTo>
                  <a:cubicBezTo>
                    <a:pt x="0" y="0"/>
                    <a:pt x="0" y="0"/>
                    <a:pt x="0" y="0"/>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7" name="Freeform 136"/>
            <p:cNvSpPr>
              <a:spLocks/>
            </p:cNvSpPr>
            <p:nvPr/>
          </p:nvSpPr>
          <p:spPr bwMode="auto">
            <a:xfrm>
              <a:off x="2055238" y="3331800"/>
              <a:ext cx="5730" cy="20627"/>
            </a:xfrm>
            <a:custGeom>
              <a:avLst/>
              <a:gdLst>
                <a:gd name="T0" fmla="*/ 4 w 4"/>
                <a:gd name="T1" fmla="*/ 16 h 16"/>
                <a:gd name="T2" fmla="*/ 4 w 4"/>
                <a:gd name="T3" fmla="*/ 11 h 16"/>
                <a:gd name="T4" fmla="*/ 0 w 4"/>
                <a:gd name="T5" fmla="*/ 0 h 16"/>
                <a:gd name="T6" fmla="*/ 0 w 4"/>
                <a:gd name="T7" fmla="*/ 14 h 16"/>
                <a:gd name="T8" fmla="*/ 4 w 4"/>
                <a:gd name="T9" fmla="*/ 16 h 16"/>
              </a:gdLst>
              <a:ahLst/>
              <a:cxnLst>
                <a:cxn ang="0">
                  <a:pos x="T0" y="T1"/>
                </a:cxn>
                <a:cxn ang="0">
                  <a:pos x="T2" y="T3"/>
                </a:cxn>
                <a:cxn ang="0">
                  <a:pos x="T4" y="T5"/>
                </a:cxn>
                <a:cxn ang="0">
                  <a:pos x="T6" y="T7"/>
                </a:cxn>
                <a:cxn ang="0">
                  <a:pos x="T8" y="T9"/>
                </a:cxn>
              </a:cxnLst>
              <a:rect l="0" t="0" r="r" b="b"/>
              <a:pathLst>
                <a:path w="4" h="16">
                  <a:moveTo>
                    <a:pt x="4" y="16"/>
                  </a:moveTo>
                  <a:cubicBezTo>
                    <a:pt x="4" y="11"/>
                    <a:pt x="4" y="11"/>
                    <a:pt x="4" y="11"/>
                  </a:cubicBezTo>
                  <a:cubicBezTo>
                    <a:pt x="0" y="0"/>
                    <a:pt x="0" y="0"/>
                    <a:pt x="0" y="0"/>
                  </a:cubicBezTo>
                  <a:cubicBezTo>
                    <a:pt x="2" y="7"/>
                    <a:pt x="2" y="12"/>
                    <a:pt x="0" y="14"/>
                  </a:cubicBezTo>
                  <a:cubicBezTo>
                    <a:pt x="1" y="16"/>
                    <a:pt x="3" y="16"/>
                    <a:pt x="4" y="16"/>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8" name="Freeform 137"/>
            <p:cNvSpPr>
              <a:spLocks/>
            </p:cNvSpPr>
            <p:nvPr/>
          </p:nvSpPr>
          <p:spPr bwMode="auto">
            <a:xfrm>
              <a:off x="1992211" y="3439518"/>
              <a:ext cx="41254" cy="81362"/>
            </a:xfrm>
            <a:custGeom>
              <a:avLst/>
              <a:gdLst>
                <a:gd name="T0" fmla="*/ 3 w 30"/>
                <a:gd name="T1" fmla="*/ 0 h 63"/>
                <a:gd name="T2" fmla="*/ 0 w 30"/>
                <a:gd name="T3" fmla="*/ 3 h 63"/>
                <a:gd name="T4" fmla="*/ 15 w 30"/>
                <a:gd name="T5" fmla="*/ 60 h 63"/>
                <a:gd name="T6" fmla="*/ 30 w 30"/>
                <a:gd name="T7" fmla="*/ 63 h 63"/>
                <a:gd name="T8" fmla="*/ 3 w 30"/>
                <a:gd name="T9" fmla="*/ 0 h 63"/>
              </a:gdLst>
              <a:ahLst/>
              <a:cxnLst>
                <a:cxn ang="0">
                  <a:pos x="T0" y="T1"/>
                </a:cxn>
                <a:cxn ang="0">
                  <a:pos x="T2" y="T3"/>
                </a:cxn>
                <a:cxn ang="0">
                  <a:pos x="T4" y="T5"/>
                </a:cxn>
                <a:cxn ang="0">
                  <a:pos x="T6" y="T7"/>
                </a:cxn>
                <a:cxn ang="0">
                  <a:pos x="T8" y="T9"/>
                </a:cxn>
              </a:cxnLst>
              <a:rect l="0" t="0" r="r" b="b"/>
              <a:pathLst>
                <a:path w="30" h="63">
                  <a:moveTo>
                    <a:pt x="3" y="0"/>
                  </a:moveTo>
                  <a:cubicBezTo>
                    <a:pt x="2" y="1"/>
                    <a:pt x="1" y="2"/>
                    <a:pt x="0" y="3"/>
                  </a:cubicBezTo>
                  <a:cubicBezTo>
                    <a:pt x="10" y="17"/>
                    <a:pt x="15" y="36"/>
                    <a:pt x="15" y="60"/>
                  </a:cubicBezTo>
                  <a:cubicBezTo>
                    <a:pt x="20" y="61"/>
                    <a:pt x="25" y="62"/>
                    <a:pt x="30" y="63"/>
                  </a:cubicBezTo>
                  <a:cubicBezTo>
                    <a:pt x="24" y="40"/>
                    <a:pt x="15" y="19"/>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9" name="Freeform 138"/>
            <p:cNvSpPr>
              <a:spLocks noEditPoints="1"/>
            </p:cNvSpPr>
            <p:nvPr/>
          </p:nvSpPr>
          <p:spPr bwMode="auto">
            <a:xfrm>
              <a:off x="1985335" y="3442956"/>
              <a:ext cx="27503" cy="91675"/>
            </a:xfrm>
            <a:custGeom>
              <a:avLst/>
              <a:gdLst>
                <a:gd name="T0" fmla="*/ 5 w 20"/>
                <a:gd name="T1" fmla="*/ 0 h 71"/>
                <a:gd name="T2" fmla="*/ 1 w 20"/>
                <a:gd name="T3" fmla="*/ 24 h 71"/>
                <a:gd name="T4" fmla="*/ 3 w 20"/>
                <a:gd name="T5" fmla="*/ 71 h 71"/>
                <a:gd name="T6" fmla="*/ 14 w 20"/>
                <a:gd name="T7" fmla="*/ 66 h 71"/>
                <a:gd name="T8" fmla="*/ 20 w 20"/>
                <a:gd name="T9" fmla="*/ 66 h 71"/>
                <a:gd name="T10" fmla="*/ 14 w 20"/>
                <a:gd name="T11" fmla="*/ 57 h 71"/>
                <a:gd name="T12" fmla="*/ 15 w 20"/>
                <a:gd name="T13" fmla="*/ 55 h 71"/>
                <a:gd name="T14" fmla="*/ 20 w 20"/>
                <a:gd name="T15" fmla="*/ 57 h 71"/>
                <a:gd name="T16" fmla="*/ 5 w 20"/>
                <a:gd name="T17" fmla="*/ 0 h 71"/>
                <a:gd name="T18" fmla="*/ 6 w 20"/>
                <a:gd name="T19" fmla="*/ 6 h 71"/>
                <a:gd name="T20" fmla="*/ 9 w 20"/>
                <a:gd name="T21" fmla="*/ 13 h 71"/>
                <a:gd name="T22" fmla="*/ 9 w 20"/>
                <a:gd name="T23" fmla="*/ 64 h 71"/>
                <a:gd name="T24" fmla="*/ 6 w 20"/>
                <a:gd name="T25" fmla="*/ 66 h 71"/>
                <a:gd name="T26" fmla="*/ 6 w 20"/>
                <a:gd name="T27"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71">
                  <a:moveTo>
                    <a:pt x="5" y="0"/>
                  </a:moveTo>
                  <a:cubicBezTo>
                    <a:pt x="1" y="6"/>
                    <a:pt x="0" y="13"/>
                    <a:pt x="1" y="24"/>
                  </a:cubicBezTo>
                  <a:cubicBezTo>
                    <a:pt x="3" y="71"/>
                    <a:pt x="3" y="71"/>
                    <a:pt x="3" y="71"/>
                  </a:cubicBezTo>
                  <a:cubicBezTo>
                    <a:pt x="5" y="69"/>
                    <a:pt x="9" y="67"/>
                    <a:pt x="14" y="66"/>
                  </a:cubicBezTo>
                  <a:cubicBezTo>
                    <a:pt x="20" y="66"/>
                    <a:pt x="20" y="66"/>
                    <a:pt x="20" y="66"/>
                  </a:cubicBezTo>
                  <a:cubicBezTo>
                    <a:pt x="15" y="63"/>
                    <a:pt x="13" y="60"/>
                    <a:pt x="14" y="57"/>
                  </a:cubicBezTo>
                  <a:cubicBezTo>
                    <a:pt x="14" y="56"/>
                    <a:pt x="15" y="55"/>
                    <a:pt x="15" y="55"/>
                  </a:cubicBezTo>
                  <a:cubicBezTo>
                    <a:pt x="17" y="55"/>
                    <a:pt x="18" y="56"/>
                    <a:pt x="20" y="57"/>
                  </a:cubicBezTo>
                  <a:cubicBezTo>
                    <a:pt x="20" y="33"/>
                    <a:pt x="15" y="14"/>
                    <a:pt x="5" y="0"/>
                  </a:cubicBezTo>
                  <a:close/>
                  <a:moveTo>
                    <a:pt x="6" y="6"/>
                  </a:moveTo>
                  <a:cubicBezTo>
                    <a:pt x="9" y="13"/>
                    <a:pt x="9" y="13"/>
                    <a:pt x="9" y="13"/>
                  </a:cubicBezTo>
                  <a:cubicBezTo>
                    <a:pt x="7" y="26"/>
                    <a:pt x="7" y="43"/>
                    <a:pt x="9" y="64"/>
                  </a:cubicBezTo>
                  <a:cubicBezTo>
                    <a:pt x="6" y="66"/>
                    <a:pt x="6" y="66"/>
                    <a:pt x="6" y="66"/>
                  </a:cubicBezTo>
                  <a:cubicBezTo>
                    <a:pt x="3" y="40"/>
                    <a:pt x="3" y="20"/>
                    <a:pt x="6"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0" name="Freeform 139"/>
            <p:cNvSpPr>
              <a:spLocks/>
            </p:cNvSpPr>
            <p:nvPr/>
          </p:nvSpPr>
          <p:spPr bwMode="auto">
            <a:xfrm>
              <a:off x="1988774" y="3450978"/>
              <a:ext cx="8022" cy="77924"/>
            </a:xfrm>
            <a:custGeom>
              <a:avLst/>
              <a:gdLst>
                <a:gd name="T0" fmla="*/ 6 w 6"/>
                <a:gd name="T1" fmla="*/ 7 h 60"/>
                <a:gd name="T2" fmla="*/ 3 w 6"/>
                <a:gd name="T3" fmla="*/ 0 h 60"/>
                <a:gd name="T4" fmla="*/ 3 w 6"/>
                <a:gd name="T5" fmla="*/ 60 h 60"/>
                <a:gd name="T6" fmla="*/ 6 w 6"/>
                <a:gd name="T7" fmla="*/ 58 h 60"/>
                <a:gd name="T8" fmla="*/ 6 w 6"/>
                <a:gd name="T9" fmla="*/ 7 h 60"/>
              </a:gdLst>
              <a:ahLst/>
              <a:cxnLst>
                <a:cxn ang="0">
                  <a:pos x="T0" y="T1"/>
                </a:cxn>
                <a:cxn ang="0">
                  <a:pos x="T2" y="T3"/>
                </a:cxn>
                <a:cxn ang="0">
                  <a:pos x="T4" y="T5"/>
                </a:cxn>
                <a:cxn ang="0">
                  <a:pos x="T6" y="T7"/>
                </a:cxn>
                <a:cxn ang="0">
                  <a:pos x="T8" y="T9"/>
                </a:cxn>
              </a:cxnLst>
              <a:rect l="0" t="0" r="r" b="b"/>
              <a:pathLst>
                <a:path w="6" h="60">
                  <a:moveTo>
                    <a:pt x="6" y="7"/>
                  </a:moveTo>
                  <a:cubicBezTo>
                    <a:pt x="3" y="0"/>
                    <a:pt x="3" y="0"/>
                    <a:pt x="3" y="0"/>
                  </a:cubicBezTo>
                  <a:cubicBezTo>
                    <a:pt x="0" y="14"/>
                    <a:pt x="0" y="34"/>
                    <a:pt x="3" y="60"/>
                  </a:cubicBezTo>
                  <a:cubicBezTo>
                    <a:pt x="6" y="58"/>
                    <a:pt x="6" y="58"/>
                    <a:pt x="6" y="58"/>
                  </a:cubicBezTo>
                  <a:cubicBezTo>
                    <a:pt x="4" y="37"/>
                    <a:pt x="4" y="20"/>
                    <a:pt x="6" y="7"/>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1" name="Freeform 140"/>
            <p:cNvSpPr>
              <a:spLocks noEditPoints="1"/>
            </p:cNvSpPr>
            <p:nvPr/>
          </p:nvSpPr>
          <p:spPr bwMode="auto">
            <a:xfrm>
              <a:off x="2067843" y="3375346"/>
              <a:ext cx="50421" cy="43546"/>
            </a:xfrm>
            <a:custGeom>
              <a:avLst/>
              <a:gdLst>
                <a:gd name="T0" fmla="*/ 13 w 37"/>
                <a:gd name="T1" fmla="*/ 11 h 33"/>
                <a:gd name="T2" fmla="*/ 4 w 37"/>
                <a:gd name="T3" fmla="*/ 3 h 33"/>
                <a:gd name="T4" fmla="*/ 2 w 37"/>
                <a:gd name="T5" fmla="*/ 0 h 33"/>
                <a:gd name="T6" fmla="*/ 0 w 37"/>
                <a:gd name="T7" fmla="*/ 11 h 33"/>
                <a:gd name="T8" fmla="*/ 28 w 37"/>
                <a:gd name="T9" fmla="*/ 33 h 33"/>
                <a:gd name="T10" fmla="*/ 37 w 37"/>
                <a:gd name="T11" fmla="*/ 24 h 33"/>
                <a:gd name="T12" fmla="*/ 36 w 37"/>
                <a:gd name="T13" fmla="*/ 10 h 33"/>
                <a:gd name="T14" fmla="*/ 13 w 37"/>
                <a:gd name="T15" fmla="*/ 11 h 33"/>
                <a:gd name="T16" fmla="*/ 6 w 37"/>
                <a:gd name="T17" fmla="*/ 7 h 33"/>
                <a:gd name="T18" fmla="*/ 8 w 37"/>
                <a:gd name="T19" fmla="*/ 17 h 33"/>
                <a:gd name="T20" fmla="*/ 3 w 37"/>
                <a:gd name="T21" fmla="*/ 11 h 33"/>
                <a:gd name="T22" fmla="*/ 3 w 37"/>
                <a:gd name="T23" fmla="*/ 4 h 33"/>
                <a:gd name="T24" fmla="*/ 6 w 37"/>
                <a:gd name="T25"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3">
                  <a:moveTo>
                    <a:pt x="13" y="11"/>
                  </a:moveTo>
                  <a:cubicBezTo>
                    <a:pt x="4" y="3"/>
                    <a:pt x="4" y="3"/>
                    <a:pt x="4" y="3"/>
                  </a:cubicBezTo>
                  <a:cubicBezTo>
                    <a:pt x="3" y="2"/>
                    <a:pt x="2" y="1"/>
                    <a:pt x="2" y="0"/>
                  </a:cubicBezTo>
                  <a:cubicBezTo>
                    <a:pt x="0" y="11"/>
                    <a:pt x="0" y="11"/>
                    <a:pt x="0" y="11"/>
                  </a:cubicBezTo>
                  <a:cubicBezTo>
                    <a:pt x="8" y="20"/>
                    <a:pt x="17" y="27"/>
                    <a:pt x="28" y="33"/>
                  </a:cubicBezTo>
                  <a:cubicBezTo>
                    <a:pt x="31" y="30"/>
                    <a:pt x="34" y="27"/>
                    <a:pt x="37" y="24"/>
                  </a:cubicBezTo>
                  <a:cubicBezTo>
                    <a:pt x="36" y="10"/>
                    <a:pt x="36" y="10"/>
                    <a:pt x="36" y="10"/>
                  </a:cubicBezTo>
                  <a:cubicBezTo>
                    <a:pt x="28" y="15"/>
                    <a:pt x="20" y="16"/>
                    <a:pt x="13" y="11"/>
                  </a:cubicBezTo>
                  <a:close/>
                  <a:moveTo>
                    <a:pt x="6" y="7"/>
                  </a:moveTo>
                  <a:cubicBezTo>
                    <a:pt x="8" y="17"/>
                    <a:pt x="8" y="17"/>
                    <a:pt x="8" y="17"/>
                  </a:cubicBezTo>
                  <a:cubicBezTo>
                    <a:pt x="3" y="11"/>
                    <a:pt x="3" y="11"/>
                    <a:pt x="3" y="11"/>
                  </a:cubicBezTo>
                  <a:cubicBezTo>
                    <a:pt x="3" y="4"/>
                    <a:pt x="3" y="4"/>
                    <a:pt x="3" y="4"/>
                  </a:cubicBezTo>
                  <a:cubicBezTo>
                    <a:pt x="6" y="7"/>
                    <a:pt x="6" y="7"/>
                    <a:pt x="6" y="7"/>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2" name="Freeform 141"/>
            <p:cNvSpPr>
              <a:spLocks/>
            </p:cNvSpPr>
            <p:nvPr/>
          </p:nvSpPr>
          <p:spPr bwMode="auto">
            <a:xfrm>
              <a:off x="2071281" y="3381074"/>
              <a:ext cx="6876" cy="16043"/>
            </a:xfrm>
            <a:custGeom>
              <a:avLst/>
              <a:gdLst>
                <a:gd name="T0" fmla="*/ 6 w 6"/>
                <a:gd name="T1" fmla="*/ 14 h 14"/>
                <a:gd name="T2" fmla="*/ 4 w 6"/>
                <a:gd name="T3" fmla="*/ 3 h 14"/>
                <a:gd name="T4" fmla="*/ 0 w 6"/>
                <a:gd name="T5" fmla="*/ 0 h 14"/>
                <a:gd name="T6" fmla="*/ 0 w 6"/>
                <a:gd name="T7" fmla="*/ 8 h 14"/>
                <a:gd name="T8" fmla="*/ 6 w 6"/>
                <a:gd name="T9" fmla="*/ 14 h 14"/>
                <a:gd name="T10" fmla="*/ 6 w 6"/>
                <a:gd name="T11" fmla="*/ 14 h 14"/>
              </a:gdLst>
              <a:ahLst/>
              <a:cxnLst>
                <a:cxn ang="0">
                  <a:pos x="T0" y="T1"/>
                </a:cxn>
                <a:cxn ang="0">
                  <a:pos x="T2" y="T3"/>
                </a:cxn>
                <a:cxn ang="0">
                  <a:pos x="T4" y="T5"/>
                </a:cxn>
                <a:cxn ang="0">
                  <a:pos x="T6" y="T7"/>
                </a:cxn>
                <a:cxn ang="0">
                  <a:pos x="T8" y="T9"/>
                </a:cxn>
                <a:cxn ang="0">
                  <a:pos x="T10" y="T11"/>
                </a:cxn>
              </a:cxnLst>
              <a:rect l="0" t="0" r="r" b="b"/>
              <a:pathLst>
                <a:path w="6" h="14">
                  <a:moveTo>
                    <a:pt x="6" y="14"/>
                  </a:moveTo>
                  <a:lnTo>
                    <a:pt x="4" y="3"/>
                  </a:lnTo>
                  <a:lnTo>
                    <a:pt x="0" y="0"/>
                  </a:lnTo>
                  <a:lnTo>
                    <a:pt x="0" y="8"/>
                  </a:lnTo>
                  <a:lnTo>
                    <a:pt x="6" y="14"/>
                  </a:lnTo>
                  <a:lnTo>
                    <a:pt x="6" y="14"/>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3" name="Freeform 142"/>
            <p:cNvSpPr>
              <a:spLocks/>
            </p:cNvSpPr>
            <p:nvPr/>
          </p:nvSpPr>
          <p:spPr bwMode="auto">
            <a:xfrm>
              <a:off x="2079303" y="3431496"/>
              <a:ext cx="17189" cy="20627"/>
            </a:xfrm>
            <a:custGeom>
              <a:avLst/>
              <a:gdLst>
                <a:gd name="T0" fmla="*/ 12 w 12"/>
                <a:gd name="T1" fmla="*/ 3 h 16"/>
                <a:gd name="T2" fmla="*/ 9 w 12"/>
                <a:gd name="T3" fmla="*/ 0 h 16"/>
                <a:gd name="T4" fmla="*/ 0 w 12"/>
                <a:gd name="T5" fmla="*/ 9 h 16"/>
                <a:gd name="T6" fmla="*/ 2 w 12"/>
                <a:gd name="T7" fmla="*/ 16 h 16"/>
                <a:gd name="T8" fmla="*/ 12 w 12"/>
                <a:gd name="T9" fmla="*/ 3 h 16"/>
              </a:gdLst>
              <a:ahLst/>
              <a:cxnLst>
                <a:cxn ang="0">
                  <a:pos x="T0" y="T1"/>
                </a:cxn>
                <a:cxn ang="0">
                  <a:pos x="T2" y="T3"/>
                </a:cxn>
                <a:cxn ang="0">
                  <a:pos x="T4" y="T5"/>
                </a:cxn>
                <a:cxn ang="0">
                  <a:pos x="T6" y="T7"/>
                </a:cxn>
                <a:cxn ang="0">
                  <a:pos x="T8" y="T9"/>
                </a:cxn>
              </a:cxnLst>
              <a:rect l="0" t="0" r="r" b="b"/>
              <a:pathLst>
                <a:path w="12" h="16">
                  <a:moveTo>
                    <a:pt x="12" y="3"/>
                  </a:moveTo>
                  <a:cubicBezTo>
                    <a:pt x="9" y="0"/>
                    <a:pt x="9" y="0"/>
                    <a:pt x="9" y="0"/>
                  </a:cubicBezTo>
                  <a:cubicBezTo>
                    <a:pt x="0" y="9"/>
                    <a:pt x="0" y="9"/>
                    <a:pt x="0" y="9"/>
                  </a:cubicBezTo>
                  <a:cubicBezTo>
                    <a:pt x="1" y="12"/>
                    <a:pt x="1" y="14"/>
                    <a:pt x="2" y="16"/>
                  </a:cubicBezTo>
                  <a:cubicBezTo>
                    <a:pt x="12" y="3"/>
                    <a:pt x="12" y="3"/>
                    <a:pt x="12" y="3"/>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4" name="Freeform 143"/>
            <p:cNvSpPr>
              <a:spLocks/>
            </p:cNvSpPr>
            <p:nvPr/>
          </p:nvSpPr>
          <p:spPr bwMode="auto">
            <a:xfrm>
              <a:off x="2091908" y="3421182"/>
              <a:ext cx="14898" cy="19481"/>
            </a:xfrm>
            <a:custGeom>
              <a:avLst/>
              <a:gdLst>
                <a:gd name="T0" fmla="*/ 0 w 13"/>
                <a:gd name="T1" fmla="*/ 9 h 17"/>
                <a:gd name="T2" fmla="*/ 4 w 13"/>
                <a:gd name="T3" fmla="*/ 12 h 17"/>
                <a:gd name="T4" fmla="*/ 7 w 13"/>
                <a:gd name="T5" fmla="*/ 17 h 17"/>
                <a:gd name="T6" fmla="*/ 13 w 13"/>
                <a:gd name="T7" fmla="*/ 7 h 17"/>
                <a:gd name="T8" fmla="*/ 8 w 13"/>
                <a:gd name="T9" fmla="*/ 0 h 17"/>
                <a:gd name="T10" fmla="*/ 0 w 13"/>
                <a:gd name="T11" fmla="*/ 9 h 17"/>
                <a:gd name="T12" fmla="*/ 0 w 13"/>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13" h="17">
                  <a:moveTo>
                    <a:pt x="0" y="9"/>
                  </a:moveTo>
                  <a:lnTo>
                    <a:pt x="4" y="12"/>
                  </a:lnTo>
                  <a:lnTo>
                    <a:pt x="7" y="17"/>
                  </a:lnTo>
                  <a:lnTo>
                    <a:pt x="13" y="7"/>
                  </a:lnTo>
                  <a:lnTo>
                    <a:pt x="8" y="0"/>
                  </a:lnTo>
                  <a:lnTo>
                    <a:pt x="0" y="9"/>
                  </a:lnTo>
                  <a:lnTo>
                    <a:pt x="0" y="9"/>
                  </a:lnTo>
                  <a:close/>
                </a:path>
              </a:pathLst>
            </a:custGeom>
            <a:solidFill>
              <a:srgbClr val="9C9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5" name="Freeform 144"/>
            <p:cNvSpPr>
              <a:spLocks/>
            </p:cNvSpPr>
            <p:nvPr/>
          </p:nvSpPr>
          <p:spPr bwMode="auto">
            <a:xfrm>
              <a:off x="2093054" y="3418892"/>
              <a:ext cx="27503" cy="111157"/>
            </a:xfrm>
            <a:custGeom>
              <a:avLst/>
              <a:gdLst>
                <a:gd name="T0" fmla="*/ 15 w 20"/>
                <a:gd name="T1" fmla="*/ 12 h 86"/>
                <a:gd name="T2" fmla="*/ 17 w 20"/>
                <a:gd name="T3" fmla="*/ 9 h 86"/>
                <a:gd name="T4" fmla="*/ 9 w 20"/>
                <a:gd name="T5" fmla="*/ 0 h 86"/>
                <a:gd name="T6" fmla="*/ 6 w 20"/>
                <a:gd name="T7" fmla="*/ 2 h 86"/>
                <a:gd name="T8" fmla="*/ 10 w 20"/>
                <a:gd name="T9" fmla="*/ 8 h 86"/>
                <a:gd name="T10" fmla="*/ 5 w 20"/>
                <a:gd name="T11" fmla="*/ 17 h 86"/>
                <a:gd name="T12" fmla="*/ 15 w 20"/>
                <a:gd name="T13" fmla="*/ 37 h 86"/>
                <a:gd name="T14" fmla="*/ 0 w 20"/>
                <a:gd name="T15" fmla="*/ 62 h 86"/>
                <a:gd name="T16" fmla="*/ 5 w 20"/>
                <a:gd name="T17" fmla="*/ 86 h 86"/>
                <a:gd name="T18" fmla="*/ 14 w 20"/>
                <a:gd name="T19" fmla="*/ 85 h 86"/>
                <a:gd name="T20" fmla="*/ 20 w 20"/>
                <a:gd name="T21" fmla="*/ 36 h 86"/>
                <a:gd name="T22" fmla="*/ 12 w 20"/>
                <a:gd name="T23" fmla="*/ 16 h 86"/>
                <a:gd name="T24" fmla="*/ 15 w 20"/>
                <a:gd name="T2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86">
                  <a:moveTo>
                    <a:pt x="15" y="12"/>
                  </a:moveTo>
                  <a:cubicBezTo>
                    <a:pt x="17" y="9"/>
                    <a:pt x="17" y="9"/>
                    <a:pt x="17" y="9"/>
                  </a:cubicBezTo>
                  <a:cubicBezTo>
                    <a:pt x="9" y="0"/>
                    <a:pt x="9" y="0"/>
                    <a:pt x="9" y="0"/>
                  </a:cubicBezTo>
                  <a:cubicBezTo>
                    <a:pt x="6" y="2"/>
                    <a:pt x="6" y="2"/>
                    <a:pt x="6" y="2"/>
                  </a:cubicBezTo>
                  <a:cubicBezTo>
                    <a:pt x="10" y="8"/>
                    <a:pt x="10" y="8"/>
                    <a:pt x="10" y="8"/>
                  </a:cubicBezTo>
                  <a:cubicBezTo>
                    <a:pt x="5" y="17"/>
                    <a:pt x="5" y="17"/>
                    <a:pt x="5" y="17"/>
                  </a:cubicBezTo>
                  <a:cubicBezTo>
                    <a:pt x="15" y="37"/>
                    <a:pt x="15" y="37"/>
                    <a:pt x="15" y="37"/>
                  </a:cubicBezTo>
                  <a:cubicBezTo>
                    <a:pt x="8" y="44"/>
                    <a:pt x="3" y="52"/>
                    <a:pt x="0" y="62"/>
                  </a:cubicBezTo>
                  <a:cubicBezTo>
                    <a:pt x="2" y="70"/>
                    <a:pt x="3" y="78"/>
                    <a:pt x="5" y="86"/>
                  </a:cubicBezTo>
                  <a:cubicBezTo>
                    <a:pt x="14" y="85"/>
                    <a:pt x="14" y="85"/>
                    <a:pt x="14" y="85"/>
                  </a:cubicBezTo>
                  <a:cubicBezTo>
                    <a:pt x="14" y="70"/>
                    <a:pt x="16" y="54"/>
                    <a:pt x="20" y="36"/>
                  </a:cubicBezTo>
                  <a:cubicBezTo>
                    <a:pt x="12" y="16"/>
                    <a:pt x="12" y="16"/>
                    <a:pt x="12" y="16"/>
                  </a:cubicBezTo>
                  <a:cubicBezTo>
                    <a:pt x="15" y="12"/>
                    <a:pt x="15" y="12"/>
                    <a:pt x="15" y="12"/>
                  </a:cubicBezTo>
                  <a:close/>
                </a:path>
              </a:pathLst>
            </a:custGeom>
            <a:solidFill>
              <a:srgbClr val="6F6F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6" name="Freeform 145"/>
            <p:cNvSpPr>
              <a:spLocks/>
            </p:cNvSpPr>
            <p:nvPr/>
          </p:nvSpPr>
          <p:spPr bwMode="auto">
            <a:xfrm>
              <a:off x="2067843" y="3390244"/>
              <a:ext cx="37816" cy="52713"/>
            </a:xfrm>
            <a:custGeom>
              <a:avLst/>
              <a:gdLst>
                <a:gd name="T0" fmla="*/ 25 w 28"/>
                <a:gd name="T1" fmla="*/ 24 h 41"/>
                <a:gd name="T2" fmla="*/ 28 w 28"/>
                <a:gd name="T3" fmla="*/ 22 h 41"/>
                <a:gd name="T4" fmla="*/ 0 w 28"/>
                <a:gd name="T5" fmla="*/ 0 h 41"/>
                <a:gd name="T6" fmla="*/ 4 w 28"/>
                <a:gd name="T7" fmla="*/ 25 h 41"/>
                <a:gd name="T8" fmla="*/ 9 w 28"/>
                <a:gd name="T9" fmla="*/ 41 h 41"/>
                <a:gd name="T10" fmla="*/ 18 w 28"/>
                <a:gd name="T11" fmla="*/ 32 h 41"/>
                <a:gd name="T12" fmla="*/ 25 w 28"/>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28" h="41">
                  <a:moveTo>
                    <a:pt x="25" y="24"/>
                  </a:moveTo>
                  <a:cubicBezTo>
                    <a:pt x="28" y="22"/>
                    <a:pt x="28" y="22"/>
                    <a:pt x="28" y="22"/>
                  </a:cubicBezTo>
                  <a:cubicBezTo>
                    <a:pt x="17" y="16"/>
                    <a:pt x="8" y="9"/>
                    <a:pt x="0" y="0"/>
                  </a:cubicBezTo>
                  <a:cubicBezTo>
                    <a:pt x="0" y="9"/>
                    <a:pt x="1" y="17"/>
                    <a:pt x="4" y="25"/>
                  </a:cubicBezTo>
                  <a:cubicBezTo>
                    <a:pt x="6" y="31"/>
                    <a:pt x="8" y="36"/>
                    <a:pt x="9" y="41"/>
                  </a:cubicBezTo>
                  <a:cubicBezTo>
                    <a:pt x="18" y="32"/>
                    <a:pt x="18" y="32"/>
                    <a:pt x="18" y="32"/>
                  </a:cubicBezTo>
                  <a:cubicBezTo>
                    <a:pt x="25" y="24"/>
                    <a:pt x="25" y="24"/>
                    <a:pt x="25" y="24"/>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7" name="Freeform 146"/>
            <p:cNvSpPr>
              <a:spLocks/>
            </p:cNvSpPr>
            <p:nvPr/>
          </p:nvSpPr>
          <p:spPr bwMode="auto">
            <a:xfrm>
              <a:off x="2020860" y="3421182"/>
              <a:ext cx="66465" cy="110010"/>
            </a:xfrm>
            <a:custGeom>
              <a:avLst/>
              <a:gdLst>
                <a:gd name="T0" fmla="*/ 6 w 58"/>
                <a:gd name="T1" fmla="*/ 0 h 96"/>
                <a:gd name="T2" fmla="*/ 0 w 58"/>
                <a:gd name="T3" fmla="*/ 3 h 96"/>
                <a:gd name="T4" fmla="*/ 8 w 58"/>
                <a:gd name="T5" fmla="*/ 19 h 96"/>
                <a:gd name="T6" fmla="*/ 15 w 58"/>
                <a:gd name="T7" fmla="*/ 19 h 96"/>
                <a:gd name="T8" fmla="*/ 12 w 58"/>
                <a:gd name="T9" fmla="*/ 27 h 96"/>
                <a:gd name="T10" fmla="*/ 27 w 58"/>
                <a:gd name="T11" fmla="*/ 54 h 96"/>
                <a:gd name="T12" fmla="*/ 49 w 58"/>
                <a:gd name="T13" fmla="*/ 96 h 96"/>
                <a:gd name="T14" fmla="*/ 58 w 58"/>
                <a:gd name="T15" fmla="*/ 95 h 96"/>
                <a:gd name="T16" fmla="*/ 18 w 58"/>
                <a:gd name="T17" fmla="*/ 22 h 96"/>
                <a:gd name="T18" fmla="*/ 27 w 58"/>
                <a:gd name="T19" fmla="*/ 13 h 96"/>
                <a:gd name="T20" fmla="*/ 13 w 58"/>
                <a:gd name="T21" fmla="*/ 13 h 96"/>
                <a:gd name="T22" fmla="*/ 6 w 58"/>
                <a:gd name="T23" fmla="*/ 0 h 96"/>
                <a:gd name="T24" fmla="*/ 6 w 5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6">
                  <a:moveTo>
                    <a:pt x="6" y="0"/>
                  </a:moveTo>
                  <a:lnTo>
                    <a:pt x="0" y="3"/>
                  </a:lnTo>
                  <a:lnTo>
                    <a:pt x="8" y="19"/>
                  </a:lnTo>
                  <a:lnTo>
                    <a:pt x="15" y="19"/>
                  </a:lnTo>
                  <a:lnTo>
                    <a:pt x="12" y="27"/>
                  </a:lnTo>
                  <a:lnTo>
                    <a:pt x="27" y="54"/>
                  </a:lnTo>
                  <a:lnTo>
                    <a:pt x="49" y="96"/>
                  </a:lnTo>
                  <a:lnTo>
                    <a:pt x="58" y="95"/>
                  </a:lnTo>
                  <a:lnTo>
                    <a:pt x="18" y="22"/>
                  </a:lnTo>
                  <a:lnTo>
                    <a:pt x="27" y="13"/>
                  </a:lnTo>
                  <a:lnTo>
                    <a:pt x="13" y="13"/>
                  </a:lnTo>
                  <a:lnTo>
                    <a:pt x="6"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8" name="Freeform 147"/>
            <p:cNvSpPr>
              <a:spLocks noEditPoints="1"/>
            </p:cNvSpPr>
            <p:nvPr/>
          </p:nvSpPr>
          <p:spPr bwMode="auto">
            <a:xfrm>
              <a:off x="1995649" y="3424621"/>
              <a:ext cx="81362" cy="106573"/>
            </a:xfrm>
            <a:custGeom>
              <a:avLst/>
              <a:gdLst>
                <a:gd name="T0" fmla="*/ 31 w 59"/>
                <a:gd name="T1" fmla="*/ 14 h 82"/>
                <a:gd name="T2" fmla="*/ 25 w 59"/>
                <a:gd name="T3" fmla="*/ 14 h 82"/>
                <a:gd name="T4" fmla="*/ 18 w 59"/>
                <a:gd name="T5" fmla="*/ 0 h 82"/>
                <a:gd name="T6" fmla="*/ 0 w 59"/>
                <a:gd name="T7" fmla="*/ 11 h 82"/>
                <a:gd name="T8" fmla="*/ 27 w 59"/>
                <a:gd name="T9" fmla="*/ 74 h 82"/>
                <a:gd name="T10" fmla="*/ 32 w 59"/>
                <a:gd name="T11" fmla="*/ 74 h 82"/>
                <a:gd name="T12" fmla="*/ 44 w 59"/>
                <a:gd name="T13" fmla="*/ 82 h 82"/>
                <a:gd name="T14" fmla="*/ 59 w 59"/>
                <a:gd name="T15" fmla="*/ 82 h 82"/>
                <a:gd name="T16" fmla="*/ 41 w 59"/>
                <a:gd name="T17" fmla="*/ 45 h 82"/>
                <a:gd name="T18" fmla="*/ 28 w 59"/>
                <a:gd name="T19" fmla="*/ 21 h 82"/>
                <a:gd name="T20" fmla="*/ 31 w 59"/>
                <a:gd name="T21" fmla="*/ 14 h 82"/>
                <a:gd name="T22" fmla="*/ 5 w 59"/>
                <a:gd name="T23" fmla="*/ 14 h 82"/>
                <a:gd name="T24" fmla="*/ 3 w 59"/>
                <a:gd name="T25" fmla="*/ 11 h 82"/>
                <a:gd name="T26" fmla="*/ 18 w 59"/>
                <a:gd name="T27" fmla="*/ 3 h 82"/>
                <a:gd name="T28" fmla="*/ 19 w 59"/>
                <a:gd name="T29" fmla="*/ 5 h 82"/>
                <a:gd name="T30" fmla="*/ 5 w 59"/>
                <a:gd name="T31" fmla="*/ 1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82">
                  <a:moveTo>
                    <a:pt x="31" y="14"/>
                  </a:moveTo>
                  <a:cubicBezTo>
                    <a:pt x="25" y="14"/>
                    <a:pt x="25" y="14"/>
                    <a:pt x="25" y="14"/>
                  </a:cubicBezTo>
                  <a:cubicBezTo>
                    <a:pt x="18" y="0"/>
                    <a:pt x="18" y="0"/>
                    <a:pt x="18" y="0"/>
                  </a:cubicBezTo>
                  <a:cubicBezTo>
                    <a:pt x="0" y="11"/>
                    <a:pt x="0" y="11"/>
                    <a:pt x="0" y="11"/>
                  </a:cubicBezTo>
                  <a:cubicBezTo>
                    <a:pt x="12" y="30"/>
                    <a:pt x="21" y="51"/>
                    <a:pt x="27" y="74"/>
                  </a:cubicBezTo>
                  <a:cubicBezTo>
                    <a:pt x="28" y="74"/>
                    <a:pt x="30" y="74"/>
                    <a:pt x="32" y="74"/>
                  </a:cubicBezTo>
                  <a:cubicBezTo>
                    <a:pt x="44" y="82"/>
                    <a:pt x="44" y="82"/>
                    <a:pt x="44" y="82"/>
                  </a:cubicBezTo>
                  <a:cubicBezTo>
                    <a:pt x="59" y="82"/>
                    <a:pt x="59" y="82"/>
                    <a:pt x="59" y="82"/>
                  </a:cubicBezTo>
                  <a:cubicBezTo>
                    <a:pt x="41" y="45"/>
                    <a:pt x="41" y="45"/>
                    <a:pt x="41" y="45"/>
                  </a:cubicBezTo>
                  <a:cubicBezTo>
                    <a:pt x="28" y="21"/>
                    <a:pt x="28" y="21"/>
                    <a:pt x="28" y="21"/>
                  </a:cubicBezTo>
                  <a:cubicBezTo>
                    <a:pt x="31" y="14"/>
                    <a:pt x="31" y="14"/>
                    <a:pt x="31" y="14"/>
                  </a:cubicBezTo>
                  <a:close/>
                  <a:moveTo>
                    <a:pt x="5" y="14"/>
                  </a:moveTo>
                  <a:cubicBezTo>
                    <a:pt x="3" y="11"/>
                    <a:pt x="3" y="11"/>
                    <a:pt x="3" y="11"/>
                  </a:cubicBezTo>
                  <a:cubicBezTo>
                    <a:pt x="18" y="3"/>
                    <a:pt x="18" y="3"/>
                    <a:pt x="18" y="3"/>
                  </a:cubicBezTo>
                  <a:cubicBezTo>
                    <a:pt x="19" y="5"/>
                    <a:pt x="19" y="5"/>
                    <a:pt x="19" y="5"/>
                  </a:cubicBezTo>
                  <a:cubicBezTo>
                    <a:pt x="5" y="14"/>
                    <a:pt x="5" y="14"/>
                    <a:pt x="5"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9" name="Freeform 148"/>
            <p:cNvSpPr>
              <a:spLocks/>
            </p:cNvSpPr>
            <p:nvPr/>
          </p:nvSpPr>
          <p:spPr bwMode="auto">
            <a:xfrm>
              <a:off x="2000233" y="3429204"/>
              <a:ext cx="21773" cy="13751"/>
            </a:xfrm>
            <a:custGeom>
              <a:avLst/>
              <a:gdLst>
                <a:gd name="T0" fmla="*/ 0 w 19"/>
                <a:gd name="T1" fmla="*/ 9 h 12"/>
                <a:gd name="T2" fmla="*/ 2 w 19"/>
                <a:gd name="T3" fmla="*/ 12 h 12"/>
                <a:gd name="T4" fmla="*/ 19 w 19"/>
                <a:gd name="T5" fmla="*/ 2 h 12"/>
                <a:gd name="T6" fmla="*/ 18 w 19"/>
                <a:gd name="T7" fmla="*/ 0 h 12"/>
                <a:gd name="T8" fmla="*/ 0 w 19"/>
                <a:gd name="T9" fmla="*/ 9 h 12"/>
                <a:gd name="T10" fmla="*/ 0 w 19"/>
                <a:gd name="T11" fmla="*/ 9 h 12"/>
              </a:gdLst>
              <a:ahLst/>
              <a:cxnLst>
                <a:cxn ang="0">
                  <a:pos x="T0" y="T1"/>
                </a:cxn>
                <a:cxn ang="0">
                  <a:pos x="T2" y="T3"/>
                </a:cxn>
                <a:cxn ang="0">
                  <a:pos x="T4" y="T5"/>
                </a:cxn>
                <a:cxn ang="0">
                  <a:pos x="T6" y="T7"/>
                </a:cxn>
                <a:cxn ang="0">
                  <a:pos x="T8" y="T9"/>
                </a:cxn>
                <a:cxn ang="0">
                  <a:pos x="T10" y="T11"/>
                </a:cxn>
              </a:cxnLst>
              <a:rect l="0" t="0" r="r" b="b"/>
              <a:pathLst>
                <a:path w="19" h="12">
                  <a:moveTo>
                    <a:pt x="0" y="9"/>
                  </a:moveTo>
                  <a:lnTo>
                    <a:pt x="2" y="12"/>
                  </a:lnTo>
                  <a:lnTo>
                    <a:pt x="19" y="2"/>
                  </a:lnTo>
                  <a:lnTo>
                    <a:pt x="18" y="0"/>
                  </a:lnTo>
                  <a:lnTo>
                    <a:pt x="0" y="9"/>
                  </a:lnTo>
                  <a:lnTo>
                    <a:pt x="0" y="9"/>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0" name="Freeform 149"/>
            <p:cNvSpPr>
              <a:spLocks/>
            </p:cNvSpPr>
            <p:nvPr/>
          </p:nvSpPr>
          <p:spPr bwMode="auto">
            <a:xfrm>
              <a:off x="2110243" y="3433788"/>
              <a:ext cx="14898" cy="30941"/>
            </a:xfrm>
            <a:custGeom>
              <a:avLst/>
              <a:gdLst>
                <a:gd name="T0" fmla="*/ 8 w 11"/>
                <a:gd name="T1" fmla="*/ 24 h 24"/>
                <a:gd name="T2" fmla="*/ 9 w 11"/>
                <a:gd name="T3" fmla="*/ 21 h 24"/>
                <a:gd name="T4" fmla="*/ 11 w 11"/>
                <a:gd name="T5" fmla="*/ 13 h 24"/>
                <a:gd name="T6" fmla="*/ 3 w 11"/>
                <a:gd name="T7" fmla="*/ 0 h 24"/>
                <a:gd name="T8" fmla="*/ 0 w 11"/>
                <a:gd name="T9" fmla="*/ 4 h 24"/>
                <a:gd name="T10" fmla="*/ 8 w 11"/>
                <a:gd name="T11" fmla="*/ 24 h 24"/>
              </a:gdLst>
              <a:ahLst/>
              <a:cxnLst>
                <a:cxn ang="0">
                  <a:pos x="T0" y="T1"/>
                </a:cxn>
                <a:cxn ang="0">
                  <a:pos x="T2" y="T3"/>
                </a:cxn>
                <a:cxn ang="0">
                  <a:pos x="T4" y="T5"/>
                </a:cxn>
                <a:cxn ang="0">
                  <a:pos x="T6" y="T7"/>
                </a:cxn>
                <a:cxn ang="0">
                  <a:pos x="T8" y="T9"/>
                </a:cxn>
                <a:cxn ang="0">
                  <a:pos x="T10" y="T11"/>
                </a:cxn>
              </a:cxnLst>
              <a:rect l="0" t="0" r="r" b="b"/>
              <a:pathLst>
                <a:path w="11" h="24">
                  <a:moveTo>
                    <a:pt x="8" y="24"/>
                  </a:moveTo>
                  <a:cubicBezTo>
                    <a:pt x="8" y="23"/>
                    <a:pt x="9" y="22"/>
                    <a:pt x="9" y="21"/>
                  </a:cubicBezTo>
                  <a:cubicBezTo>
                    <a:pt x="10" y="18"/>
                    <a:pt x="10" y="16"/>
                    <a:pt x="11" y="13"/>
                  </a:cubicBezTo>
                  <a:cubicBezTo>
                    <a:pt x="3" y="0"/>
                    <a:pt x="3" y="0"/>
                    <a:pt x="3" y="0"/>
                  </a:cubicBezTo>
                  <a:cubicBezTo>
                    <a:pt x="0" y="4"/>
                    <a:pt x="0" y="4"/>
                    <a:pt x="0" y="4"/>
                  </a:cubicBezTo>
                  <a:cubicBezTo>
                    <a:pt x="8" y="24"/>
                    <a:pt x="8" y="24"/>
                    <a:pt x="8" y="24"/>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1" name="Freeform 150"/>
            <p:cNvSpPr>
              <a:spLocks/>
            </p:cNvSpPr>
            <p:nvPr/>
          </p:nvSpPr>
          <p:spPr bwMode="auto">
            <a:xfrm>
              <a:off x="2087325" y="3440664"/>
              <a:ext cx="26357" cy="58443"/>
            </a:xfrm>
            <a:custGeom>
              <a:avLst/>
              <a:gdLst>
                <a:gd name="T0" fmla="*/ 19 w 19"/>
                <a:gd name="T1" fmla="*/ 20 h 45"/>
                <a:gd name="T2" fmla="*/ 9 w 19"/>
                <a:gd name="T3" fmla="*/ 0 h 45"/>
                <a:gd name="T4" fmla="*/ 3 w 19"/>
                <a:gd name="T5" fmla="*/ 11 h 45"/>
                <a:gd name="T6" fmla="*/ 0 w 19"/>
                <a:gd name="T7" fmla="*/ 27 h 45"/>
                <a:gd name="T8" fmla="*/ 4 w 19"/>
                <a:gd name="T9" fmla="*/ 45 h 45"/>
                <a:gd name="T10" fmla="*/ 19 w 19"/>
                <a:gd name="T11" fmla="*/ 20 h 45"/>
              </a:gdLst>
              <a:ahLst/>
              <a:cxnLst>
                <a:cxn ang="0">
                  <a:pos x="T0" y="T1"/>
                </a:cxn>
                <a:cxn ang="0">
                  <a:pos x="T2" y="T3"/>
                </a:cxn>
                <a:cxn ang="0">
                  <a:pos x="T4" y="T5"/>
                </a:cxn>
                <a:cxn ang="0">
                  <a:pos x="T6" y="T7"/>
                </a:cxn>
                <a:cxn ang="0">
                  <a:pos x="T8" y="T9"/>
                </a:cxn>
                <a:cxn ang="0">
                  <a:pos x="T10" y="T11"/>
                </a:cxn>
              </a:cxnLst>
              <a:rect l="0" t="0" r="r" b="b"/>
              <a:pathLst>
                <a:path w="19" h="45">
                  <a:moveTo>
                    <a:pt x="19" y="20"/>
                  </a:moveTo>
                  <a:cubicBezTo>
                    <a:pt x="9" y="0"/>
                    <a:pt x="9" y="0"/>
                    <a:pt x="9" y="0"/>
                  </a:cubicBezTo>
                  <a:cubicBezTo>
                    <a:pt x="3" y="11"/>
                    <a:pt x="3" y="11"/>
                    <a:pt x="3" y="11"/>
                  </a:cubicBezTo>
                  <a:cubicBezTo>
                    <a:pt x="0" y="27"/>
                    <a:pt x="0" y="27"/>
                    <a:pt x="0" y="27"/>
                  </a:cubicBezTo>
                  <a:cubicBezTo>
                    <a:pt x="2" y="33"/>
                    <a:pt x="3" y="39"/>
                    <a:pt x="4" y="45"/>
                  </a:cubicBezTo>
                  <a:cubicBezTo>
                    <a:pt x="7" y="35"/>
                    <a:pt x="12" y="27"/>
                    <a:pt x="19" y="20"/>
                  </a:cubicBezTo>
                  <a:close/>
                </a:path>
              </a:pathLst>
            </a:custGeom>
            <a:solidFill>
              <a:srgbClr val="9C9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2" name="Freeform 151"/>
            <p:cNvSpPr>
              <a:spLocks/>
            </p:cNvSpPr>
            <p:nvPr/>
          </p:nvSpPr>
          <p:spPr bwMode="auto">
            <a:xfrm>
              <a:off x="2082741" y="3434936"/>
              <a:ext cx="17189" cy="40108"/>
            </a:xfrm>
            <a:custGeom>
              <a:avLst/>
              <a:gdLst>
                <a:gd name="T0" fmla="*/ 0 w 13"/>
                <a:gd name="T1" fmla="*/ 13 h 31"/>
                <a:gd name="T2" fmla="*/ 4 w 13"/>
                <a:gd name="T3" fmla="*/ 31 h 31"/>
                <a:gd name="T4" fmla="*/ 7 w 13"/>
                <a:gd name="T5" fmla="*/ 15 h 31"/>
                <a:gd name="T6" fmla="*/ 13 w 13"/>
                <a:gd name="T7" fmla="*/ 4 h 31"/>
                <a:gd name="T8" fmla="*/ 10 w 13"/>
                <a:gd name="T9" fmla="*/ 0 h 31"/>
                <a:gd name="T10" fmla="*/ 0 w 13"/>
                <a:gd name="T11" fmla="*/ 13 h 31"/>
              </a:gdLst>
              <a:ahLst/>
              <a:cxnLst>
                <a:cxn ang="0">
                  <a:pos x="T0" y="T1"/>
                </a:cxn>
                <a:cxn ang="0">
                  <a:pos x="T2" y="T3"/>
                </a:cxn>
                <a:cxn ang="0">
                  <a:pos x="T4" y="T5"/>
                </a:cxn>
                <a:cxn ang="0">
                  <a:pos x="T6" y="T7"/>
                </a:cxn>
                <a:cxn ang="0">
                  <a:pos x="T8" y="T9"/>
                </a:cxn>
                <a:cxn ang="0">
                  <a:pos x="T10" y="T11"/>
                </a:cxn>
              </a:cxnLst>
              <a:rect l="0" t="0" r="r" b="b"/>
              <a:pathLst>
                <a:path w="13" h="31">
                  <a:moveTo>
                    <a:pt x="0" y="13"/>
                  </a:moveTo>
                  <a:cubicBezTo>
                    <a:pt x="2" y="19"/>
                    <a:pt x="3" y="25"/>
                    <a:pt x="4" y="31"/>
                  </a:cubicBezTo>
                  <a:cubicBezTo>
                    <a:pt x="7" y="15"/>
                    <a:pt x="7" y="15"/>
                    <a:pt x="7" y="15"/>
                  </a:cubicBezTo>
                  <a:cubicBezTo>
                    <a:pt x="13" y="4"/>
                    <a:pt x="13" y="4"/>
                    <a:pt x="13" y="4"/>
                  </a:cubicBezTo>
                  <a:cubicBezTo>
                    <a:pt x="10" y="0"/>
                    <a:pt x="10" y="0"/>
                    <a:pt x="10" y="0"/>
                  </a:cubicBezTo>
                  <a:cubicBezTo>
                    <a:pt x="0" y="13"/>
                    <a:pt x="0" y="13"/>
                    <a:pt x="0" y="13"/>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3" name="Freeform 152"/>
            <p:cNvSpPr>
              <a:spLocks/>
            </p:cNvSpPr>
            <p:nvPr/>
          </p:nvSpPr>
          <p:spPr bwMode="auto">
            <a:xfrm>
              <a:off x="2077011" y="3530049"/>
              <a:ext cx="10314" cy="28649"/>
            </a:xfrm>
            <a:custGeom>
              <a:avLst/>
              <a:gdLst>
                <a:gd name="T0" fmla="*/ 9 w 9"/>
                <a:gd name="T1" fmla="*/ 0 h 25"/>
                <a:gd name="T2" fmla="*/ 0 w 9"/>
                <a:gd name="T3" fmla="*/ 1 h 25"/>
                <a:gd name="T4" fmla="*/ 0 w 9"/>
                <a:gd name="T5" fmla="*/ 25 h 25"/>
                <a:gd name="T6" fmla="*/ 9 w 9"/>
                <a:gd name="T7" fmla="*/ 25 h 25"/>
                <a:gd name="T8" fmla="*/ 9 w 9"/>
                <a:gd name="T9" fmla="*/ 0 h 25"/>
                <a:gd name="T10" fmla="*/ 9 w 9"/>
                <a:gd name="T11" fmla="*/ 0 h 25"/>
              </a:gdLst>
              <a:ahLst/>
              <a:cxnLst>
                <a:cxn ang="0">
                  <a:pos x="T0" y="T1"/>
                </a:cxn>
                <a:cxn ang="0">
                  <a:pos x="T2" y="T3"/>
                </a:cxn>
                <a:cxn ang="0">
                  <a:pos x="T4" y="T5"/>
                </a:cxn>
                <a:cxn ang="0">
                  <a:pos x="T6" y="T7"/>
                </a:cxn>
                <a:cxn ang="0">
                  <a:pos x="T8" y="T9"/>
                </a:cxn>
                <a:cxn ang="0">
                  <a:pos x="T10" y="T11"/>
                </a:cxn>
              </a:cxnLst>
              <a:rect l="0" t="0" r="r" b="b"/>
              <a:pathLst>
                <a:path w="9" h="25">
                  <a:moveTo>
                    <a:pt x="9" y="0"/>
                  </a:moveTo>
                  <a:lnTo>
                    <a:pt x="0" y="1"/>
                  </a:lnTo>
                  <a:lnTo>
                    <a:pt x="0" y="25"/>
                  </a:lnTo>
                  <a:lnTo>
                    <a:pt x="9" y="25"/>
                  </a:lnTo>
                  <a:lnTo>
                    <a:pt x="9" y="0"/>
                  </a:lnTo>
                  <a:lnTo>
                    <a:pt x="9" y="0"/>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4" name="Freeform 153"/>
            <p:cNvSpPr>
              <a:spLocks/>
            </p:cNvSpPr>
            <p:nvPr/>
          </p:nvSpPr>
          <p:spPr bwMode="auto">
            <a:xfrm>
              <a:off x="2077011" y="3558697"/>
              <a:ext cx="10314" cy="22919"/>
            </a:xfrm>
            <a:custGeom>
              <a:avLst/>
              <a:gdLst>
                <a:gd name="T0" fmla="*/ 9 w 9"/>
                <a:gd name="T1" fmla="*/ 9 h 20"/>
                <a:gd name="T2" fmla="*/ 9 w 9"/>
                <a:gd name="T3" fmla="*/ 0 h 20"/>
                <a:gd name="T4" fmla="*/ 0 w 9"/>
                <a:gd name="T5" fmla="*/ 0 h 20"/>
                <a:gd name="T6" fmla="*/ 0 w 9"/>
                <a:gd name="T7" fmla="*/ 7 h 20"/>
                <a:gd name="T8" fmla="*/ 0 w 9"/>
                <a:gd name="T9" fmla="*/ 20 h 20"/>
                <a:gd name="T10" fmla="*/ 9 w 9"/>
                <a:gd name="T11" fmla="*/ 20 h 20"/>
                <a:gd name="T12" fmla="*/ 9 w 9"/>
                <a:gd name="T13" fmla="*/ 9 h 20"/>
                <a:gd name="T14" fmla="*/ 9 w 9"/>
                <a:gd name="T15" fmla="*/ 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0">
                  <a:moveTo>
                    <a:pt x="9" y="9"/>
                  </a:moveTo>
                  <a:lnTo>
                    <a:pt x="9" y="0"/>
                  </a:lnTo>
                  <a:lnTo>
                    <a:pt x="0" y="0"/>
                  </a:lnTo>
                  <a:lnTo>
                    <a:pt x="0" y="7"/>
                  </a:lnTo>
                  <a:lnTo>
                    <a:pt x="0" y="20"/>
                  </a:lnTo>
                  <a:lnTo>
                    <a:pt x="9" y="20"/>
                  </a:lnTo>
                  <a:lnTo>
                    <a:pt x="9" y="9"/>
                  </a:lnTo>
                  <a:lnTo>
                    <a:pt x="9" y="9"/>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5" name="Freeform 154"/>
            <p:cNvSpPr>
              <a:spLocks/>
            </p:cNvSpPr>
            <p:nvPr/>
          </p:nvSpPr>
          <p:spPr bwMode="auto">
            <a:xfrm>
              <a:off x="1986482" y="3531195"/>
              <a:ext cx="90530" cy="51568"/>
            </a:xfrm>
            <a:custGeom>
              <a:avLst/>
              <a:gdLst>
                <a:gd name="T0" fmla="*/ 66 w 66"/>
                <a:gd name="T1" fmla="*/ 27 h 40"/>
                <a:gd name="T2" fmla="*/ 66 w 66"/>
                <a:gd name="T3" fmla="*/ 21 h 40"/>
                <a:gd name="T4" fmla="*/ 66 w 66"/>
                <a:gd name="T5" fmla="*/ 0 h 40"/>
                <a:gd name="T6" fmla="*/ 55 w 66"/>
                <a:gd name="T7" fmla="*/ 22 h 40"/>
                <a:gd name="T8" fmla="*/ 19 w 66"/>
                <a:gd name="T9" fmla="*/ 28 h 40"/>
                <a:gd name="T10" fmla="*/ 0 w 66"/>
                <a:gd name="T11" fmla="*/ 36 h 40"/>
                <a:gd name="T12" fmla="*/ 4 w 66"/>
                <a:gd name="T13" fmla="*/ 40 h 40"/>
                <a:gd name="T14" fmla="*/ 11 w 66"/>
                <a:gd name="T15" fmla="*/ 36 h 40"/>
                <a:gd name="T16" fmla="*/ 19 w 66"/>
                <a:gd name="T17" fmla="*/ 35 h 40"/>
                <a:gd name="T18" fmla="*/ 52 w 66"/>
                <a:gd name="T19" fmla="*/ 28 h 40"/>
                <a:gd name="T20" fmla="*/ 66 w 66"/>
                <a:gd name="T21"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40">
                  <a:moveTo>
                    <a:pt x="66" y="27"/>
                  </a:moveTo>
                  <a:cubicBezTo>
                    <a:pt x="66" y="21"/>
                    <a:pt x="66" y="21"/>
                    <a:pt x="66" y="21"/>
                  </a:cubicBezTo>
                  <a:cubicBezTo>
                    <a:pt x="66" y="0"/>
                    <a:pt x="66" y="0"/>
                    <a:pt x="66" y="0"/>
                  </a:cubicBezTo>
                  <a:cubicBezTo>
                    <a:pt x="55" y="22"/>
                    <a:pt x="55" y="22"/>
                    <a:pt x="55" y="22"/>
                  </a:cubicBezTo>
                  <a:cubicBezTo>
                    <a:pt x="19" y="28"/>
                    <a:pt x="19" y="28"/>
                    <a:pt x="19" y="28"/>
                  </a:cubicBezTo>
                  <a:cubicBezTo>
                    <a:pt x="0" y="36"/>
                    <a:pt x="0" y="36"/>
                    <a:pt x="0" y="36"/>
                  </a:cubicBezTo>
                  <a:cubicBezTo>
                    <a:pt x="0" y="39"/>
                    <a:pt x="1" y="40"/>
                    <a:pt x="4" y="40"/>
                  </a:cubicBezTo>
                  <a:cubicBezTo>
                    <a:pt x="5" y="39"/>
                    <a:pt x="8" y="38"/>
                    <a:pt x="11" y="36"/>
                  </a:cubicBezTo>
                  <a:cubicBezTo>
                    <a:pt x="19" y="35"/>
                    <a:pt x="19" y="35"/>
                    <a:pt x="19" y="35"/>
                  </a:cubicBezTo>
                  <a:cubicBezTo>
                    <a:pt x="32" y="35"/>
                    <a:pt x="43" y="33"/>
                    <a:pt x="52" y="28"/>
                  </a:cubicBezTo>
                  <a:cubicBezTo>
                    <a:pt x="66" y="27"/>
                    <a:pt x="66" y="27"/>
                    <a:pt x="66" y="27"/>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6" name="Freeform 155"/>
            <p:cNvSpPr>
              <a:spLocks noEditPoints="1"/>
            </p:cNvSpPr>
            <p:nvPr/>
          </p:nvSpPr>
          <p:spPr bwMode="auto">
            <a:xfrm>
              <a:off x="1980752" y="3514005"/>
              <a:ext cx="96259" cy="64173"/>
            </a:xfrm>
            <a:custGeom>
              <a:avLst/>
              <a:gdLst>
                <a:gd name="T0" fmla="*/ 55 w 70"/>
                <a:gd name="T1" fmla="*/ 13 h 49"/>
                <a:gd name="T2" fmla="*/ 43 w 70"/>
                <a:gd name="T3" fmla="*/ 5 h 49"/>
                <a:gd name="T4" fmla="*/ 38 w 70"/>
                <a:gd name="T5" fmla="*/ 5 h 49"/>
                <a:gd name="T6" fmla="*/ 23 w 70"/>
                <a:gd name="T7" fmla="*/ 2 h 49"/>
                <a:gd name="T8" fmla="*/ 18 w 70"/>
                <a:gd name="T9" fmla="*/ 0 h 49"/>
                <a:gd name="T10" fmla="*/ 17 w 70"/>
                <a:gd name="T11" fmla="*/ 2 h 49"/>
                <a:gd name="T12" fmla="*/ 34 w 70"/>
                <a:gd name="T13" fmla="*/ 10 h 49"/>
                <a:gd name="T14" fmla="*/ 23 w 70"/>
                <a:gd name="T15" fmla="*/ 11 h 49"/>
                <a:gd name="T16" fmla="*/ 17 w 70"/>
                <a:gd name="T17" fmla="*/ 11 h 49"/>
                <a:gd name="T18" fmla="*/ 6 w 70"/>
                <a:gd name="T19" fmla="*/ 16 h 49"/>
                <a:gd name="T20" fmla="*/ 0 w 70"/>
                <a:gd name="T21" fmla="*/ 24 h 49"/>
                <a:gd name="T22" fmla="*/ 15 w 70"/>
                <a:gd name="T23" fmla="*/ 18 h 49"/>
                <a:gd name="T24" fmla="*/ 20 w 70"/>
                <a:gd name="T25" fmla="*/ 21 h 49"/>
                <a:gd name="T26" fmla="*/ 0 w 70"/>
                <a:gd name="T27" fmla="*/ 31 h 49"/>
                <a:gd name="T28" fmla="*/ 0 w 70"/>
                <a:gd name="T29" fmla="*/ 35 h 49"/>
                <a:gd name="T30" fmla="*/ 16 w 70"/>
                <a:gd name="T31" fmla="*/ 26 h 49"/>
                <a:gd name="T32" fmla="*/ 20 w 70"/>
                <a:gd name="T33" fmla="*/ 28 h 49"/>
                <a:gd name="T34" fmla="*/ 3 w 70"/>
                <a:gd name="T35" fmla="*/ 39 h 49"/>
                <a:gd name="T36" fmla="*/ 2 w 70"/>
                <a:gd name="T37" fmla="*/ 42 h 49"/>
                <a:gd name="T38" fmla="*/ 1 w 70"/>
                <a:gd name="T39" fmla="*/ 47 h 49"/>
                <a:gd name="T40" fmla="*/ 19 w 70"/>
                <a:gd name="T41" fmla="*/ 33 h 49"/>
                <a:gd name="T42" fmla="*/ 23 w 70"/>
                <a:gd name="T43" fmla="*/ 36 h 49"/>
                <a:gd name="T44" fmla="*/ 4 w 70"/>
                <a:gd name="T45" fmla="*/ 49 h 49"/>
                <a:gd name="T46" fmla="*/ 23 w 70"/>
                <a:gd name="T47" fmla="*/ 41 h 49"/>
                <a:gd name="T48" fmla="*/ 59 w 70"/>
                <a:gd name="T49" fmla="*/ 35 h 49"/>
                <a:gd name="T50" fmla="*/ 70 w 70"/>
                <a:gd name="T51" fmla="*/ 13 h 49"/>
                <a:gd name="T52" fmla="*/ 55 w 70"/>
                <a:gd name="T53" fmla="*/ 13 h 49"/>
                <a:gd name="T54" fmla="*/ 38 w 70"/>
                <a:gd name="T55" fmla="*/ 11 h 49"/>
                <a:gd name="T56" fmla="*/ 35 w 70"/>
                <a:gd name="T57" fmla="*/ 7 h 49"/>
                <a:gd name="T58" fmla="*/ 42 w 70"/>
                <a:gd name="T59" fmla="*/ 8 h 49"/>
                <a:gd name="T60" fmla="*/ 53 w 70"/>
                <a:gd name="T61" fmla="*/ 16 h 49"/>
                <a:gd name="T62" fmla="*/ 66 w 70"/>
                <a:gd name="T63" fmla="*/ 16 h 49"/>
                <a:gd name="T64" fmla="*/ 52 w 70"/>
                <a:gd name="T65" fmla="*/ 19 h 49"/>
                <a:gd name="T66" fmla="*/ 40 w 70"/>
                <a:gd name="T67" fmla="*/ 13 h 49"/>
                <a:gd name="T68" fmla="*/ 19 w 70"/>
                <a:gd name="T69" fmla="*/ 16 h 49"/>
                <a:gd name="T70" fmla="*/ 21 w 70"/>
                <a:gd name="T71" fmla="*/ 13 h 49"/>
                <a:gd name="T72" fmla="*/ 38 w 70"/>
                <a:gd name="T73"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 h="49">
                  <a:moveTo>
                    <a:pt x="55" y="13"/>
                  </a:moveTo>
                  <a:cubicBezTo>
                    <a:pt x="43" y="5"/>
                    <a:pt x="43" y="5"/>
                    <a:pt x="43" y="5"/>
                  </a:cubicBezTo>
                  <a:cubicBezTo>
                    <a:pt x="41" y="5"/>
                    <a:pt x="39" y="5"/>
                    <a:pt x="38" y="5"/>
                  </a:cubicBezTo>
                  <a:cubicBezTo>
                    <a:pt x="33" y="4"/>
                    <a:pt x="28" y="3"/>
                    <a:pt x="23" y="2"/>
                  </a:cubicBezTo>
                  <a:cubicBezTo>
                    <a:pt x="21" y="1"/>
                    <a:pt x="20" y="0"/>
                    <a:pt x="18" y="0"/>
                  </a:cubicBezTo>
                  <a:cubicBezTo>
                    <a:pt x="18" y="0"/>
                    <a:pt x="17" y="1"/>
                    <a:pt x="17" y="2"/>
                  </a:cubicBezTo>
                  <a:cubicBezTo>
                    <a:pt x="21" y="6"/>
                    <a:pt x="27" y="9"/>
                    <a:pt x="34" y="10"/>
                  </a:cubicBezTo>
                  <a:cubicBezTo>
                    <a:pt x="23" y="11"/>
                    <a:pt x="23" y="11"/>
                    <a:pt x="23" y="11"/>
                  </a:cubicBezTo>
                  <a:cubicBezTo>
                    <a:pt x="17" y="11"/>
                    <a:pt x="17" y="11"/>
                    <a:pt x="17" y="11"/>
                  </a:cubicBezTo>
                  <a:cubicBezTo>
                    <a:pt x="12" y="12"/>
                    <a:pt x="8" y="14"/>
                    <a:pt x="6" y="16"/>
                  </a:cubicBezTo>
                  <a:cubicBezTo>
                    <a:pt x="2" y="18"/>
                    <a:pt x="1" y="21"/>
                    <a:pt x="0" y="24"/>
                  </a:cubicBezTo>
                  <a:cubicBezTo>
                    <a:pt x="4" y="21"/>
                    <a:pt x="9" y="19"/>
                    <a:pt x="15" y="18"/>
                  </a:cubicBezTo>
                  <a:cubicBezTo>
                    <a:pt x="20" y="21"/>
                    <a:pt x="20" y="21"/>
                    <a:pt x="20" y="21"/>
                  </a:cubicBezTo>
                  <a:cubicBezTo>
                    <a:pt x="11" y="21"/>
                    <a:pt x="5" y="24"/>
                    <a:pt x="0" y="31"/>
                  </a:cubicBezTo>
                  <a:cubicBezTo>
                    <a:pt x="0" y="32"/>
                    <a:pt x="0" y="34"/>
                    <a:pt x="0" y="35"/>
                  </a:cubicBezTo>
                  <a:cubicBezTo>
                    <a:pt x="4" y="29"/>
                    <a:pt x="10" y="26"/>
                    <a:pt x="16" y="26"/>
                  </a:cubicBezTo>
                  <a:cubicBezTo>
                    <a:pt x="20" y="28"/>
                    <a:pt x="20" y="28"/>
                    <a:pt x="20" y="28"/>
                  </a:cubicBezTo>
                  <a:cubicBezTo>
                    <a:pt x="11" y="29"/>
                    <a:pt x="5" y="33"/>
                    <a:pt x="3" y="39"/>
                  </a:cubicBezTo>
                  <a:cubicBezTo>
                    <a:pt x="2" y="40"/>
                    <a:pt x="2" y="41"/>
                    <a:pt x="2" y="42"/>
                  </a:cubicBezTo>
                  <a:cubicBezTo>
                    <a:pt x="1" y="44"/>
                    <a:pt x="1" y="45"/>
                    <a:pt x="1" y="47"/>
                  </a:cubicBezTo>
                  <a:cubicBezTo>
                    <a:pt x="7" y="38"/>
                    <a:pt x="13" y="34"/>
                    <a:pt x="19" y="33"/>
                  </a:cubicBezTo>
                  <a:cubicBezTo>
                    <a:pt x="23" y="36"/>
                    <a:pt x="23" y="36"/>
                    <a:pt x="23" y="36"/>
                  </a:cubicBezTo>
                  <a:cubicBezTo>
                    <a:pt x="11" y="38"/>
                    <a:pt x="5" y="42"/>
                    <a:pt x="4" y="49"/>
                  </a:cubicBezTo>
                  <a:cubicBezTo>
                    <a:pt x="23" y="41"/>
                    <a:pt x="23" y="41"/>
                    <a:pt x="23" y="41"/>
                  </a:cubicBezTo>
                  <a:cubicBezTo>
                    <a:pt x="59" y="35"/>
                    <a:pt x="59" y="35"/>
                    <a:pt x="59" y="35"/>
                  </a:cubicBezTo>
                  <a:cubicBezTo>
                    <a:pt x="70" y="13"/>
                    <a:pt x="70" y="13"/>
                    <a:pt x="70" y="13"/>
                  </a:cubicBezTo>
                  <a:cubicBezTo>
                    <a:pt x="55" y="13"/>
                    <a:pt x="55" y="13"/>
                    <a:pt x="55" y="13"/>
                  </a:cubicBezTo>
                  <a:close/>
                  <a:moveTo>
                    <a:pt x="38" y="11"/>
                  </a:moveTo>
                  <a:cubicBezTo>
                    <a:pt x="35" y="7"/>
                    <a:pt x="35" y="7"/>
                    <a:pt x="35" y="7"/>
                  </a:cubicBezTo>
                  <a:cubicBezTo>
                    <a:pt x="42" y="8"/>
                    <a:pt x="42" y="8"/>
                    <a:pt x="42" y="8"/>
                  </a:cubicBezTo>
                  <a:cubicBezTo>
                    <a:pt x="53" y="16"/>
                    <a:pt x="53" y="16"/>
                    <a:pt x="53" y="16"/>
                  </a:cubicBezTo>
                  <a:cubicBezTo>
                    <a:pt x="66" y="16"/>
                    <a:pt x="66" y="16"/>
                    <a:pt x="66" y="16"/>
                  </a:cubicBezTo>
                  <a:cubicBezTo>
                    <a:pt x="52" y="19"/>
                    <a:pt x="52" y="19"/>
                    <a:pt x="52" y="19"/>
                  </a:cubicBezTo>
                  <a:cubicBezTo>
                    <a:pt x="40" y="13"/>
                    <a:pt x="40" y="13"/>
                    <a:pt x="40" y="13"/>
                  </a:cubicBezTo>
                  <a:cubicBezTo>
                    <a:pt x="19" y="16"/>
                    <a:pt x="19" y="16"/>
                    <a:pt x="19" y="16"/>
                  </a:cubicBezTo>
                  <a:cubicBezTo>
                    <a:pt x="21" y="13"/>
                    <a:pt x="21" y="13"/>
                    <a:pt x="21" y="13"/>
                  </a:cubicBezTo>
                  <a:cubicBezTo>
                    <a:pt x="38" y="11"/>
                    <a:pt x="38" y="11"/>
                    <a:pt x="38" y="11"/>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7" name="Freeform 156"/>
            <p:cNvSpPr>
              <a:spLocks/>
            </p:cNvSpPr>
            <p:nvPr/>
          </p:nvSpPr>
          <p:spPr bwMode="auto">
            <a:xfrm>
              <a:off x="2007109" y="3523173"/>
              <a:ext cx="64173" cy="16043"/>
            </a:xfrm>
            <a:custGeom>
              <a:avLst/>
              <a:gdLst>
                <a:gd name="T0" fmla="*/ 19 w 56"/>
                <a:gd name="T1" fmla="*/ 0 h 14"/>
                <a:gd name="T2" fmla="*/ 23 w 56"/>
                <a:gd name="T3" fmla="*/ 5 h 14"/>
                <a:gd name="T4" fmla="*/ 2 w 56"/>
                <a:gd name="T5" fmla="*/ 7 h 14"/>
                <a:gd name="T6" fmla="*/ 0 w 56"/>
                <a:gd name="T7" fmla="*/ 10 h 14"/>
                <a:gd name="T8" fmla="*/ 25 w 56"/>
                <a:gd name="T9" fmla="*/ 7 h 14"/>
                <a:gd name="T10" fmla="*/ 39 w 56"/>
                <a:gd name="T11" fmla="*/ 14 h 14"/>
                <a:gd name="T12" fmla="*/ 56 w 56"/>
                <a:gd name="T13" fmla="*/ 10 h 14"/>
                <a:gd name="T14" fmla="*/ 41 w 56"/>
                <a:gd name="T15" fmla="*/ 10 h 14"/>
                <a:gd name="T16" fmla="*/ 27 w 56"/>
                <a:gd name="T17" fmla="*/ 1 h 14"/>
                <a:gd name="T18" fmla="*/ 19 w 56"/>
                <a:gd name="T19" fmla="*/ 0 h 14"/>
                <a:gd name="T20" fmla="*/ 19 w 56"/>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4">
                  <a:moveTo>
                    <a:pt x="19" y="0"/>
                  </a:moveTo>
                  <a:lnTo>
                    <a:pt x="23" y="5"/>
                  </a:lnTo>
                  <a:lnTo>
                    <a:pt x="2" y="7"/>
                  </a:lnTo>
                  <a:lnTo>
                    <a:pt x="0" y="10"/>
                  </a:lnTo>
                  <a:lnTo>
                    <a:pt x="25" y="7"/>
                  </a:lnTo>
                  <a:lnTo>
                    <a:pt x="39" y="14"/>
                  </a:lnTo>
                  <a:lnTo>
                    <a:pt x="56" y="10"/>
                  </a:lnTo>
                  <a:lnTo>
                    <a:pt x="41" y="10"/>
                  </a:lnTo>
                  <a:lnTo>
                    <a:pt x="27" y="1"/>
                  </a:lnTo>
                  <a:lnTo>
                    <a:pt x="19" y="0"/>
                  </a:lnTo>
                  <a:lnTo>
                    <a:pt x="19"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8" name="Freeform 157"/>
            <p:cNvSpPr>
              <a:spLocks/>
            </p:cNvSpPr>
            <p:nvPr/>
          </p:nvSpPr>
          <p:spPr bwMode="auto">
            <a:xfrm>
              <a:off x="2107952" y="3601097"/>
              <a:ext cx="81362" cy="178767"/>
            </a:xfrm>
            <a:custGeom>
              <a:avLst/>
              <a:gdLst>
                <a:gd name="T0" fmla="*/ 0 w 59"/>
                <a:gd name="T1" fmla="*/ 12 h 138"/>
                <a:gd name="T2" fmla="*/ 0 w 59"/>
                <a:gd name="T3" fmla="*/ 17 h 138"/>
                <a:gd name="T4" fmla="*/ 8 w 59"/>
                <a:gd name="T5" fmla="*/ 16 h 138"/>
                <a:gd name="T6" fmla="*/ 42 w 59"/>
                <a:gd name="T7" fmla="*/ 122 h 138"/>
                <a:gd name="T8" fmla="*/ 16 w 59"/>
                <a:gd name="T9" fmla="*/ 90 h 138"/>
                <a:gd name="T10" fmla="*/ 0 w 59"/>
                <a:gd name="T11" fmla="*/ 17 h 138"/>
                <a:gd name="T12" fmla="*/ 0 w 59"/>
                <a:gd name="T13" fmla="*/ 29 h 138"/>
                <a:gd name="T14" fmla="*/ 6 w 59"/>
                <a:gd name="T15" fmla="*/ 75 h 138"/>
                <a:gd name="T16" fmla="*/ 10 w 59"/>
                <a:gd name="T17" fmla="*/ 94 h 138"/>
                <a:gd name="T18" fmla="*/ 59 w 59"/>
                <a:gd name="T19" fmla="*/ 120 h 138"/>
                <a:gd name="T20" fmla="*/ 49 w 59"/>
                <a:gd name="T21" fmla="*/ 69 h 138"/>
                <a:gd name="T22" fmla="*/ 32 w 59"/>
                <a:gd name="T23" fmla="*/ 0 h 138"/>
                <a:gd name="T24" fmla="*/ 27 w 59"/>
                <a:gd name="T25" fmla="*/ 0 h 138"/>
                <a:gd name="T26" fmla="*/ 27 w 59"/>
                <a:gd name="T27" fmla="*/ 10 h 138"/>
                <a:gd name="T28" fmla="*/ 0 w 59"/>
                <a:gd name="T29" fmla="*/ 1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38">
                  <a:moveTo>
                    <a:pt x="0" y="12"/>
                  </a:moveTo>
                  <a:cubicBezTo>
                    <a:pt x="0" y="17"/>
                    <a:pt x="0" y="17"/>
                    <a:pt x="0" y="17"/>
                  </a:cubicBezTo>
                  <a:cubicBezTo>
                    <a:pt x="8" y="16"/>
                    <a:pt x="8" y="16"/>
                    <a:pt x="8" y="16"/>
                  </a:cubicBezTo>
                  <a:cubicBezTo>
                    <a:pt x="14" y="66"/>
                    <a:pt x="25" y="101"/>
                    <a:pt x="42" y="122"/>
                  </a:cubicBezTo>
                  <a:cubicBezTo>
                    <a:pt x="32" y="121"/>
                    <a:pt x="23" y="110"/>
                    <a:pt x="16" y="90"/>
                  </a:cubicBezTo>
                  <a:cubicBezTo>
                    <a:pt x="0" y="17"/>
                    <a:pt x="0" y="17"/>
                    <a:pt x="0" y="17"/>
                  </a:cubicBezTo>
                  <a:cubicBezTo>
                    <a:pt x="0" y="29"/>
                    <a:pt x="0" y="29"/>
                    <a:pt x="0" y="29"/>
                  </a:cubicBezTo>
                  <a:cubicBezTo>
                    <a:pt x="6" y="75"/>
                    <a:pt x="6" y="75"/>
                    <a:pt x="6" y="75"/>
                  </a:cubicBezTo>
                  <a:cubicBezTo>
                    <a:pt x="10" y="94"/>
                    <a:pt x="10" y="94"/>
                    <a:pt x="10" y="94"/>
                  </a:cubicBezTo>
                  <a:cubicBezTo>
                    <a:pt x="24" y="130"/>
                    <a:pt x="40" y="138"/>
                    <a:pt x="59" y="120"/>
                  </a:cubicBezTo>
                  <a:cubicBezTo>
                    <a:pt x="59" y="104"/>
                    <a:pt x="56" y="87"/>
                    <a:pt x="49" y="69"/>
                  </a:cubicBezTo>
                  <a:cubicBezTo>
                    <a:pt x="32" y="0"/>
                    <a:pt x="32" y="0"/>
                    <a:pt x="32" y="0"/>
                  </a:cubicBezTo>
                  <a:cubicBezTo>
                    <a:pt x="27" y="0"/>
                    <a:pt x="27" y="0"/>
                    <a:pt x="27" y="0"/>
                  </a:cubicBezTo>
                  <a:cubicBezTo>
                    <a:pt x="27" y="10"/>
                    <a:pt x="27" y="10"/>
                    <a:pt x="27" y="10"/>
                  </a:cubicBezTo>
                  <a:cubicBezTo>
                    <a:pt x="18" y="11"/>
                    <a:pt x="9" y="11"/>
                    <a:pt x="0"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9" name="Freeform 158"/>
            <p:cNvSpPr>
              <a:spLocks/>
            </p:cNvSpPr>
            <p:nvPr/>
          </p:nvSpPr>
          <p:spPr bwMode="auto">
            <a:xfrm>
              <a:off x="1979606" y="3577032"/>
              <a:ext cx="166162" cy="237210"/>
            </a:xfrm>
            <a:custGeom>
              <a:avLst/>
              <a:gdLst>
                <a:gd name="T0" fmla="*/ 94 w 121"/>
                <a:gd name="T1" fmla="*/ 36 h 183"/>
                <a:gd name="T2" fmla="*/ 94 w 121"/>
                <a:gd name="T3" fmla="*/ 31 h 183"/>
                <a:gd name="T4" fmla="*/ 121 w 121"/>
                <a:gd name="T5" fmla="*/ 29 h 183"/>
                <a:gd name="T6" fmla="*/ 121 w 121"/>
                <a:gd name="T7" fmla="*/ 19 h 183"/>
                <a:gd name="T8" fmla="*/ 69 w 121"/>
                <a:gd name="T9" fmla="*/ 19 h 183"/>
                <a:gd name="T10" fmla="*/ 24 w 121"/>
                <a:gd name="T11" fmla="*/ 0 h 183"/>
                <a:gd name="T12" fmla="*/ 16 w 121"/>
                <a:gd name="T13" fmla="*/ 1 h 183"/>
                <a:gd name="T14" fmla="*/ 9 w 121"/>
                <a:gd name="T15" fmla="*/ 5 h 183"/>
                <a:gd name="T16" fmla="*/ 25 w 121"/>
                <a:gd name="T17" fmla="*/ 29 h 183"/>
                <a:gd name="T18" fmla="*/ 40 w 121"/>
                <a:gd name="T19" fmla="*/ 30 h 183"/>
                <a:gd name="T20" fmla="*/ 88 w 121"/>
                <a:gd name="T21" fmla="*/ 31 h 183"/>
                <a:gd name="T22" fmla="*/ 69 w 121"/>
                <a:gd name="T23" fmla="*/ 128 h 183"/>
                <a:gd name="T24" fmla="*/ 5 w 121"/>
                <a:gd name="T25" fmla="*/ 148 h 183"/>
                <a:gd name="T26" fmla="*/ 0 w 121"/>
                <a:gd name="T27" fmla="*/ 168 h 183"/>
                <a:gd name="T28" fmla="*/ 22 w 121"/>
                <a:gd name="T29" fmla="*/ 173 h 183"/>
                <a:gd name="T30" fmla="*/ 44 w 121"/>
                <a:gd name="T31" fmla="*/ 177 h 183"/>
                <a:gd name="T32" fmla="*/ 87 w 121"/>
                <a:gd name="T33" fmla="*/ 119 h 183"/>
                <a:gd name="T34" fmla="*/ 88 w 121"/>
                <a:gd name="T35" fmla="*/ 113 h 183"/>
                <a:gd name="T36" fmla="*/ 104 w 121"/>
                <a:gd name="T37" fmla="*/ 113 h 183"/>
                <a:gd name="T38" fmla="*/ 100 w 121"/>
                <a:gd name="T39" fmla="*/ 94 h 183"/>
                <a:gd name="T40" fmla="*/ 90 w 121"/>
                <a:gd name="T41" fmla="*/ 94 h 183"/>
                <a:gd name="T42" fmla="*/ 94 w 121"/>
                <a:gd name="T43" fmla="*/ 48 h 183"/>
                <a:gd name="T44" fmla="*/ 94 w 121"/>
                <a:gd name="T45" fmla="*/ 3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1" h="183">
                  <a:moveTo>
                    <a:pt x="94" y="36"/>
                  </a:moveTo>
                  <a:cubicBezTo>
                    <a:pt x="94" y="31"/>
                    <a:pt x="94" y="31"/>
                    <a:pt x="94" y="31"/>
                  </a:cubicBezTo>
                  <a:cubicBezTo>
                    <a:pt x="103" y="30"/>
                    <a:pt x="112" y="30"/>
                    <a:pt x="121" y="29"/>
                  </a:cubicBezTo>
                  <a:cubicBezTo>
                    <a:pt x="121" y="19"/>
                    <a:pt x="121" y="19"/>
                    <a:pt x="121" y="19"/>
                  </a:cubicBezTo>
                  <a:cubicBezTo>
                    <a:pt x="69" y="19"/>
                    <a:pt x="69" y="19"/>
                    <a:pt x="69" y="19"/>
                  </a:cubicBezTo>
                  <a:cubicBezTo>
                    <a:pt x="42" y="20"/>
                    <a:pt x="27" y="14"/>
                    <a:pt x="24" y="0"/>
                  </a:cubicBezTo>
                  <a:cubicBezTo>
                    <a:pt x="16" y="1"/>
                    <a:pt x="16" y="1"/>
                    <a:pt x="16" y="1"/>
                  </a:cubicBezTo>
                  <a:cubicBezTo>
                    <a:pt x="13" y="3"/>
                    <a:pt x="10" y="4"/>
                    <a:pt x="9" y="5"/>
                  </a:cubicBezTo>
                  <a:cubicBezTo>
                    <a:pt x="7" y="18"/>
                    <a:pt x="13" y="26"/>
                    <a:pt x="25" y="29"/>
                  </a:cubicBezTo>
                  <a:cubicBezTo>
                    <a:pt x="29" y="30"/>
                    <a:pt x="34" y="30"/>
                    <a:pt x="40" y="30"/>
                  </a:cubicBezTo>
                  <a:cubicBezTo>
                    <a:pt x="56" y="31"/>
                    <a:pt x="72" y="31"/>
                    <a:pt x="88" y="31"/>
                  </a:cubicBezTo>
                  <a:cubicBezTo>
                    <a:pt x="69" y="128"/>
                    <a:pt x="69" y="128"/>
                    <a:pt x="69" y="128"/>
                  </a:cubicBezTo>
                  <a:cubicBezTo>
                    <a:pt x="55" y="152"/>
                    <a:pt x="34" y="158"/>
                    <a:pt x="5" y="148"/>
                  </a:cubicBezTo>
                  <a:cubicBezTo>
                    <a:pt x="0" y="168"/>
                    <a:pt x="0" y="168"/>
                    <a:pt x="0" y="168"/>
                  </a:cubicBezTo>
                  <a:cubicBezTo>
                    <a:pt x="22" y="173"/>
                    <a:pt x="22" y="173"/>
                    <a:pt x="22" y="173"/>
                  </a:cubicBezTo>
                  <a:cubicBezTo>
                    <a:pt x="44" y="177"/>
                    <a:pt x="44" y="177"/>
                    <a:pt x="44" y="177"/>
                  </a:cubicBezTo>
                  <a:cubicBezTo>
                    <a:pt x="69" y="183"/>
                    <a:pt x="84" y="164"/>
                    <a:pt x="87" y="119"/>
                  </a:cubicBezTo>
                  <a:cubicBezTo>
                    <a:pt x="88" y="113"/>
                    <a:pt x="88" y="113"/>
                    <a:pt x="88" y="113"/>
                  </a:cubicBezTo>
                  <a:cubicBezTo>
                    <a:pt x="104" y="113"/>
                    <a:pt x="104" y="113"/>
                    <a:pt x="104" y="113"/>
                  </a:cubicBezTo>
                  <a:cubicBezTo>
                    <a:pt x="100" y="94"/>
                    <a:pt x="100" y="94"/>
                    <a:pt x="100" y="94"/>
                  </a:cubicBezTo>
                  <a:cubicBezTo>
                    <a:pt x="90" y="94"/>
                    <a:pt x="90" y="94"/>
                    <a:pt x="90" y="94"/>
                  </a:cubicBezTo>
                  <a:cubicBezTo>
                    <a:pt x="94" y="48"/>
                    <a:pt x="94" y="48"/>
                    <a:pt x="94" y="48"/>
                  </a:cubicBezTo>
                  <a:cubicBezTo>
                    <a:pt x="94" y="36"/>
                    <a:pt x="94" y="36"/>
                    <a:pt x="94" y="3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0" name="Freeform 159"/>
            <p:cNvSpPr>
              <a:spLocks/>
            </p:cNvSpPr>
            <p:nvPr/>
          </p:nvSpPr>
          <p:spPr bwMode="auto">
            <a:xfrm>
              <a:off x="2107952" y="3621724"/>
              <a:ext cx="58443" cy="137513"/>
            </a:xfrm>
            <a:custGeom>
              <a:avLst/>
              <a:gdLst>
                <a:gd name="T0" fmla="*/ 8 w 42"/>
                <a:gd name="T1" fmla="*/ 0 h 106"/>
                <a:gd name="T2" fmla="*/ 0 w 42"/>
                <a:gd name="T3" fmla="*/ 1 h 106"/>
                <a:gd name="T4" fmla="*/ 16 w 42"/>
                <a:gd name="T5" fmla="*/ 74 h 106"/>
                <a:gd name="T6" fmla="*/ 42 w 42"/>
                <a:gd name="T7" fmla="*/ 106 h 106"/>
                <a:gd name="T8" fmla="*/ 8 w 42"/>
                <a:gd name="T9" fmla="*/ 0 h 106"/>
              </a:gdLst>
              <a:ahLst/>
              <a:cxnLst>
                <a:cxn ang="0">
                  <a:pos x="T0" y="T1"/>
                </a:cxn>
                <a:cxn ang="0">
                  <a:pos x="T2" y="T3"/>
                </a:cxn>
                <a:cxn ang="0">
                  <a:pos x="T4" y="T5"/>
                </a:cxn>
                <a:cxn ang="0">
                  <a:pos x="T6" y="T7"/>
                </a:cxn>
                <a:cxn ang="0">
                  <a:pos x="T8" y="T9"/>
                </a:cxn>
              </a:cxnLst>
              <a:rect l="0" t="0" r="r" b="b"/>
              <a:pathLst>
                <a:path w="42" h="106">
                  <a:moveTo>
                    <a:pt x="8" y="0"/>
                  </a:moveTo>
                  <a:cubicBezTo>
                    <a:pt x="0" y="1"/>
                    <a:pt x="0" y="1"/>
                    <a:pt x="0" y="1"/>
                  </a:cubicBezTo>
                  <a:cubicBezTo>
                    <a:pt x="16" y="74"/>
                    <a:pt x="16" y="74"/>
                    <a:pt x="16" y="74"/>
                  </a:cubicBezTo>
                  <a:cubicBezTo>
                    <a:pt x="23" y="94"/>
                    <a:pt x="32" y="105"/>
                    <a:pt x="42" y="106"/>
                  </a:cubicBezTo>
                  <a:cubicBezTo>
                    <a:pt x="25" y="85"/>
                    <a:pt x="14" y="50"/>
                    <a:pt x="8"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1" name="Freeform 160"/>
            <p:cNvSpPr>
              <a:spLocks/>
            </p:cNvSpPr>
            <p:nvPr/>
          </p:nvSpPr>
          <p:spPr bwMode="auto">
            <a:xfrm>
              <a:off x="2012838" y="3566719"/>
              <a:ext cx="132929" cy="35525"/>
            </a:xfrm>
            <a:custGeom>
              <a:avLst/>
              <a:gdLst>
                <a:gd name="T0" fmla="*/ 55 w 97"/>
                <a:gd name="T1" fmla="*/ 12 h 28"/>
                <a:gd name="T2" fmla="*/ 47 w 97"/>
                <a:gd name="T3" fmla="*/ 12 h 28"/>
                <a:gd name="T4" fmla="*/ 47 w 97"/>
                <a:gd name="T5" fmla="*/ 0 h 28"/>
                <a:gd name="T6" fmla="*/ 33 w 97"/>
                <a:gd name="T7" fmla="*/ 1 h 28"/>
                <a:gd name="T8" fmla="*/ 0 w 97"/>
                <a:gd name="T9" fmla="*/ 8 h 28"/>
                <a:gd name="T10" fmla="*/ 45 w 97"/>
                <a:gd name="T11" fmla="*/ 27 h 28"/>
                <a:gd name="T12" fmla="*/ 97 w 97"/>
                <a:gd name="T13" fmla="*/ 27 h 28"/>
                <a:gd name="T14" fmla="*/ 97 w 97"/>
                <a:gd name="T15" fmla="*/ 18 h 28"/>
                <a:gd name="T16" fmla="*/ 55 w 97"/>
                <a:gd name="T17" fmla="*/ 16 h 28"/>
                <a:gd name="T18" fmla="*/ 55 w 97"/>
                <a:gd name="T1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28">
                  <a:moveTo>
                    <a:pt x="55" y="12"/>
                  </a:moveTo>
                  <a:cubicBezTo>
                    <a:pt x="47" y="12"/>
                    <a:pt x="47" y="12"/>
                    <a:pt x="47" y="12"/>
                  </a:cubicBezTo>
                  <a:cubicBezTo>
                    <a:pt x="47" y="0"/>
                    <a:pt x="47" y="0"/>
                    <a:pt x="47" y="0"/>
                  </a:cubicBezTo>
                  <a:cubicBezTo>
                    <a:pt x="33" y="1"/>
                    <a:pt x="33" y="1"/>
                    <a:pt x="33" y="1"/>
                  </a:cubicBezTo>
                  <a:cubicBezTo>
                    <a:pt x="24" y="6"/>
                    <a:pt x="13" y="8"/>
                    <a:pt x="0" y="8"/>
                  </a:cubicBezTo>
                  <a:cubicBezTo>
                    <a:pt x="3" y="22"/>
                    <a:pt x="18" y="28"/>
                    <a:pt x="45" y="27"/>
                  </a:cubicBezTo>
                  <a:cubicBezTo>
                    <a:pt x="97" y="27"/>
                    <a:pt x="97" y="27"/>
                    <a:pt x="97" y="27"/>
                  </a:cubicBezTo>
                  <a:cubicBezTo>
                    <a:pt x="97" y="18"/>
                    <a:pt x="97" y="18"/>
                    <a:pt x="97" y="18"/>
                  </a:cubicBezTo>
                  <a:cubicBezTo>
                    <a:pt x="84" y="18"/>
                    <a:pt x="69" y="17"/>
                    <a:pt x="55" y="16"/>
                  </a:cubicBezTo>
                  <a:cubicBezTo>
                    <a:pt x="55" y="12"/>
                    <a:pt x="55" y="12"/>
                    <a:pt x="55"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2" name="Freeform 161"/>
            <p:cNvSpPr>
              <a:spLocks noEditPoints="1"/>
            </p:cNvSpPr>
            <p:nvPr/>
          </p:nvSpPr>
          <p:spPr bwMode="auto">
            <a:xfrm>
              <a:off x="1986482" y="3613703"/>
              <a:ext cx="113449" cy="167307"/>
            </a:xfrm>
            <a:custGeom>
              <a:avLst/>
              <a:gdLst>
                <a:gd name="T0" fmla="*/ 83 w 83"/>
                <a:gd name="T1" fmla="*/ 2 h 129"/>
                <a:gd name="T2" fmla="*/ 35 w 83"/>
                <a:gd name="T3" fmla="*/ 1 h 129"/>
                <a:gd name="T4" fmla="*/ 20 w 83"/>
                <a:gd name="T5" fmla="*/ 0 h 129"/>
                <a:gd name="T6" fmla="*/ 12 w 83"/>
                <a:gd name="T7" fmla="*/ 60 h 129"/>
                <a:gd name="T8" fmla="*/ 0 w 83"/>
                <a:gd name="T9" fmla="*/ 119 h 129"/>
                <a:gd name="T10" fmla="*/ 64 w 83"/>
                <a:gd name="T11" fmla="*/ 99 h 129"/>
                <a:gd name="T12" fmla="*/ 83 w 83"/>
                <a:gd name="T13" fmla="*/ 2 h 129"/>
                <a:gd name="T14" fmla="*/ 13 w 83"/>
                <a:gd name="T15" fmla="*/ 116 h 129"/>
                <a:gd name="T16" fmla="*/ 6 w 83"/>
                <a:gd name="T17" fmla="*/ 116 h 129"/>
                <a:gd name="T18" fmla="*/ 16 w 83"/>
                <a:gd name="T19" fmla="*/ 64 h 129"/>
                <a:gd name="T20" fmla="*/ 24 w 83"/>
                <a:gd name="T21" fmla="*/ 6 h 129"/>
                <a:gd name="T22" fmla="*/ 30 w 83"/>
                <a:gd name="T23" fmla="*/ 5 h 129"/>
                <a:gd name="T24" fmla="*/ 24 w 83"/>
                <a:gd name="T25" fmla="*/ 64 h 129"/>
                <a:gd name="T26" fmla="*/ 13 w 83"/>
                <a:gd name="T27" fmla="*/ 1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29">
                  <a:moveTo>
                    <a:pt x="83" y="2"/>
                  </a:moveTo>
                  <a:cubicBezTo>
                    <a:pt x="67" y="2"/>
                    <a:pt x="51" y="2"/>
                    <a:pt x="35" y="1"/>
                  </a:cubicBezTo>
                  <a:cubicBezTo>
                    <a:pt x="29" y="1"/>
                    <a:pt x="24" y="1"/>
                    <a:pt x="20" y="0"/>
                  </a:cubicBezTo>
                  <a:cubicBezTo>
                    <a:pt x="12" y="60"/>
                    <a:pt x="12" y="60"/>
                    <a:pt x="12" y="60"/>
                  </a:cubicBezTo>
                  <a:cubicBezTo>
                    <a:pt x="0" y="119"/>
                    <a:pt x="0" y="119"/>
                    <a:pt x="0" y="119"/>
                  </a:cubicBezTo>
                  <a:cubicBezTo>
                    <a:pt x="29" y="129"/>
                    <a:pt x="50" y="123"/>
                    <a:pt x="64" y="99"/>
                  </a:cubicBezTo>
                  <a:cubicBezTo>
                    <a:pt x="83" y="2"/>
                    <a:pt x="83" y="2"/>
                    <a:pt x="83" y="2"/>
                  </a:cubicBezTo>
                  <a:close/>
                  <a:moveTo>
                    <a:pt x="13" y="116"/>
                  </a:moveTo>
                  <a:cubicBezTo>
                    <a:pt x="6" y="116"/>
                    <a:pt x="6" y="116"/>
                    <a:pt x="6" y="116"/>
                  </a:cubicBezTo>
                  <a:cubicBezTo>
                    <a:pt x="16" y="64"/>
                    <a:pt x="16" y="64"/>
                    <a:pt x="16" y="64"/>
                  </a:cubicBezTo>
                  <a:cubicBezTo>
                    <a:pt x="24" y="6"/>
                    <a:pt x="24" y="6"/>
                    <a:pt x="24" y="6"/>
                  </a:cubicBezTo>
                  <a:cubicBezTo>
                    <a:pt x="30" y="5"/>
                    <a:pt x="30" y="5"/>
                    <a:pt x="30" y="5"/>
                  </a:cubicBezTo>
                  <a:cubicBezTo>
                    <a:pt x="24" y="64"/>
                    <a:pt x="24" y="64"/>
                    <a:pt x="24" y="64"/>
                  </a:cubicBezTo>
                  <a:cubicBezTo>
                    <a:pt x="13" y="116"/>
                    <a:pt x="13" y="116"/>
                    <a:pt x="13" y="1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3" name="Freeform 162"/>
            <p:cNvSpPr>
              <a:spLocks/>
            </p:cNvSpPr>
            <p:nvPr/>
          </p:nvSpPr>
          <p:spPr bwMode="auto">
            <a:xfrm>
              <a:off x="1994503" y="3620578"/>
              <a:ext cx="33233" cy="144389"/>
            </a:xfrm>
            <a:custGeom>
              <a:avLst/>
              <a:gdLst>
                <a:gd name="T0" fmla="*/ 0 w 29"/>
                <a:gd name="T1" fmla="*/ 126 h 126"/>
                <a:gd name="T2" fmla="*/ 8 w 29"/>
                <a:gd name="T3" fmla="*/ 126 h 126"/>
                <a:gd name="T4" fmla="*/ 22 w 29"/>
                <a:gd name="T5" fmla="*/ 67 h 126"/>
                <a:gd name="T6" fmla="*/ 29 w 29"/>
                <a:gd name="T7" fmla="*/ 0 h 126"/>
                <a:gd name="T8" fmla="*/ 22 w 29"/>
                <a:gd name="T9" fmla="*/ 1 h 126"/>
                <a:gd name="T10" fmla="*/ 12 w 29"/>
                <a:gd name="T11" fmla="*/ 67 h 126"/>
                <a:gd name="T12" fmla="*/ 0 w 29"/>
                <a:gd name="T13" fmla="*/ 126 h 126"/>
                <a:gd name="T14" fmla="*/ 0 w 29"/>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26">
                  <a:moveTo>
                    <a:pt x="0" y="126"/>
                  </a:moveTo>
                  <a:lnTo>
                    <a:pt x="8" y="126"/>
                  </a:lnTo>
                  <a:lnTo>
                    <a:pt x="22" y="67"/>
                  </a:lnTo>
                  <a:lnTo>
                    <a:pt x="29" y="0"/>
                  </a:lnTo>
                  <a:lnTo>
                    <a:pt x="22" y="1"/>
                  </a:lnTo>
                  <a:lnTo>
                    <a:pt x="12" y="67"/>
                  </a:lnTo>
                  <a:lnTo>
                    <a:pt x="0" y="126"/>
                  </a:lnTo>
                  <a:lnTo>
                    <a:pt x="0" y="126"/>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4" name="Freeform 163"/>
            <p:cNvSpPr>
              <a:spLocks/>
            </p:cNvSpPr>
            <p:nvPr/>
          </p:nvSpPr>
          <p:spPr bwMode="auto">
            <a:xfrm>
              <a:off x="2002525" y="3517444"/>
              <a:ext cx="25211" cy="11459"/>
            </a:xfrm>
            <a:custGeom>
              <a:avLst/>
              <a:gdLst>
                <a:gd name="T0" fmla="*/ 1 w 18"/>
                <a:gd name="T1" fmla="*/ 0 h 9"/>
                <a:gd name="T2" fmla="*/ 7 w 18"/>
                <a:gd name="T3" fmla="*/ 9 h 9"/>
                <a:gd name="T4" fmla="*/ 18 w 18"/>
                <a:gd name="T5" fmla="*/ 8 h 9"/>
                <a:gd name="T6" fmla="*/ 1 w 18"/>
                <a:gd name="T7" fmla="*/ 0 h 9"/>
              </a:gdLst>
              <a:ahLst/>
              <a:cxnLst>
                <a:cxn ang="0">
                  <a:pos x="T0" y="T1"/>
                </a:cxn>
                <a:cxn ang="0">
                  <a:pos x="T2" y="T3"/>
                </a:cxn>
                <a:cxn ang="0">
                  <a:pos x="T4" y="T5"/>
                </a:cxn>
                <a:cxn ang="0">
                  <a:pos x="T6" y="T7"/>
                </a:cxn>
              </a:cxnLst>
              <a:rect l="0" t="0" r="r" b="b"/>
              <a:pathLst>
                <a:path w="18" h="9">
                  <a:moveTo>
                    <a:pt x="1" y="0"/>
                  </a:moveTo>
                  <a:cubicBezTo>
                    <a:pt x="0" y="3"/>
                    <a:pt x="2" y="6"/>
                    <a:pt x="7" y="9"/>
                  </a:cubicBezTo>
                  <a:cubicBezTo>
                    <a:pt x="18" y="8"/>
                    <a:pt x="18" y="8"/>
                    <a:pt x="18" y="8"/>
                  </a:cubicBezTo>
                  <a:cubicBezTo>
                    <a:pt x="11" y="7"/>
                    <a:pt x="5" y="4"/>
                    <a:pt x="1"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5" name="Freeform 164"/>
            <p:cNvSpPr>
              <a:spLocks/>
            </p:cNvSpPr>
            <p:nvPr/>
          </p:nvSpPr>
          <p:spPr bwMode="auto">
            <a:xfrm>
              <a:off x="1980752" y="3548384"/>
              <a:ext cx="27503" cy="16043"/>
            </a:xfrm>
            <a:custGeom>
              <a:avLst/>
              <a:gdLst>
                <a:gd name="T0" fmla="*/ 0 w 20"/>
                <a:gd name="T1" fmla="*/ 9 h 13"/>
                <a:gd name="T2" fmla="*/ 3 w 20"/>
                <a:gd name="T3" fmla="*/ 13 h 13"/>
                <a:gd name="T4" fmla="*/ 20 w 20"/>
                <a:gd name="T5" fmla="*/ 2 h 13"/>
                <a:gd name="T6" fmla="*/ 16 w 20"/>
                <a:gd name="T7" fmla="*/ 0 h 13"/>
                <a:gd name="T8" fmla="*/ 0 w 20"/>
                <a:gd name="T9" fmla="*/ 9 h 13"/>
              </a:gdLst>
              <a:ahLst/>
              <a:cxnLst>
                <a:cxn ang="0">
                  <a:pos x="T0" y="T1"/>
                </a:cxn>
                <a:cxn ang="0">
                  <a:pos x="T2" y="T3"/>
                </a:cxn>
                <a:cxn ang="0">
                  <a:pos x="T4" y="T5"/>
                </a:cxn>
                <a:cxn ang="0">
                  <a:pos x="T6" y="T7"/>
                </a:cxn>
                <a:cxn ang="0">
                  <a:pos x="T8" y="T9"/>
                </a:cxn>
              </a:cxnLst>
              <a:rect l="0" t="0" r="r" b="b"/>
              <a:pathLst>
                <a:path w="20" h="13">
                  <a:moveTo>
                    <a:pt x="0" y="9"/>
                  </a:moveTo>
                  <a:cubicBezTo>
                    <a:pt x="0" y="12"/>
                    <a:pt x="1" y="13"/>
                    <a:pt x="3" y="13"/>
                  </a:cubicBezTo>
                  <a:cubicBezTo>
                    <a:pt x="5" y="7"/>
                    <a:pt x="11" y="3"/>
                    <a:pt x="20" y="2"/>
                  </a:cubicBezTo>
                  <a:cubicBezTo>
                    <a:pt x="16" y="0"/>
                    <a:pt x="16" y="0"/>
                    <a:pt x="16" y="0"/>
                  </a:cubicBezTo>
                  <a:cubicBezTo>
                    <a:pt x="10" y="0"/>
                    <a:pt x="4" y="3"/>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6" name="Freeform 165"/>
            <p:cNvSpPr>
              <a:spLocks/>
            </p:cNvSpPr>
            <p:nvPr/>
          </p:nvSpPr>
          <p:spPr bwMode="auto">
            <a:xfrm>
              <a:off x="1980752" y="3538070"/>
              <a:ext cx="27503" cy="16043"/>
            </a:xfrm>
            <a:custGeom>
              <a:avLst/>
              <a:gdLst>
                <a:gd name="T0" fmla="*/ 0 w 20"/>
                <a:gd name="T1" fmla="*/ 9 h 13"/>
                <a:gd name="T2" fmla="*/ 0 w 20"/>
                <a:gd name="T3" fmla="*/ 13 h 13"/>
                <a:gd name="T4" fmla="*/ 20 w 20"/>
                <a:gd name="T5" fmla="*/ 3 h 13"/>
                <a:gd name="T6" fmla="*/ 15 w 20"/>
                <a:gd name="T7" fmla="*/ 0 h 13"/>
                <a:gd name="T8" fmla="*/ 0 w 20"/>
                <a:gd name="T9" fmla="*/ 6 h 13"/>
                <a:gd name="T10" fmla="*/ 0 w 20"/>
                <a:gd name="T11" fmla="*/ 9 h 13"/>
              </a:gdLst>
              <a:ahLst/>
              <a:cxnLst>
                <a:cxn ang="0">
                  <a:pos x="T0" y="T1"/>
                </a:cxn>
                <a:cxn ang="0">
                  <a:pos x="T2" y="T3"/>
                </a:cxn>
                <a:cxn ang="0">
                  <a:pos x="T4" y="T5"/>
                </a:cxn>
                <a:cxn ang="0">
                  <a:pos x="T6" y="T7"/>
                </a:cxn>
                <a:cxn ang="0">
                  <a:pos x="T8" y="T9"/>
                </a:cxn>
                <a:cxn ang="0">
                  <a:pos x="T10" y="T11"/>
                </a:cxn>
              </a:cxnLst>
              <a:rect l="0" t="0" r="r" b="b"/>
              <a:pathLst>
                <a:path w="20" h="13">
                  <a:moveTo>
                    <a:pt x="0" y="9"/>
                  </a:moveTo>
                  <a:cubicBezTo>
                    <a:pt x="0" y="10"/>
                    <a:pt x="0" y="11"/>
                    <a:pt x="0" y="13"/>
                  </a:cubicBezTo>
                  <a:cubicBezTo>
                    <a:pt x="5" y="6"/>
                    <a:pt x="11" y="3"/>
                    <a:pt x="20" y="3"/>
                  </a:cubicBezTo>
                  <a:cubicBezTo>
                    <a:pt x="15" y="0"/>
                    <a:pt x="15" y="0"/>
                    <a:pt x="15" y="0"/>
                  </a:cubicBezTo>
                  <a:cubicBezTo>
                    <a:pt x="9" y="1"/>
                    <a:pt x="4" y="3"/>
                    <a:pt x="0" y="6"/>
                  </a:cubicBezTo>
                  <a:cubicBezTo>
                    <a:pt x="0" y="7"/>
                    <a:pt x="0" y="8"/>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7" name="Freeform 166"/>
            <p:cNvSpPr>
              <a:spLocks/>
            </p:cNvSpPr>
            <p:nvPr/>
          </p:nvSpPr>
          <p:spPr bwMode="auto">
            <a:xfrm>
              <a:off x="1981898" y="3557551"/>
              <a:ext cx="30941" cy="20627"/>
            </a:xfrm>
            <a:custGeom>
              <a:avLst/>
              <a:gdLst>
                <a:gd name="T0" fmla="*/ 22 w 22"/>
                <a:gd name="T1" fmla="*/ 3 h 16"/>
                <a:gd name="T2" fmla="*/ 18 w 22"/>
                <a:gd name="T3" fmla="*/ 0 h 16"/>
                <a:gd name="T4" fmla="*/ 0 w 22"/>
                <a:gd name="T5" fmla="*/ 14 h 16"/>
                <a:gd name="T6" fmla="*/ 3 w 22"/>
                <a:gd name="T7" fmla="*/ 16 h 16"/>
                <a:gd name="T8" fmla="*/ 22 w 22"/>
                <a:gd name="T9" fmla="*/ 3 h 16"/>
              </a:gdLst>
              <a:ahLst/>
              <a:cxnLst>
                <a:cxn ang="0">
                  <a:pos x="T0" y="T1"/>
                </a:cxn>
                <a:cxn ang="0">
                  <a:pos x="T2" y="T3"/>
                </a:cxn>
                <a:cxn ang="0">
                  <a:pos x="T4" y="T5"/>
                </a:cxn>
                <a:cxn ang="0">
                  <a:pos x="T6" y="T7"/>
                </a:cxn>
                <a:cxn ang="0">
                  <a:pos x="T8" y="T9"/>
                </a:cxn>
              </a:cxnLst>
              <a:rect l="0" t="0" r="r" b="b"/>
              <a:pathLst>
                <a:path w="22" h="16">
                  <a:moveTo>
                    <a:pt x="22" y="3"/>
                  </a:moveTo>
                  <a:cubicBezTo>
                    <a:pt x="18" y="0"/>
                    <a:pt x="18" y="0"/>
                    <a:pt x="18" y="0"/>
                  </a:cubicBezTo>
                  <a:cubicBezTo>
                    <a:pt x="12" y="1"/>
                    <a:pt x="6" y="5"/>
                    <a:pt x="0" y="14"/>
                  </a:cubicBezTo>
                  <a:cubicBezTo>
                    <a:pt x="0" y="15"/>
                    <a:pt x="1" y="16"/>
                    <a:pt x="3" y="16"/>
                  </a:cubicBezTo>
                  <a:cubicBezTo>
                    <a:pt x="4" y="9"/>
                    <a:pt x="10" y="5"/>
                    <a:pt x="22" y="3"/>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8" name="Freeform 167"/>
            <p:cNvSpPr>
              <a:spLocks/>
            </p:cNvSpPr>
            <p:nvPr/>
          </p:nvSpPr>
          <p:spPr bwMode="auto">
            <a:xfrm>
              <a:off x="2103368" y="3638913"/>
              <a:ext cx="13751" cy="59589"/>
            </a:xfrm>
            <a:custGeom>
              <a:avLst/>
              <a:gdLst>
                <a:gd name="T0" fmla="*/ 0 w 12"/>
                <a:gd name="T1" fmla="*/ 52 h 52"/>
                <a:gd name="T2" fmla="*/ 12 w 12"/>
                <a:gd name="T3" fmla="*/ 52 h 52"/>
                <a:gd name="T4" fmla="*/ 4 w 12"/>
                <a:gd name="T5" fmla="*/ 0 h 52"/>
                <a:gd name="T6" fmla="*/ 0 w 12"/>
                <a:gd name="T7" fmla="*/ 52 h 52"/>
                <a:gd name="T8" fmla="*/ 0 w 12"/>
                <a:gd name="T9" fmla="*/ 52 h 52"/>
              </a:gdLst>
              <a:ahLst/>
              <a:cxnLst>
                <a:cxn ang="0">
                  <a:pos x="T0" y="T1"/>
                </a:cxn>
                <a:cxn ang="0">
                  <a:pos x="T2" y="T3"/>
                </a:cxn>
                <a:cxn ang="0">
                  <a:pos x="T4" y="T5"/>
                </a:cxn>
                <a:cxn ang="0">
                  <a:pos x="T6" y="T7"/>
                </a:cxn>
                <a:cxn ang="0">
                  <a:pos x="T8" y="T9"/>
                </a:cxn>
              </a:cxnLst>
              <a:rect l="0" t="0" r="r" b="b"/>
              <a:pathLst>
                <a:path w="12" h="52">
                  <a:moveTo>
                    <a:pt x="0" y="52"/>
                  </a:moveTo>
                  <a:lnTo>
                    <a:pt x="12" y="52"/>
                  </a:lnTo>
                  <a:lnTo>
                    <a:pt x="4" y="0"/>
                  </a:lnTo>
                  <a:lnTo>
                    <a:pt x="0" y="52"/>
                  </a:lnTo>
                  <a:lnTo>
                    <a:pt x="0" y="52"/>
                  </a:lnTo>
                  <a:close/>
                </a:path>
              </a:pathLst>
            </a:custGeom>
            <a:solidFill>
              <a:srgbClr val="9C9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9" name="Freeform 168"/>
            <p:cNvSpPr>
              <a:spLocks noEditPoints="1"/>
            </p:cNvSpPr>
            <p:nvPr/>
          </p:nvSpPr>
          <p:spPr bwMode="auto">
            <a:xfrm>
              <a:off x="2009401" y="3723713"/>
              <a:ext cx="186789" cy="503069"/>
            </a:xfrm>
            <a:custGeom>
              <a:avLst/>
              <a:gdLst>
                <a:gd name="T0" fmla="*/ 66 w 136"/>
                <a:gd name="T1" fmla="*/ 0 h 388"/>
                <a:gd name="T2" fmla="*/ 65 w 136"/>
                <a:gd name="T3" fmla="*/ 6 h 388"/>
                <a:gd name="T4" fmla="*/ 22 w 136"/>
                <a:gd name="T5" fmla="*/ 64 h 388"/>
                <a:gd name="T6" fmla="*/ 0 w 136"/>
                <a:gd name="T7" fmla="*/ 60 h 388"/>
                <a:gd name="T8" fmla="*/ 7 w 136"/>
                <a:gd name="T9" fmla="*/ 122 h 388"/>
                <a:gd name="T10" fmla="*/ 13 w 136"/>
                <a:gd name="T11" fmla="*/ 213 h 388"/>
                <a:gd name="T12" fmla="*/ 9 w 136"/>
                <a:gd name="T13" fmla="*/ 293 h 388"/>
                <a:gd name="T14" fmla="*/ 9 w 136"/>
                <a:gd name="T15" fmla="*/ 348 h 388"/>
                <a:gd name="T16" fmla="*/ 2 w 136"/>
                <a:gd name="T17" fmla="*/ 356 h 388"/>
                <a:gd name="T18" fmla="*/ 7 w 136"/>
                <a:gd name="T19" fmla="*/ 380 h 388"/>
                <a:gd name="T20" fmla="*/ 28 w 136"/>
                <a:gd name="T21" fmla="*/ 355 h 388"/>
                <a:gd name="T22" fmla="*/ 46 w 136"/>
                <a:gd name="T23" fmla="*/ 170 h 388"/>
                <a:gd name="T24" fmla="*/ 55 w 136"/>
                <a:gd name="T25" fmla="*/ 95 h 388"/>
                <a:gd name="T26" fmla="*/ 77 w 136"/>
                <a:gd name="T27" fmla="*/ 8 h 388"/>
                <a:gd name="T28" fmla="*/ 77 w 136"/>
                <a:gd name="T29" fmla="*/ 80 h 388"/>
                <a:gd name="T30" fmla="*/ 82 w 136"/>
                <a:gd name="T31" fmla="*/ 105 h 388"/>
                <a:gd name="T32" fmla="*/ 91 w 136"/>
                <a:gd name="T33" fmla="*/ 207 h 388"/>
                <a:gd name="T34" fmla="*/ 101 w 136"/>
                <a:gd name="T35" fmla="*/ 296 h 388"/>
                <a:gd name="T36" fmla="*/ 106 w 136"/>
                <a:gd name="T37" fmla="*/ 329 h 388"/>
                <a:gd name="T38" fmla="*/ 112 w 136"/>
                <a:gd name="T39" fmla="*/ 340 h 388"/>
                <a:gd name="T40" fmla="*/ 102 w 136"/>
                <a:gd name="T41" fmla="*/ 358 h 388"/>
                <a:gd name="T42" fmla="*/ 112 w 136"/>
                <a:gd name="T43" fmla="*/ 388 h 388"/>
                <a:gd name="T44" fmla="*/ 113 w 136"/>
                <a:gd name="T45" fmla="*/ 388 h 388"/>
                <a:gd name="T46" fmla="*/ 136 w 136"/>
                <a:gd name="T47" fmla="*/ 369 h 388"/>
                <a:gd name="T48" fmla="*/ 136 w 136"/>
                <a:gd name="T49" fmla="*/ 338 h 388"/>
                <a:gd name="T50" fmla="*/ 123 w 136"/>
                <a:gd name="T51" fmla="*/ 237 h 388"/>
                <a:gd name="T52" fmla="*/ 123 w 136"/>
                <a:gd name="T53" fmla="*/ 144 h 388"/>
                <a:gd name="T54" fmla="*/ 132 w 136"/>
                <a:gd name="T55" fmla="*/ 62 h 388"/>
                <a:gd name="T56" fmla="*/ 125 w 136"/>
                <a:gd name="T57" fmla="*/ 64 h 388"/>
                <a:gd name="T58" fmla="*/ 86 w 136"/>
                <a:gd name="T59" fmla="*/ 22 h 388"/>
                <a:gd name="T60" fmla="*/ 82 w 136"/>
                <a:gd name="T61" fmla="*/ 0 h 388"/>
                <a:gd name="T62" fmla="*/ 66 w 136"/>
                <a:gd name="T63" fmla="*/ 0 h 388"/>
                <a:gd name="T64" fmla="*/ 91 w 136"/>
                <a:gd name="T65" fmla="*/ 101 h 388"/>
                <a:gd name="T66" fmla="*/ 91 w 136"/>
                <a:gd name="T67" fmla="*/ 121 h 388"/>
                <a:gd name="T68" fmla="*/ 102 w 136"/>
                <a:gd name="T69" fmla="*/ 226 h 388"/>
                <a:gd name="T70" fmla="*/ 117 w 136"/>
                <a:gd name="T71" fmla="*/ 320 h 388"/>
                <a:gd name="T72" fmla="*/ 123 w 136"/>
                <a:gd name="T73" fmla="*/ 333 h 388"/>
                <a:gd name="T74" fmla="*/ 118 w 136"/>
                <a:gd name="T75" fmla="*/ 380 h 388"/>
                <a:gd name="T76" fmla="*/ 115 w 136"/>
                <a:gd name="T77" fmla="*/ 380 h 388"/>
                <a:gd name="T78" fmla="*/ 109 w 136"/>
                <a:gd name="T79" fmla="*/ 360 h 388"/>
                <a:gd name="T80" fmla="*/ 119 w 136"/>
                <a:gd name="T81" fmla="*/ 336 h 388"/>
                <a:gd name="T82" fmla="*/ 111 w 136"/>
                <a:gd name="T83" fmla="*/ 323 h 388"/>
                <a:gd name="T84" fmla="*/ 98 w 136"/>
                <a:gd name="T85" fmla="*/ 228 h 388"/>
                <a:gd name="T86" fmla="*/ 86 w 136"/>
                <a:gd name="T87" fmla="*/ 122 h 388"/>
                <a:gd name="T88" fmla="*/ 86 w 136"/>
                <a:gd name="T89" fmla="*/ 105 h 388"/>
                <a:gd name="T90" fmla="*/ 79 w 136"/>
                <a:gd name="T91" fmla="*/ 77 h 388"/>
                <a:gd name="T92" fmla="*/ 79 w 136"/>
                <a:gd name="T93" fmla="*/ 52 h 388"/>
                <a:gd name="T94" fmla="*/ 84 w 136"/>
                <a:gd name="T95" fmla="*/ 80 h 388"/>
                <a:gd name="T96" fmla="*/ 91 w 136"/>
                <a:gd name="T97" fmla="*/ 101 h 388"/>
                <a:gd name="T98" fmla="*/ 8 w 136"/>
                <a:gd name="T99" fmla="*/ 65 h 388"/>
                <a:gd name="T100" fmla="*/ 13 w 136"/>
                <a:gd name="T101" fmla="*/ 99 h 388"/>
                <a:gd name="T102" fmla="*/ 24 w 136"/>
                <a:gd name="T103" fmla="*/ 214 h 388"/>
                <a:gd name="T104" fmla="*/ 19 w 136"/>
                <a:gd name="T105" fmla="*/ 346 h 388"/>
                <a:gd name="T106" fmla="*/ 9 w 136"/>
                <a:gd name="T107" fmla="*/ 368 h 388"/>
                <a:gd name="T108" fmla="*/ 9 w 136"/>
                <a:gd name="T109" fmla="*/ 358 h 388"/>
                <a:gd name="T110" fmla="*/ 13 w 136"/>
                <a:gd name="T111" fmla="*/ 346 h 388"/>
                <a:gd name="T112" fmla="*/ 19 w 136"/>
                <a:gd name="T113" fmla="*/ 215 h 388"/>
                <a:gd name="T114" fmla="*/ 8 w 136"/>
                <a:gd name="T115" fmla="*/ 100 h 388"/>
                <a:gd name="T116" fmla="*/ 4 w 136"/>
                <a:gd name="T117" fmla="*/ 65 h 388"/>
                <a:gd name="T118" fmla="*/ 8 w 136"/>
                <a:gd name="T119" fmla="*/ 65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 h="388">
                  <a:moveTo>
                    <a:pt x="66" y="0"/>
                  </a:moveTo>
                  <a:cubicBezTo>
                    <a:pt x="65" y="6"/>
                    <a:pt x="65" y="6"/>
                    <a:pt x="65" y="6"/>
                  </a:cubicBezTo>
                  <a:cubicBezTo>
                    <a:pt x="62" y="51"/>
                    <a:pt x="47" y="70"/>
                    <a:pt x="22" y="64"/>
                  </a:cubicBezTo>
                  <a:cubicBezTo>
                    <a:pt x="0" y="60"/>
                    <a:pt x="0" y="60"/>
                    <a:pt x="0" y="60"/>
                  </a:cubicBezTo>
                  <a:cubicBezTo>
                    <a:pt x="7" y="122"/>
                    <a:pt x="7" y="122"/>
                    <a:pt x="7" y="122"/>
                  </a:cubicBezTo>
                  <a:cubicBezTo>
                    <a:pt x="13" y="213"/>
                    <a:pt x="13" y="213"/>
                    <a:pt x="13" y="213"/>
                  </a:cubicBezTo>
                  <a:cubicBezTo>
                    <a:pt x="9" y="293"/>
                    <a:pt x="9" y="293"/>
                    <a:pt x="9" y="293"/>
                  </a:cubicBezTo>
                  <a:cubicBezTo>
                    <a:pt x="9" y="348"/>
                    <a:pt x="9" y="348"/>
                    <a:pt x="9" y="348"/>
                  </a:cubicBezTo>
                  <a:cubicBezTo>
                    <a:pt x="2" y="356"/>
                    <a:pt x="2" y="356"/>
                    <a:pt x="2" y="356"/>
                  </a:cubicBezTo>
                  <a:cubicBezTo>
                    <a:pt x="7" y="380"/>
                    <a:pt x="7" y="380"/>
                    <a:pt x="7" y="380"/>
                  </a:cubicBezTo>
                  <a:cubicBezTo>
                    <a:pt x="28" y="355"/>
                    <a:pt x="28" y="355"/>
                    <a:pt x="28" y="355"/>
                  </a:cubicBezTo>
                  <a:cubicBezTo>
                    <a:pt x="40" y="303"/>
                    <a:pt x="46" y="241"/>
                    <a:pt x="46" y="170"/>
                  </a:cubicBezTo>
                  <a:cubicBezTo>
                    <a:pt x="55" y="95"/>
                    <a:pt x="55" y="95"/>
                    <a:pt x="55" y="95"/>
                  </a:cubicBezTo>
                  <a:cubicBezTo>
                    <a:pt x="77" y="8"/>
                    <a:pt x="77" y="8"/>
                    <a:pt x="77" y="8"/>
                  </a:cubicBezTo>
                  <a:cubicBezTo>
                    <a:pt x="77" y="80"/>
                    <a:pt x="77" y="80"/>
                    <a:pt x="77" y="80"/>
                  </a:cubicBezTo>
                  <a:cubicBezTo>
                    <a:pt x="82" y="105"/>
                    <a:pt x="82" y="105"/>
                    <a:pt x="82" y="105"/>
                  </a:cubicBezTo>
                  <a:cubicBezTo>
                    <a:pt x="91" y="207"/>
                    <a:pt x="91" y="207"/>
                    <a:pt x="91" y="207"/>
                  </a:cubicBezTo>
                  <a:cubicBezTo>
                    <a:pt x="101" y="296"/>
                    <a:pt x="101" y="296"/>
                    <a:pt x="101" y="296"/>
                  </a:cubicBezTo>
                  <a:cubicBezTo>
                    <a:pt x="106" y="329"/>
                    <a:pt x="106" y="329"/>
                    <a:pt x="106" y="329"/>
                  </a:cubicBezTo>
                  <a:cubicBezTo>
                    <a:pt x="112" y="340"/>
                    <a:pt x="112" y="340"/>
                    <a:pt x="112" y="340"/>
                  </a:cubicBezTo>
                  <a:cubicBezTo>
                    <a:pt x="102" y="358"/>
                    <a:pt x="102" y="358"/>
                    <a:pt x="102" y="358"/>
                  </a:cubicBezTo>
                  <a:cubicBezTo>
                    <a:pt x="102" y="370"/>
                    <a:pt x="105" y="380"/>
                    <a:pt x="112" y="388"/>
                  </a:cubicBezTo>
                  <a:cubicBezTo>
                    <a:pt x="113" y="388"/>
                    <a:pt x="113" y="388"/>
                    <a:pt x="113" y="388"/>
                  </a:cubicBezTo>
                  <a:cubicBezTo>
                    <a:pt x="136" y="369"/>
                    <a:pt x="136" y="369"/>
                    <a:pt x="136" y="369"/>
                  </a:cubicBezTo>
                  <a:cubicBezTo>
                    <a:pt x="136" y="338"/>
                    <a:pt x="136" y="338"/>
                    <a:pt x="136" y="338"/>
                  </a:cubicBezTo>
                  <a:cubicBezTo>
                    <a:pt x="123" y="237"/>
                    <a:pt x="123" y="237"/>
                    <a:pt x="123" y="237"/>
                  </a:cubicBezTo>
                  <a:cubicBezTo>
                    <a:pt x="123" y="144"/>
                    <a:pt x="123" y="144"/>
                    <a:pt x="123" y="144"/>
                  </a:cubicBezTo>
                  <a:cubicBezTo>
                    <a:pt x="132" y="62"/>
                    <a:pt x="132" y="62"/>
                    <a:pt x="132" y="62"/>
                  </a:cubicBezTo>
                  <a:cubicBezTo>
                    <a:pt x="125" y="64"/>
                    <a:pt x="125" y="64"/>
                    <a:pt x="125" y="64"/>
                  </a:cubicBezTo>
                  <a:cubicBezTo>
                    <a:pt x="106" y="70"/>
                    <a:pt x="92" y="56"/>
                    <a:pt x="86" y="22"/>
                  </a:cubicBezTo>
                  <a:cubicBezTo>
                    <a:pt x="82" y="0"/>
                    <a:pt x="82" y="0"/>
                    <a:pt x="82" y="0"/>
                  </a:cubicBezTo>
                  <a:cubicBezTo>
                    <a:pt x="66" y="0"/>
                    <a:pt x="66" y="0"/>
                    <a:pt x="66" y="0"/>
                  </a:cubicBezTo>
                  <a:close/>
                  <a:moveTo>
                    <a:pt x="91" y="101"/>
                  </a:moveTo>
                  <a:cubicBezTo>
                    <a:pt x="91" y="121"/>
                    <a:pt x="91" y="121"/>
                    <a:pt x="91" y="121"/>
                  </a:cubicBezTo>
                  <a:cubicBezTo>
                    <a:pt x="102" y="226"/>
                    <a:pt x="102" y="226"/>
                    <a:pt x="102" y="226"/>
                  </a:cubicBezTo>
                  <a:cubicBezTo>
                    <a:pt x="117" y="320"/>
                    <a:pt x="117" y="320"/>
                    <a:pt x="117" y="320"/>
                  </a:cubicBezTo>
                  <a:cubicBezTo>
                    <a:pt x="123" y="333"/>
                    <a:pt x="123" y="333"/>
                    <a:pt x="123" y="333"/>
                  </a:cubicBezTo>
                  <a:cubicBezTo>
                    <a:pt x="117" y="350"/>
                    <a:pt x="116" y="366"/>
                    <a:pt x="118" y="380"/>
                  </a:cubicBezTo>
                  <a:cubicBezTo>
                    <a:pt x="115" y="380"/>
                    <a:pt x="115" y="380"/>
                    <a:pt x="115" y="380"/>
                  </a:cubicBezTo>
                  <a:cubicBezTo>
                    <a:pt x="109" y="360"/>
                    <a:pt x="109" y="360"/>
                    <a:pt x="109" y="360"/>
                  </a:cubicBezTo>
                  <a:cubicBezTo>
                    <a:pt x="119" y="336"/>
                    <a:pt x="119" y="336"/>
                    <a:pt x="119" y="336"/>
                  </a:cubicBezTo>
                  <a:cubicBezTo>
                    <a:pt x="111" y="323"/>
                    <a:pt x="111" y="323"/>
                    <a:pt x="111" y="323"/>
                  </a:cubicBezTo>
                  <a:cubicBezTo>
                    <a:pt x="98" y="228"/>
                    <a:pt x="98" y="228"/>
                    <a:pt x="98" y="228"/>
                  </a:cubicBezTo>
                  <a:cubicBezTo>
                    <a:pt x="86" y="122"/>
                    <a:pt x="86" y="122"/>
                    <a:pt x="86" y="122"/>
                  </a:cubicBezTo>
                  <a:cubicBezTo>
                    <a:pt x="86" y="105"/>
                    <a:pt x="86" y="105"/>
                    <a:pt x="86" y="105"/>
                  </a:cubicBezTo>
                  <a:cubicBezTo>
                    <a:pt x="79" y="77"/>
                    <a:pt x="79" y="77"/>
                    <a:pt x="79" y="77"/>
                  </a:cubicBezTo>
                  <a:cubicBezTo>
                    <a:pt x="79" y="52"/>
                    <a:pt x="79" y="52"/>
                    <a:pt x="79" y="52"/>
                  </a:cubicBezTo>
                  <a:cubicBezTo>
                    <a:pt x="84" y="80"/>
                    <a:pt x="84" y="80"/>
                    <a:pt x="84" y="80"/>
                  </a:cubicBezTo>
                  <a:cubicBezTo>
                    <a:pt x="91" y="101"/>
                    <a:pt x="91" y="101"/>
                    <a:pt x="91" y="101"/>
                  </a:cubicBezTo>
                  <a:close/>
                  <a:moveTo>
                    <a:pt x="8" y="65"/>
                  </a:moveTo>
                  <a:cubicBezTo>
                    <a:pt x="13" y="99"/>
                    <a:pt x="13" y="99"/>
                    <a:pt x="13" y="99"/>
                  </a:cubicBezTo>
                  <a:cubicBezTo>
                    <a:pt x="24" y="214"/>
                    <a:pt x="24" y="214"/>
                    <a:pt x="24" y="214"/>
                  </a:cubicBezTo>
                  <a:cubicBezTo>
                    <a:pt x="19" y="346"/>
                    <a:pt x="19" y="346"/>
                    <a:pt x="19" y="346"/>
                  </a:cubicBezTo>
                  <a:cubicBezTo>
                    <a:pt x="9" y="368"/>
                    <a:pt x="9" y="368"/>
                    <a:pt x="9" y="368"/>
                  </a:cubicBezTo>
                  <a:cubicBezTo>
                    <a:pt x="9" y="358"/>
                    <a:pt x="9" y="358"/>
                    <a:pt x="9" y="358"/>
                  </a:cubicBezTo>
                  <a:cubicBezTo>
                    <a:pt x="13" y="346"/>
                    <a:pt x="13" y="346"/>
                    <a:pt x="13" y="346"/>
                  </a:cubicBezTo>
                  <a:cubicBezTo>
                    <a:pt x="19" y="215"/>
                    <a:pt x="19" y="215"/>
                    <a:pt x="19" y="215"/>
                  </a:cubicBezTo>
                  <a:cubicBezTo>
                    <a:pt x="8" y="100"/>
                    <a:pt x="8" y="100"/>
                    <a:pt x="8" y="100"/>
                  </a:cubicBezTo>
                  <a:cubicBezTo>
                    <a:pt x="4" y="65"/>
                    <a:pt x="4" y="65"/>
                    <a:pt x="4" y="65"/>
                  </a:cubicBezTo>
                  <a:cubicBezTo>
                    <a:pt x="8" y="65"/>
                    <a:pt x="8" y="65"/>
                    <a:pt x="8" y="6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0" name="Freeform 169"/>
            <p:cNvSpPr>
              <a:spLocks/>
            </p:cNvSpPr>
            <p:nvPr/>
          </p:nvSpPr>
          <p:spPr bwMode="auto">
            <a:xfrm>
              <a:off x="2118265" y="3790178"/>
              <a:ext cx="60735" cy="426290"/>
            </a:xfrm>
            <a:custGeom>
              <a:avLst/>
              <a:gdLst>
                <a:gd name="T0" fmla="*/ 12 w 44"/>
                <a:gd name="T1" fmla="*/ 69 h 328"/>
                <a:gd name="T2" fmla="*/ 12 w 44"/>
                <a:gd name="T3" fmla="*/ 49 h 328"/>
                <a:gd name="T4" fmla="*/ 5 w 44"/>
                <a:gd name="T5" fmla="*/ 28 h 328"/>
                <a:gd name="T6" fmla="*/ 0 w 44"/>
                <a:gd name="T7" fmla="*/ 0 h 328"/>
                <a:gd name="T8" fmla="*/ 0 w 44"/>
                <a:gd name="T9" fmla="*/ 25 h 328"/>
                <a:gd name="T10" fmla="*/ 7 w 44"/>
                <a:gd name="T11" fmla="*/ 53 h 328"/>
                <a:gd name="T12" fmla="*/ 7 w 44"/>
                <a:gd name="T13" fmla="*/ 70 h 328"/>
                <a:gd name="T14" fmla="*/ 19 w 44"/>
                <a:gd name="T15" fmla="*/ 176 h 328"/>
                <a:gd name="T16" fmla="*/ 32 w 44"/>
                <a:gd name="T17" fmla="*/ 271 h 328"/>
                <a:gd name="T18" fmla="*/ 40 w 44"/>
                <a:gd name="T19" fmla="*/ 284 h 328"/>
                <a:gd name="T20" fmla="*/ 30 w 44"/>
                <a:gd name="T21" fmla="*/ 308 h 328"/>
                <a:gd name="T22" fmla="*/ 36 w 44"/>
                <a:gd name="T23" fmla="*/ 328 h 328"/>
                <a:gd name="T24" fmla="*/ 39 w 44"/>
                <a:gd name="T25" fmla="*/ 328 h 328"/>
                <a:gd name="T26" fmla="*/ 44 w 44"/>
                <a:gd name="T27" fmla="*/ 281 h 328"/>
                <a:gd name="T28" fmla="*/ 38 w 44"/>
                <a:gd name="T29" fmla="*/ 268 h 328"/>
                <a:gd name="T30" fmla="*/ 23 w 44"/>
                <a:gd name="T31" fmla="*/ 174 h 328"/>
                <a:gd name="T32" fmla="*/ 12 w 44"/>
                <a:gd name="T33" fmla="*/ 6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328">
                  <a:moveTo>
                    <a:pt x="12" y="69"/>
                  </a:moveTo>
                  <a:cubicBezTo>
                    <a:pt x="12" y="49"/>
                    <a:pt x="12" y="49"/>
                    <a:pt x="12" y="49"/>
                  </a:cubicBezTo>
                  <a:cubicBezTo>
                    <a:pt x="5" y="28"/>
                    <a:pt x="5" y="28"/>
                    <a:pt x="5" y="28"/>
                  </a:cubicBezTo>
                  <a:cubicBezTo>
                    <a:pt x="0" y="0"/>
                    <a:pt x="0" y="0"/>
                    <a:pt x="0" y="0"/>
                  </a:cubicBezTo>
                  <a:cubicBezTo>
                    <a:pt x="0" y="25"/>
                    <a:pt x="0" y="25"/>
                    <a:pt x="0" y="25"/>
                  </a:cubicBezTo>
                  <a:cubicBezTo>
                    <a:pt x="7" y="53"/>
                    <a:pt x="7" y="53"/>
                    <a:pt x="7" y="53"/>
                  </a:cubicBezTo>
                  <a:cubicBezTo>
                    <a:pt x="7" y="70"/>
                    <a:pt x="7" y="70"/>
                    <a:pt x="7" y="70"/>
                  </a:cubicBezTo>
                  <a:cubicBezTo>
                    <a:pt x="19" y="176"/>
                    <a:pt x="19" y="176"/>
                    <a:pt x="19" y="176"/>
                  </a:cubicBezTo>
                  <a:cubicBezTo>
                    <a:pt x="32" y="271"/>
                    <a:pt x="32" y="271"/>
                    <a:pt x="32" y="271"/>
                  </a:cubicBezTo>
                  <a:cubicBezTo>
                    <a:pt x="40" y="284"/>
                    <a:pt x="40" y="284"/>
                    <a:pt x="40" y="284"/>
                  </a:cubicBezTo>
                  <a:cubicBezTo>
                    <a:pt x="30" y="308"/>
                    <a:pt x="30" y="308"/>
                    <a:pt x="30" y="308"/>
                  </a:cubicBezTo>
                  <a:cubicBezTo>
                    <a:pt x="36" y="328"/>
                    <a:pt x="36" y="328"/>
                    <a:pt x="36" y="328"/>
                  </a:cubicBezTo>
                  <a:cubicBezTo>
                    <a:pt x="39" y="328"/>
                    <a:pt x="39" y="328"/>
                    <a:pt x="39" y="328"/>
                  </a:cubicBezTo>
                  <a:cubicBezTo>
                    <a:pt x="37" y="314"/>
                    <a:pt x="38" y="298"/>
                    <a:pt x="44" y="281"/>
                  </a:cubicBezTo>
                  <a:cubicBezTo>
                    <a:pt x="38" y="268"/>
                    <a:pt x="38" y="268"/>
                    <a:pt x="38" y="268"/>
                  </a:cubicBezTo>
                  <a:cubicBezTo>
                    <a:pt x="23" y="174"/>
                    <a:pt x="23" y="174"/>
                    <a:pt x="23" y="174"/>
                  </a:cubicBezTo>
                  <a:cubicBezTo>
                    <a:pt x="12" y="69"/>
                    <a:pt x="12" y="69"/>
                    <a:pt x="12" y="69"/>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1" name="Freeform 170"/>
            <p:cNvSpPr>
              <a:spLocks/>
            </p:cNvSpPr>
            <p:nvPr/>
          </p:nvSpPr>
          <p:spPr bwMode="auto">
            <a:xfrm>
              <a:off x="2015130" y="3807366"/>
              <a:ext cx="27503" cy="393058"/>
            </a:xfrm>
            <a:custGeom>
              <a:avLst/>
              <a:gdLst>
                <a:gd name="T0" fmla="*/ 11 w 24"/>
                <a:gd name="T1" fmla="*/ 39 h 343"/>
                <a:gd name="T2" fmla="*/ 5 w 24"/>
                <a:gd name="T3" fmla="*/ 0 h 343"/>
                <a:gd name="T4" fmla="*/ 0 w 24"/>
                <a:gd name="T5" fmla="*/ 0 h 343"/>
                <a:gd name="T6" fmla="*/ 5 w 24"/>
                <a:gd name="T7" fmla="*/ 40 h 343"/>
                <a:gd name="T8" fmla="*/ 18 w 24"/>
                <a:gd name="T9" fmla="*/ 170 h 343"/>
                <a:gd name="T10" fmla="*/ 11 w 24"/>
                <a:gd name="T11" fmla="*/ 318 h 343"/>
                <a:gd name="T12" fmla="*/ 6 w 24"/>
                <a:gd name="T13" fmla="*/ 332 h 343"/>
                <a:gd name="T14" fmla="*/ 6 w 24"/>
                <a:gd name="T15" fmla="*/ 343 h 343"/>
                <a:gd name="T16" fmla="*/ 18 w 24"/>
                <a:gd name="T17" fmla="*/ 318 h 343"/>
                <a:gd name="T18" fmla="*/ 24 w 24"/>
                <a:gd name="T19" fmla="*/ 169 h 343"/>
                <a:gd name="T20" fmla="*/ 11 w 24"/>
                <a:gd name="T21" fmla="*/ 39 h 343"/>
                <a:gd name="T22" fmla="*/ 11 w 24"/>
                <a:gd name="T23" fmla="*/ 39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43">
                  <a:moveTo>
                    <a:pt x="11" y="39"/>
                  </a:moveTo>
                  <a:lnTo>
                    <a:pt x="5" y="0"/>
                  </a:lnTo>
                  <a:lnTo>
                    <a:pt x="0" y="0"/>
                  </a:lnTo>
                  <a:lnTo>
                    <a:pt x="5" y="40"/>
                  </a:lnTo>
                  <a:lnTo>
                    <a:pt x="18" y="170"/>
                  </a:lnTo>
                  <a:lnTo>
                    <a:pt x="11" y="318"/>
                  </a:lnTo>
                  <a:lnTo>
                    <a:pt x="6" y="332"/>
                  </a:lnTo>
                  <a:lnTo>
                    <a:pt x="6" y="343"/>
                  </a:lnTo>
                  <a:lnTo>
                    <a:pt x="18" y="318"/>
                  </a:lnTo>
                  <a:lnTo>
                    <a:pt x="24" y="169"/>
                  </a:lnTo>
                  <a:lnTo>
                    <a:pt x="11" y="39"/>
                  </a:lnTo>
                  <a:lnTo>
                    <a:pt x="11" y="39"/>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2" name="Freeform 171"/>
            <p:cNvSpPr>
              <a:spLocks/>
            </p:cNvSpPr>
            <p:nvPr/>
          </p:nvSpPr>
          <p:spPr bwMode="auto">
            <a:xfrm>
              <a:off x="2179000" y="3504837"/>
              <a:ext cx="44692" cy="18335"/>
            </a:xfrm>
            <a:custGeom>
              <a:avLst/>
              <a:gdLst>
                <a:gd name="T0" fmla="*/ 31 w 33"/>
                <a:gd name="T1" fmla="*/ 3 h 14"/>
                <a:gd name="T2" fmla="*/ 33 w 33"/>
                <a:gd name="T3" fmla="*/ 0 h 14"/>
                <a:gd name="T4" fmla="*/ 12 w 33"/>
                <a:gd name="T5" fmla="*/ 0 h 14"/>
                <a:gd name="T6" fmla="*/ 0 w 33"/>
                <a:gd name="T7" fmla="*/ 14 h 14"/>
                <a:gd name="T8" fmla="*/ 12 w 33"/>
                <a:gd name="T9" fmla="*/ 4 h 14"/>
                <a:gd name="T10" fmla="*/ 31 w 33"/>
                <a:gd name="T11" fmla="*/ 3 h 14"/>
              </a:gdLst>
              <a:ahLst/>
              <a:cxnLst>
                <a:cxn ang="0">
                  <a:pos x="T0" y="T1"/>
                </a:cxn>
                <a:cxn ang="0">
                  <a:pos x="T2" y="T3"/>
                </a:cxn>
                <a:cxn ang="0">
                  <a:pos x="T4" y="T5"/>
                </a:cxn>
                <a:cxn ang="0">
                  <a:pos x="T6" y="T7"/>
                </a:cxn>
                <a:cxn ang="0">
                  <a:pos x="T8" y="T9"/>
                </a:cxn>
                <a:cxn ang="0">
                  <a:pos x="T10" y="T11"/>
                </a:cxn>
              </a:cxnLst>
              <a:rect l="0" t="0" r="r" b="b"/>
              <a:pathLst>
                <a:path w="33" h="14">
                  <a:moveTo>
                    <a:pt x="31" y="3"/>
                  </a:moveTo>
                  <a:cubicBezTo>
                    <a:pt x="32" y="2"/>
                    <a:pt x="32" y="1"/>
                    <a:pt x="33" y="0"/>
                  </a:cubicBezTo>
                  <a:cubicBezTo>
                    <a:pt x="12" y="0"/>
                    <a:pt x="12" y="0"/>
                    <a:pt x="12" y="0"/>
                  </a:cubicBezTo>
                  <a:cubicBezTo>
                    <a:pt x="0" y="14"/>
                    <a:pt x="0" y="14"/>
                    <a:pt x="0" y="14"/>
                  </a:cubicBezTo>
                  <a:cubicBezTo>
                    <a:pt x="12" y="4"/>
                    <a:pt x="12" y="4"/>
                    <a:pt x="12" y="4"/>
                  </a:cubicBezTo>
                  <a:cubicBezTo>
                    <a:pt x="31" y="3"/>
                    <a:pt x="31" y="3"/>
                    <a:pt x="31" y="3"/>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3" name="Freeform 172"/>
            <p:cNvSpPr>
              <a:spLocks/>
            </p:cNvSpPr>
            <p:nvPr/>
          </p:nvSpPr>
          <p:spPr bwMode="auto">
            <a:xfrm>
              <a:off x="2179000" y="3508275"/>
              <a:ext cx="46984" cy="14898"/>
            </a:xfrm>
            <a:custGeom>
              <a:avLst/>
              <a:gdLst>
                <a:gd name="T0" fmla="*/ 35 w 35"/>
                <a:gd name="T1" fmla="*/ 0 h 12"/>
                <a:gd name="T2" fmla="*/ 31 w 35"/>
                <a:gd name="T3" fmla="*/ 1 h 12"/>
                <a:gd name="T4" fmla="*/ 12 w 35"/>
                <a:gd name="T5" fmla="*/ 2 h 12"/>
                <a:gd name="T6" fmla="*/ 0 w 35"/>
                <a:gd name="T7" fmla="*/ 12 h 12"/>
                <a:gd name="T8" fmla="*/ 5 w 35"/>
                <a:gd name="T9" fmla="*/ 11 h 12"/>
                <a:gd name="T10" fmla="*/ 9 w 35"/>
                <a:gd name="T11" fmla="*/ 6 h 12"/>
                <a:gd name="T12" fmla="*/ 12 w 35"/>
                <a:gd name="T13" fmla="*/ 4 h 12"/>
                <a:gd name="T14" fmla="*/ 34 w 35"/>
                <a:gd name="T15" fmla="*/ 3 h 12"/>
                <a:gd name="T16" fmla="*/ 35 w 35"/>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2">
                  <a:moveTo>
                    <a:pt x="35" y="0"/>
                  </a:moveTo>
                  <a:cubicBezTo>
                    <a:pt x="31" y="1"/>
                    <a:pt x="31" y="1"/>
                    <a:pt x="31" y="1"/>
                  </a:cubicBezTo>
                  <a:cubicBezTo>
                    <a:pt x="12" y="2"/>
                    <a:pt x="12" y="2"/>
                    <a:pt x="12" y="2"/>
                  </a:cubicBezTo>
                  <a:cubicBezTo>
                    <a:pt x="0" y="12"/>
                    <a:pt x="0" y="12"/>
                    <a:pt x="0" y="12"/>
                  </a:cubicBezTo>
                  <a:cubicBezTo>
                    <a:pt x="5" y="11"/>
                    <a:pt x="5" y="11"/>
                    <a:pt x="5" y="11"/>
                  </a:cubicBezTo>
                  <a:cubicBezTo>
                    <a:pt x="9" y="6"/>
                    <a:pt x="9" y="6"/>
                    <a:pt x="9" y="6"/>
                  </a:cubicBezTo>
                  <a:cubicBezTo>
                    <a:pt x="12" y="4"/>
                    <a:pt x="12" y="4"/>
                    <a:pt x="12" y="4"/>
                  </a:cubicBezTo>
                  <a:cubicBezTo>
                    <a:pt x="34" y="3"/>
                    <a:pt x="34" y="3"/>
                    <a:pt x="34" y="3"/>
                  </a:cubicBezTo>
                  <a:cubicBezTo>
                    <a:pt x="34" y="2"/>
                    <a:pt x="35" y="1"/>
                    <a:pt x="35" y="0"/>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4" name="Freeform 173"/>
            <p:cNvSpPr>
              <a:spLocks/>
            </p:cNvSpPr>
            <p:nvPr/>
          </p:nvSpPr>
          <p:spPr bwMode="auto">
            <a:xfrm>
              <a:off x="2185875" y="3511711"/>
              <a:ext cx="38962" cy="10314"/>
            </a:xfrm>
            <a:custGeom>
              <a:avLst/>
              <a:gdLst>
                <a:gd name="T0" fmla="*/ 23 w 29"/>
                <a:gd name="T1" fmla="*/ 3 h 8"/>
                <a:gd name="T2" fmla="*/ 29 w 29"/>
                <a:gd name="T3" fmla="*/ 0 h 8"/>
                <a:gd name="T4" fmla="*/ 7 w 29"/>
                <a:gd name="T5" fmla="*/ 1 h 8"/>
                <a:gd name="T6" fmla="*/ 4 w 29"/>
                <a:gd name="T7" fmla="*/ 3 h 8"/>
                <a:gd name="T8" fmla="*/ 0 w 29"/>
                <a:gd name="T9" fmla="*/ 8 h 8"/>
                <a:gd name="T10" fmla="*/ 4 w 29"/>
                <a:gd name="T11" fmla="*/ 4 h 8"/>
                <a:gd name="T12" fmla="*/ 23 w 29"/>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29" h="8">
                  <a:moveTo>
                    <a:pt x="23" y="3"/>
                  </a:moveTo>
                  <a:cubicBezTo>
                    <a:pt x="26" y="3"/>
                    <a:pt x="28" y="2"/>
                    <a:pt x="29" y="0"/>
                  </a:cubicBezTo>
                  <a:cubicBezTo>
                    <a:pt x="7" y="1"/>
                    <a:pt x="7" y="1"/>
                    <a:pt x="7" y="1"/>
                  </a:cubicBezTo>
                  <a:cubicBezTo>
                    <a:pt x="4" y="3"/>
                    <a:pt x="4" y="3"/>
                    <a:pt x="4" y="3"/>
                  </a:cubicBezTo>
                  <a:cubicBezTo>
                    <a:pt x="0" y="8"/>
                    <a:pt x="0" y="8"/>
                    <a:pt x="0" y="8"/>
                  </a:cubicBezTo>
                  <a:cubicBezTo>
                    <a:pt x="4" y="4"/>
                    <a:pt x="4" y="4"/>
                    <a:pt x="4" y="4"/>
                  </a:cubicBezTo>
                  <a:cubicBezTo>
                    <a:pt x="11" y="2"/>
                    <a:pt x="17" y="1"/>
                    <a:pt x="23" y="3"/>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5" name="Freeform 174"/>
            <p:cNvSpPr>
              <a:spLocks/>
            </p:cNvSpPr>
            <p:nvPr/>
          </p:nvSpPr>
          <p:spPr bwMode="auto">
            <a:xfrm>
              <a:off x="2185875" y="3512858"/>
              <a:ext cx="30941" cy="9168"/>
            </a:xfrm>
            <a:custGeom>
              <a:avLst/>
              <a:gdLst>
                <a:gd name="T0" fmla="*/ 22 w 23"/>
                <a:gd name="T1" fmla="*/ 3 h 7"/>
                <a:gd name="T2" fmla="*/ 23 w 23"/>
                <a:gd name="T3" fmla="*/ 2 h 7"/>
                <a:gd name="T4" fmla="*/ 4 w 23"/>
                <a:gd name="T5" fmla="*/ 3 h 7"/>
                <a:gd name="T6" fmla="*/ 0 w 23"/>
                <a:gd name="T7" fmla="*/ 7 h 7"/>
                <a:gd name="T8" fmla="*/ 1 w 23"/>
                <a:gd name="T9" fmla="*/ 7 h 7"/>
                <a:gd name="T10" fmla="*/ 22 w 23"/>
                <a:gd name="T11" fmla="*/ 3 h 7"/>
              </a:gdLst>
              <a:ahLst/>
              <a:cxnLst>
                <a:cxn ang="0">
                  <a:pos x="T0" y="T1"/>
                </a:cxn>
                <a:cxn ang="0">
                  <a:pos x="T2" y="T3"/>
                </a:cxn>
                <a:cxn ang="0">
                  <a:pos x="T4" y="T5"/>
                </a:cxn>
                <a:cxn ang="0">
                  <a:pos x="T6" y="T7"/>
                </a:cxn>
                <a:cxn ang="0">
                  <a:pos x="T8" y="T9"/>
                </a:cxn>
                <a:cxn ang="0">
                  <a:pos x="T10" y="T11"/>
                </a:cxn>
              </a:cxnLst>
              <a:rect l="0" t="0" r="r" b="b"/>
              <a:pathLst>
                <a:path w="23" h="7">
                  <a:moveTo>
                    <a:pt x="22" y="3"/>
                  </a:moveTo>
                  <a:cubicBezTo>
                    <a:pt x="22" y="3"/>
                    <a:pt x="23" y="3"/>
                    <a:pt x="23" y="2"/>
                  </a:cubicBezTo>
                  <a:cubicBezTo>
                    <a:pt x="17" y="0"/>
                    <a:pt x="11" y="1"/>
                    <a:pt x="4" y="3"/>
                  </a:cubicBezTo>
                  <a:cubicBezTo>
                    <a:pt x="0" y="7"/>
                    <a:pt x="0" y="7"/>
                    <a:pt x="0" y="7"/>
                  </a:cubicBezTo>
                  <a:cubicBezTo>
                    <a:pt x="0" y="7"/>
                    <a:pt x="1" y="7"/>
                    <a:pt x="1" y="7"/>
                  </a:cubicBezTo>
                  <a:cubicBezTo>
                    <a:pt x="22" y="3"/>
                    <a:pt x="22" y="3"/>
                    <a:pt x="22" y="3"/>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6" name="Freeform 175"/>
            <p:cNvSpPr>
              <a:spLocks/>
            </p:cNvSpPr>
            <p:nvPr/>
          </p:nvSpPr>
          <p:spPr bwMode="auto">
            <a:xfrm>
              <a:off x="2187020" y="3517441"/>
              <a:ext cx="28649" cy="6876"/>
            </a:xfrm>
            <a:custGeom>
              <a:avLst/>
              <a:gdLst>
                <a:gd name="T0" fmla="*/ 20 w 21"/>
                <a:gd name="T1" fmla="*/ 1 h 6"/>
                <a:gd name="T2" fmla="*/ 21 w 21"/>
                <a:gd name="T3" fmla="*/ 0 h 6"/>
                <a:gd name="T4" fmla="*/ 0 w 21"/>
                <a:gd name="T5" fmla="*/ 4 h 6"/>
                <a:gd name="T6" fmla="*/ 20 w 21"/>
                <a:gd name="T7" fmla="*/ 1 h 6"/>
              </a:gdLst>
              <a:ahLst/>
              <a:cxnLst>
                <a:cxn ang="0">
                  <a:pos x="T0" y="T1"/>
                </a:cxn>
                <a:cxn ang="0">
                  <a:pos x="T2" y="T3"/>
                </a:cxn>
                <a:cxn ang="0">
                  <a:pos x="T4" y="T5"/>
                </a:cxn>
                <a:cxn ang="0">
                  <a:pos x="T6" y="T7"/>
                </a:cxn>
              </a:cxnLst>
              <a:rect l="0" t="0" r="r" b="b"/>
              <a:pathLst>
                <a:path w="21" h="6">
                  <a:moveTo>
                    <a:pt x="20" y="1"/>
                  </a:moveTo>
                  <a:cubicBezTo>
                    <a:pt x="20" y="1"/>
                    <a:pt x="20" y="1"/>
                    <a:pt x="21" y="0"/>
                  </a:cubicBezTo>
                  <a:cubicBezTo>
                    <a:pt x="0" y="4"/>
                    <a:pt x="0" y="4"/>
                    <a:pt x="0" y="4"/>
                  </a:cubicBezTo>
                  <a:cubicBezTo>
                    <a:pt x="8" y="6"/>
                    <a:pt x="15" y="4"/>
                    <a:pt x="20" y="1"/>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7" name="Freeform 176"/>
            <p:cNvSpPr>
              <a:spLocks/>
            </p:cNvSpPr>
            <p:nvPr/>
          </p:nvSpPr>
          <p:spPr bwMode="auto">
            <a:xfrm>
              <a:off x="2145766" y="3589634"/>
              <a:ext cx="6876" cy="11459"/>
            </a:xfrm>
            <a:custGeom>
              <a:avLst/>
              <a:gdLst>
                <a:gd name="T0" fmla="*/ 0 w 5"/>
                <a:gd name="T1" fmla="*/ 9 h 9"/>
                <a:gd name="T2" fmla="*/ 5 w 5"/>
                <a:gd name="T3" fmla="*/ 9 h 9"/>
                <a:gd name="T4" fmla="*/ 5 w 5"/>
                <a:gd name="T5" fmla="*/ 0 h 9"/>
                <a:gd name="T6" fmla="*/ 0 w 5"/>
                <a:gd name="T7" fmla="*/ 0 h 9"/>
                <a:gd name="T8" fmla="*/ 0 w 5"/>
                <a:gd name="T9" fmla="*/ 9 h 9"/>
              </a:gdLst>
              <a:ahLst/>
              <a:cxnLst>
                <a:cxn ang="0">
                  <a:pos x="T0" y="T1"/>
                </a:cxn>
                <a:cxn ang="0">
                  <a:pos x="T2" y="T3"/>
                </a:cxn>
                <a:cxn ang="0">
                  <a:pos x="T4" y="T5"/>
                </a:cxn>
                <a:cxn ang="0">
                  <a:pos x="T6" y="T7"/>
                </a:cxn>
                <a:cxn ang="0">
                  <a:pos x="T8" y="T9"/>
                </a:cxn>
              </a:cxnLst>
              <a:rect l="0" t="0" r="r" b="b"/>
              <a:pathLst>
                <a:path w="5" h="9">
                  <a:moveTo>
                    <a:pt x="0" y="9"/>
                  </a:moveTo>
                  <a:cubicBezTo>
                    <a:pt x="5" y="9"/>
                    <a:pt x="5" y="9"/>
                    <a:pt x="5" y="9"/>
                  </a:cubicBezTo>
                  <a:cubicBezTo>
                    <a:pt x="5" y="0"/>
                    <a:pt x="5" y="0"/>
                    <a:pt x="5" y="0"/>
                  </a:cubicBezTo>
                  <a:cubicBezTo>
                    <a:pt x="4" y="0"/>
                    <a:pt x="2" y="0"/>
                    <a:pt x="0" y="0"/>
                  </a:cubicBezTo>
                  <a:cubicBezTo>
                    <a:pt x="0" y="9"/>
                    <a:pt x="0" y="9"/>
                    <a:pt x="0" y="9"/>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8" name="Freeform 177"/>
            <p:cNvSpPr>
              <a:spLocks/>
            </p:cNvSpPr>
            <p:nvPr/>
          </p:nvSpPr>
          <p:spPr bwMode="auto">
            <a:xfrm>
              <a:off x="1999086" y="3734023"/>
              <a:ext cx="115740" cy="537446"/>
            </a:xfrm>
            <a:custGeom>
              <a:avLst/>
              <a:gdLst>
                <a:gd name="T0" fmla="*/ 77 w 85"/>
                <a:gd name="T1" fmla="*/ 104 h 415"/>
                <a:gd name="T2" fmla="*/ 85 w 85"/>
                <a:gd name="T3" fmla="*/ 72 h 415"/>
                <a:gd name="T4" fmla="*/ 85 w 85"/>
                <a:gd name="T5" fmla="*/ 0 h 415"/>
                <a:gd name="T6" fmla="*/ 63 w 85"/>
                <a:gd name="T7" fmla="*/ 87 h 415"/>
                <a:gd name="T8" fmla="*/ 54 w 85"/>
                <a:gd name="T9" fmla="*/ 162 h 415"/>
                <a:gd name="T10" fmla="*/ 36 w 85"/>
                <a:gd name="T11" fmla="*/ 347 h 415"/>
                <a:gd name="T12" fmla="*/ 15 w 85"/>
                <a:gd name="T13" fmla="*/ 372 h 415"/>
                <a:gd name="T14" fmla="*/ 8 w 85"/>
                <a:gd name="T15" fmla="*/ 388 h 415"/>
                <a:gd name="T16" fmla="*/ 3 w 85"/>
                <a:gd name="T17" fmla="*/ 413 h 415"/>
                <a:gd name="T18" fmla="*/ 16 w 85"/>
                <a:gd name="T19" fmla="*/ 415 h 415"/>
                <a:gd name="T20" fmla="*/ 43 w 85"/>
                <a:gd name="T21" fmla="*/ 405 h 415"/>
                <a:gd name="T22" fmla="*/ 43 w 85"/>
                <a:gd name="T23" fmla="*/ 395 h 415"/>
                <a:gd name="T24" fmla="*/ 53 w 85"/>
                <a:gd name="T25" fmla="*/ 395 h 415"/>
                <a:gd name="T26" fmla="*/ 52 w 85"/>
                <a:gd name="T27" fmla="*/ 355 h 415"/>
                <a:gd name="T28" fmla="*/ 67 w 85"/>
                <a:gd name="T29" fmla="*/ 310 h 415"/>
                <a:gd name="T30" fmla="*/ 66 w 85"/>
                <a:gd name="T31" fmla="*/ 306 h 415"/>
                <a:gd name="T32" fmla="*/ 67 w 85"/>
                <a:gd name="T33" fmla="*/ 203 h 415"/>
                <a:gd name="T34" fmla="*/ 77 w 85"/>
                <a:gd name="T35" fmla="*/ 10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5">
                  <a:moveTo>
                    <a:pt x="77" y="104"/>
                  </a:moveTo>
                  <a:cubicBezTo>
                    <a:pt x="85" y="72"/>
                    <a:pt x="85" y="72"/>
                    <a:pt x="85" y="72"/>
                  </a:cubicBezTo>
                  <a:cubicBezTo>
                    <a:pt x="85" y="0"/>
                    <a:pt x="85" y="0"/>
                    <a:pt x="85" y="0"/>
                  </a:cubicBezTo>
                  <a:cubicBezTo>
                    <a:pt x="63" y="87"/>
                    <a:pt x="63" y="87"/>
                    <a:pt x="63" y="87"/>
                  </a:cubicBezTo>
                  <a:cubicBezTo>
                    <a:pt x="54" y="162"/>
                    <a:pt x="54" y="162"/>
                    <a:pt x="54" y="162"/>
                  </a:cubicBezTo>
                  <a:cubicBezTo>
                    <a:pt x="54" y="233"/>
                    <a:pt x="48" y="295"/>
                    <a:pt x="36" y="347"/>
                  </a:cubicBezTo>
                  <a:cubicBezTo>
                    <a:pt x="15" y="372"/>
                    <a:pt x="15" y="372"/>
                    <a:pt x="15" y="372"/>
                  </a:cubicBezTo>
                  <a:cubicBezTo>
                    <a:pt x="8" y="388"/>
                    <a:pt x="8" y="388"/>
                    <a:pt x="8" y="388"/>
                  </a:cubicBezTo>
                  <a:cubicBezTo>
                    <a:pt x="2" y="397"/>
                    <a:pt x="0" y="405"/>
                    <a:pt x="3" y="413"/>
                  </a:cubicBezTo>
                  <a:cubicBezTo>
                    <a:pt x="7" y="414"/>
                    <a:pt x="12" y="415"/>
                    <a:pt x="16" y="415"/>
                  </a:cubicBezTo>
                  <a:cubicBezTo>
                    <a:pt x="25" y="415"/>
                    <a:pt x="34" y="411"/>
                    <a:pt x="43" y="405"/>
                  </a:cubicBezTo>
                  <a:cubicBezTo>
                    <a:pt x="43" y="395"/>
                    <a:pt x="43" y="395"/>
                    <a:pt x="43" y="395"/>
                  </a:cubicBezTo>
                  <a:cubicBezTo>
                    <a:pt x="53" y="395"/>
                    <a:pt x="53" y="395"/>
                    <a:pt x="53" y="395"/>
                  </a:cubicBezTo>
                  <a:cubicBezTo>
                    <a:pt x="52" y="355"/>
                    <a:pt x="52" y="355"/>
                    <a:pt x="52" y="355"/>
                  </a:cubicBezTo>
                  <a:cubicBezTo>
                    <a:pt x="61" y="346"/>
                    <a:pt x="66" y="331"/>
                    <a:pt x="67" y="310"/>
                  </a:cubicBezTo>
                  <a:cubicBezTo>
                    <a:pt x="66" y="308"/>
                    <a:pt x="66" y="307"/>
                    <a:pt x="66" y="306"/>
                  </a:cubicBezTo>
                  <a:cubicBezTo>
                    <a:pt x="64" y="272"/>
                    <a:pt x="64" y="238"/>
                    <a:pt x="67" y="203"/>
                  </a:cubicBezTo>
                  <a:cubicBezTo>
                    <a:pt x="77" y="104"/>
                    <a:pt x="77" y="104"/>
                    <a:pt x="77" y="10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grpSp>
      <p:grpSp>
        <p:nvGrpSpPr>
          <p:cNvPr id="349" name="组合 348"/>
          <p:cNvGrpSpPr/>
          <p:nvPr/>
        </p:nvGrpSpPr>
        <p:grpSpPr>
          <a:xfrm>
            <a:off x="3147073" y="2463514"/>
            <a:ext cx="179388" cy="714376"/>
            <a:chOff x="4687888" y="3000375"/>
            <a:chExt cx="179388" cy="714376"/>
          </a:xfrm>
        </p:grpSpPr>
        <p:sp>
          <p:nvSpPr>
            <p:cNvPr id="350" name="Freeform 7"/>
            <p:cNvSpPr>
              <a:spLocks noEditPoints="1"/>
            </p:cNvSpPr>
            <p:nvPr/>
          </p:nvSpPr>
          <p:spPr bwMode="auto">
            <a:xfrm>
              <a:off x="4741863" y="3000375"/>
              <a:ext cx="77788" cy="112713"/>
            </a:xfrm>
            <a:custGeom>
              <a:avLst/>
              <a:gdLst>
                <a:gd name="T0" fmla="*/ 57 w 68"/>
                <a:gd name="T1" fmla="*/ 7 h 111"/>
                <a:gd name="T2" fmla="*/ 50 w 68"/>
                <a:gd name="T3" fmla="*/ 4 h 111"/>
                <a:gd name="T4" fmla="*/ 10 w 68"/>
                <a:gd name="T5" fmla="*/ 39 h 111"/>
                <a:gd name="T6" fmla="*/ 4 w 68"/>
                <a:gd name="T7" fmla="*/ 71 h 111"/>
                <a:gd name="T8" fmla="*/ 8 w 68"/>
                <a:gd name="T9" fmla="*/ 107 h 111"/>
                <a:gd name="T10" fmla="*/ 14 w 68"/>
                <a:gd name="T11" fmla="*/ 111 h 111"/>
                <a:gd name="T12" fmla="*/ 19 w 68"/>
                <a:gd name="T13" fmla="*/ 69 h 111"/>
                <a:gd name="T14" fmla="*/ 18 w 68"/>
                <a:gd name="T15" fmla="*/ 57 h 111"/>
                <a:gd name="T16" fmla="*/ 18 w 68"/>
                <a:gd name="T17" fmla="*/ 55 h 111"/>
                <a:gd name="T18" fmla="*/ 19 w 68"/>
                <a:gd name="T19" fmla="*/ 55 h 111"/>
                <a:gd name="T20" fmla="*/ 59 w 68"/>
                <a:gd name="T21" fmla="*/ 20 h 111"/>
                <a:gd name="T22" fmla="*/ 61 w 68"/>
                <a:gd name="T23" fmla="*/ 20 h 111"/>
                <a:gd name="T24" fmla="*/ 66 w 68"/>
                <a:gd name="T25" fmla="*/ 13 h 111"/>
                <a:gd name="T26" fmla="*/ 57 w 68"/>
                <a:gd name="T27" fmla="*/ 7 h 111"/>
                <a:gd name="T28" fmla="*/ 50 w 68"/>
                <a:gd name="T29" fmla="*/ 6 h 111"/>
                <a:gd name="T30" fmla="*/ 55 w 68"/>
                <a:gd name="T31" fmla="*/ 8 h 111"/>
                <a:gd name="T32" fmla="*/ 21 w 68"/>
                <a:gd name="T33" fmla="*/ 24 h 111"/>
                <a:gd name="T34" fmla="*/ 9 w 68"/>
                <a:gd name="T35" fmla="*/ 66 h 111"/>
                <a:gd name="T36" fmla="*/ 13 w 68"/>
                <a:gd name="T37" fmla="*/ 109 h 111"/>
                <a:gd name="T38" fmla="*/ 9 w 68"/>
                <a:gd name="T39" fmla="*/ 106 h 111"/>
                <a:gd name="T40" fmla="*/ 5 w 68"/>
                <a:gd name="T41" fmla="*/ 71 h 111"/>
                <a:gd name="T42" fmla="*/ 6 w 68"/>
                <a:gd name="T43" fmla="*/ 71 h 111"/>
                <a:gd name="T44" fmla="*/ 11 w 68"/>
                <a:gd name="T45" fmla="*/ 40 h 111"/>
                <a:gd name="T46" fmla="*/ 25 w 68"/>
                <a:gd name="T47" fmla="*/ 11 h 111"/>
                <a:gd name="T48" fmla="*/ 50 w 68"/>
                <a:gd name="T4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111">
                  <a:moveTo>
                    <a:pt x="57" y="7"/>
                  </a:moveTo>
                  <a:cubicBezTo>
                    <a:pt x="55" y="6"/>
                    <a:pt x="52" y="5"/>
                    <a:pt x="50" y="4"/>
                  </a:cubicBezTo>
                  <a:cubicBezTo>
                    <a:pt x="28" y="0"/>
                    <a:pt x="15" y="12"/>
                    <a:pt x="10" y="39"/>
                  </a:cubicBezTo>
                  <a:cubicBezTo>
                    <a:pt x="4" y="71"/>
                    <a:pt x="4" y="71"/>
                    <a:pt x="4" y="71"/>
                  </a:cubicBezTo>
                  <a:cubicBezTo>
                    <a:pt x="0" y="86"/>
                    <a:pt x="1" y="98"/>
                    <a:pt x="8" y="107"/>
                  </a:cubicBezTo>
                  <a:cubicBezTo>
                    <a:pt x="10" y="108"/>
                    <a:pt x="12" y="110"/>
                    <a:pt x="14" y="111"/>
                  </a:cubicBezTo>
                  <a:cubicBezTo>
                    <a:pt x="24" y="106"/>
                    <a:pt x="26" y="92"/>
                    <a:pt x="19" y="69"/>
                  </a:cubicBezTo>
                  <a:cubicBezTo>
                    <a:pt x="18" y="68"/>
                    <a:pt x="17" y="64"/>
                    <a:pt x="18" y="57"/>
                  </a:cubicBezTo>
                  <a:cubicBezTo>
                    <a:pt x="18" y="56"/>
                    <a:pt x="18" y="56"/>
                    <a:pt x="18" y="55"/>
                  </a:cubicBezTo>
                  <a:cubicBezTo>
                    <a:pt x="19" y="55"/>
                    <a:pt x="19" y="55"/>
                    <a:pt x="19" y="55"/>
                  </a:cubicBezTo>
                  <a:cubicBezTo>
                    <a:pt x="23" y="34"/>
                    <a:pt x="37" y="23"/>
                    <a:pt x="59" y="20"/>
                  </a:cubicBezTo>
                  <a:cubicBezTo>
                    <a:pt x="60" y="20"/>
                    <a:pt x="60" y="20"/>
                    <a:pt x="61" y="20"/>
                  </a:cubicBezTo>
                  <a:cubicBezTo>
                    <a:pt x="66" y="20"/>
                    <a:pt x="68" y="17"/>
                    <a:pt x="66" y="13"/>
                  </a:cubicBezTo>
                  <a:cubicBezTo>
                    <a:pt x="63" y="10"/>
                    <a:pt x="60" y="8"/>
                    <a:pt x="57" y="7"/>
                  </a:cubicBezTo>
                  <a:close/>
                  <a:moveTo>
                    <a:pt x="50" y="6"/>
                  </a:moveTo>
                  <a:cubicBezTo>
                    <a:pt x="52" y="6"/>
                    <a:pt x="53" y="7"/>
                    <a:pt x="55" y="8"/>
                  </a:cubicBezTo>
                  <a:cubicBezTo>
                    <a:pt x="39" y="8"/>
                    <a:pt x="28" y="13"/>
                    <a:pt x="21" y="24"/>
                  </a:cubicBezTo>
                  <a:cubicBezTo>
                    <a:pt x="9" y="66"/>
                    <a:pt x="9" y="66"/>
                    <a:pt x="9" y="66"/>
                  </a:cubicBezTo>
                  <a:cubicBezTo>
                    <a:pt x="6" y="83"/>
                    <a:pt x="7" y="97"/>
                    <a:pt x="13" y="109"/>
                  </a:cubicBezTo>
                  <a:cubicBezTo>
                    <a:pt x="12" y="108"/>
                    <a:pt x="11" y="107"/>
                    <a:pt x="9" y="106"/>
                  </a:cubicBezTo>
                  <a:cubicBezTo>
                    <a:pt x="2" y="97"/>
                    <a:pt x="1" y="86"/>
                    <a:pt x="5" y="71"/>
                  </a:cubicBezTo>
                  <a:cubicBezTo>
                    <a:pt x="5" y="71"/>
                    <a:pt x="5" y="71"/>
                    <a:pt x="6" y="71"/>
                  </a:cubicBezTo>
                  <a:cubicBezTo>
                    <a:pt x="11" y="40"/>
                    <a:pt x="11" y="40"/>
                    <a:pt x="11" y="40"/>
                  </a:cubicBezTo>
                  <a:cubicBezTo>
                    <a:pt x="14" y="26"/>
                    <a:pt x="18" y="17"/>
                    <a:pt x="25" y="11"/>
                  </a:cubicBezTo>
                  <a:cubicBezTo>
                    <a:pt x="31" y="6"/>
                    <a:pt x="39" y="4"/>
                    <a:pt x="50" y="6"/>
                  </a:cubicBez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1" name="Freeform 8"/>
            <p:cNvSpPr>
              <a:spLocks/>
            </p:cNvSpPr>
            <p:nvPr/>
          </p:nvSpPr>
          <p:spPr bwMode="auto">
            <a:xfrm>
              <a:off x="4743450" y="3005138"/>
              <a:ext cx="60325" cy="106363"/>
            </a:xfrm>
            <a:custGeom>
              <a:avLst/>
              <a:gdLst>
                <a:gd name="T0" fmla="*/ 54 w 54"/>
                <a:gd name="T1" fmla="*/ 4 h 105"/>
                <a:gd name="T2" fmla="*/ 49 w 54"/>
                <a:gd name="T3" fmla="*/ 2 h 105"/>
                <a:gd name="T4" fmla="*/ 24 w 54"/>
                <a:gd name="T5" fmla="*/ 7 h 105"/>
                <a:gd name="T6" fmla="*/ 10 w 54"/>
                <a:gd name="T7" fmla="*/ 36 h 105"/>
                <a:gd name="T8" fmla="*/ 5 w 54"/>
                <a:gd name="T9" fmla="*/ 67 h 105"/>
                <a:gd name="T10" fmla="*/ 4 w 54"/>
                <a:gd name="T11" fmla="*/ 67 h 105"/>
                <a:gd name="T12" fmla="*/ 8 w 54"/>
                <a:gd name="T13" fmla="*/ 102 h 105"/>
                <a:gd name="T14" fmla="*/ 12 w 54"/>
                <a:gd name="T15" fmla="*/ 105 h 105"/>
                <a:gd name="T16" fmla="*/ 8 w 54"/>
                <a:gd name="T17" fmla="*/ 62 h 105"/>
                <a:gd name="T18" fmla="*/ 20 w 54"/>
                <a:gd name="T19" fmla="*/ 20 h 105"/>
                <a:gd name="T20" fmla="*/ 54 w 54"/>
                <a:gd name="T21" fmla="*/ 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05">
                  <a:moveTo>
                    <a:pt x="54" y="4"/>
                  </a:moveTo>
                  <a:cubicBezTo>
                    <a:pt x="52" y="3"/>
                    <a:pt x="51" y="2"/>
                    <a:pt x="49" y="2"/>
                  </a:cubicBezTo>
                  <a:cubicBezTo>
                    <a:pt x="38" y="0"/>
                    <a:pt x="30" y="2"/>
                    <a:pt x="24" y="7"/>
                  </a:cubicBezTo>
                  <a:cubicBezTo>
                    <a:pt x="17" y="13"/>
                    <a:pt x="13" y="22"/>
                    <a:pt x="10" y="36"/>
                  </a:cubicBezTo>
                  <a:cubicBezTo>
                    <a:pt x="5" y="67"/>
                    <a:pt x="5" y="67"/>
                    <a:pt x="5" y="67"/>
                  </a:cubicBezTo>
                  <a:cubicBezTo>
                    <a:pt x="4" y="67"/>
                    <a:pt x="4" y="67"/>
                    <a:pt x="4" y="67"/>
                  </a:cubicBezTo>
                  <a:cubicBezTo>
                    <a:pt x="0" y="82"/>
                    <a:pt x="1" y="93"/>
                    <a:pt x="8" y="102"/>
                  </a:cubicBezTo>
                  <a:cubicBezTo>
                    <a:pt x="10" y="103"/>
                    <a:pt x="11" y="104"/>
                    <a:pt x="12" y="105"/>
                  </a:cubicBezTo>
                  <a:cubicBezTo>
                    <a:pt x="6" y="93"/>
                    <a:pt x="5" y="79"/>
                    <a:pt x="8" y="62"/>
                  </a:cubicBezTo>
                  <a:cubicBezTo>
                    <a:pt x="20" y="20"/>
                    <a:pt x="20" y="20"/>
                    <a:pt x="20" y="20"/>
                  </a:cubicBezTo>
                  <a:cubicBezTo>
                    <a:pt x="27" y="9"/>
                    <a:pt x="38" y="4"/>
                    <a:pt x="54" y="4"/>
                  </a:cubicBezTo>
                  <a:close/>
                </a:path>
              </a:pathLst>
            </a:custGeom>
            <a:solidFill>
              <a:srgbClr val="B159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2" name="Freeform 9"/>
            <p:cNvSpPr>
              <a:spLocks/>
            </p:cNvSpPr>
            <p:nvPr/>
          </p:nvSpPr>
          <p:spPr bwMode="auto">
            <a:xfrm>
              <a:off x="4762500" y="3021013"/>
              <a:ext cx="69850" cy="139700"/>
            </a:xfrm>
            <a:custGeom>
              <a:avLst/>
              <a:gdLst>
                <a:gd name="T0" fmla="*/ 42 w 61"/>
                <a:gd name="T1" fmla="*/ 5 h 138"/>
                <a:gd name="T2" fmla="*/ 53 w 61"/>
                <a:gd name="T3" fmla="*/ 24 h 138"/>
                <a:gd name="T4" fmla="*/ 47 w 61"/>
                <a:gd name="T5" fmla="*/ 64 h 138"/>
                <a:gd name="T6" fmla="*/ 8 w 61"/>
                <a:gd name="T7" fmla="*/ 54 h 138"/>
                <a:gd name="T8" fmla="*/ 36 w 61"/>
                <a:gd name="T9" fmla="*/ 74 h 138"/>
                <a:gd name="T10" fmla="*/ 35 w 61"/>
                <a:gd name="T11" fmla="*/ 107 h 138"/>
                <a:gd name="T12" fmla="*/ 43 w 61"/>
                <a:gd name="T13" fmla="*/ 132 h 138"/>
                <a:gd name="T14" fmla="*/ 61 w 61"/>
                <a:gd name="T15" fmla="*/ 134 h 138"/>
                <a:gd name="T16" fmla="*/ 43 w 61"/>
                <a:gd name="T17" fmla="*/ 106 h 138"/>
                <a:gd name="T18" fmla="*/ 48 w 61"/>
                <a:gd name="T19" fmla="*/ 70 h 138"/>
                <a:gd name="T20" fmla="*/ 59 w 61"/>
                <a:gd name="T21" fmla="*/ 47 h 138"/>
                <a:gd name="T22" fmla="*/ 59 w 61"/>
                <a:gd name="T23" fmla="*/ 28 h 138"/>
                <a:gd name="T24" fmla="*/ 57 w 61"/>
                <a:gd name="T25" fmla="*/ 24 h 138"/>
                <a:gd name="T26" fmla="*/ 43 w 61"/>
                <a:gd name="T27" fmla="*/ 0 h 138"/>
                <a:gd name="T28" fmla="*/ 41 w 61"/>
                <a:gd name="T29" fmla="*/ 0 h 138"/>
                <a:gd name="T30" fmla="*/ 1 w 61"/>
                <a:gd name="T31" fmla="*/ 35 h 138"/>
                <a:gd name="T32" fmla="*/ 0 w 61"/>
                <a:gd name="T33" fmla="*/ 35 h 138"/>
                <a:gd name="T34" fmla="*/ 0 w 61"/>
                <a:gd name="T35" fmla="*/ 37 h 138"/>
                <a:gd name="T36" fmla="*/ 42 w 61"/>
                <a:gd name="T37" fmla="*/ 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38">
                  <a:moveTo>
                    <a:pt x="42" y="5"/>
                  </a:moveTo>
                  <a:cubicBezTo>
                    <a:pt x="50" y="10"/>
                    <a:pt x="53" y="16"/>
                    <a:pt x="53" y="24"/>
                  </a:cubicBezTo>
                  <a:cubicBezTo>
                    <a:pt x="56" y="40"/>
                    <a:pt x="54" y="53"/>
                    <a:pt x="47" y="64"/>
                  </a:cubicBezTo>
                  <a:cubicBezTo>
                    <a:pt x="38" y="73"/>
                    <a:pt x="25" y="70"/>
                    <a:pt x="8" y="54"/>
                  </a:cubicBezTo>
                  <a:cubicBezTo>
                    <a:pt x="15" y="67"/>
                    <a:pt x="25" y="74"/>
                    <a:pt x="36" y="74"/>
                  </a:cubicBezTo>
                  <a:cubicBezTo>
                    <a:pt x="35" y="107"/>
                    <a:pt x="35" y="107"/>
                    <a:pt x="35" y="107"/>
                  </a:cubicBezTo>
                  <a:cubicBezTo>
                    <a:pt x="47" y="125"/>
                    <a:pt x="50" y="133"/>
                    <a:pt x="43" y="132"/>
                  </a:cubicBezTo>
                  <a:cubicBezTo>
                    <a:pt x="52" y="138"/>
                    <a:pt x="58" y="138"/>
                    <a:pt x="61" y="134"/>
                  </a:cubicBezTo>
                  <a:cubicBezTo>
                    <a:pt x="43" y="106"/>
                    <a:pt x="43" y="106"/>
                    <a:pt x="43" y="106"/>
                  </a:cubicBezTo>
                  <a:cubicBezTo>
                    <a:pt x="48" y="70"/>
                    <a:pt x="48" y="70"/>
                    <a:pt x="48" y="70"/>
                  </a:cubicBezTo>
                  <a:cubicBezTo>
                    <a:pt x="53" y="66"/>
                    <a:pt x="57" y="58"/>
                    <a:pt x="59" y="47"/>
                  </a:cubicBezTo>
                  <a:cubicBezTo>
                    <a:pt x="60" y="42"/>
                    <a:pt x="60" y="35"/>
                    <a:pt x="59" y="28"/>
                  </a:cubicBezTo>
                  <a:cubicBezTo>
                    <a:pt x="57" y="24"/>
                    <a:pt x="57" y="24"/>
                    <a:pt x="57" y="24"/>
                  </a:cubicBezTo>
                  <a:cubicBezTo>
                    <a:pt x="58" y="12"/>
                    <a:pt x="53" y="4"/>
                    <a:pt x="43" y="0"/>
                  </a:cubicBezTo>
                  <a:cubicBezTo>
                    <a:pt x="42" y="0"/>
                    <a:pt x="42" y="0"/>
                    <a:pt x="41" y="0"/>
                  </a:cubicBezTo>
                  <a:cubicBezTo>
                    <a:pt x="19" y="3"/>
                    <a:pt x="5" y="14"/>
                    <a:pt x="1" y="35"/>
                  </a:cubicBezTo>
                  <a:cubicBezTo>
                    <a:pt x="1" y="35"/>
                    <a:pt x="1" y="35"/>
                    <a:pt x="0" y="35"/>
                  </a:cubicBezTo>
                  <a:cubicBezTo>
                    <a:pt x="0" y="36"/>
                    <a:pt x="0" y="36"/>
                    <a:pt x="0" y="37"/>
                  </a:cubicBezTo>
                  <a:cubicBezTo>
                    <a:pt x="11" y="14"/>
                    <a:pt x="25" y="3"/>
                    <a:pt x="42" y="5"/>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3" name="Freeform 10"/>
            <p:cNvSpPr>
              <a:spLocks noEditPoints="1"/>
            </p:cNvSpPr>
            <p:nvPr/>
          </p:nvSpPr>
          <p:spPr bwMode="auto">
            <a:xfrm>
              <a:off x="4760913" y="3024188"/>
              <a:ext cx="65088" cy="71438"/>
            </a:xfrm>
            <a:custGeom>
              <a:avLst/>
              <a:gdLst>
                <a:gd name="T0" fmla="*/ 54 w 57"/>
                <a:gd name="T1" fmla="*/ 21 h 70"/>
                <a:gd name="T2" fmla="*/ 43 w 57"/>
                <a:gd name="T3" fmla="*/ 2 h 70"/>
                <a:gd name="T4" fmla="*/ 1 w 57"/>
                <a:gd name="T5" fmla="*/ 34 h 70"/>
                <a:gd name="T6" fmla="*/ 2 w 57"/>
                <a:gd name="T7" fmla="*/ 46 h 70"/>
                <a:gd name="T8" fmla="*/ 7 w 57"/>
                <a:gd name="T9" fmla="*/ 46 h 70"/>
                <a:gd name="T10" fmla="*/ 9 w 57"/>
                <a:gd name="T11" fmla="*/ 51 h 70"/>
                <a:gd name="T12" fmla="*/ 48 w 57"/>
                <a:gd name="T13" fmla="*/ 61 h 70"/>
                <a:gd name="T14" fmla="*/ 54 w 57"/>
                <a:gd name="T15" fmla="*/ 21 h 70"/>
                <a:gd name="T16" fmla="*/ 8 w 57"/>
                <a:gd name="T17" fmla="*/ 45 h 70"/>
                <a:gd name="T18" fmla="*/ 3 w 57"/>
                <a:gd name="T19" fmla="*/ 35 h 70"/>
                <a:gd name="T20" fmla="*/ 34 w 57"/>
                <a:gd name="T21" fmla="*/ 65 h 70"/>
                <a:gd name="T22" fmla="*/ 8 w 57"/>
                <a:gd name="T23"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70">
                  <a:moveTo>
                    <a:pt x="54" y="21"/>
                  </a:moveTo>
                  <a:cubicBezTo>
                    <a:pt x="54" y="13"/>
                    <a:pt x="51" y="7"/>
                    <a:pt x="43" y="2"/>
                  </a:cubicBezTo>
                  <a:cubicBezTo>
                    <a:pt x="26" y="0"/>
                    <a:pt x="12" y="11"/>
                    <a:pt x="1" y="34"/>
                  </a:cubicBezTo>
                  <a:cubicBezTo>
                    <a:pt x="0" y="41"/>
                    <a:pt x="1" y="45"/>
                    <a:pt x="2" y="46"/>
                  </a:cubicBezTo>
                  <a:cubicBezTo>
                    <a:pt x="3" y="47"/>
                    <a:pt x="5" y="47"/>
                    <a:pt x="7" y="46"/>
                  </a:cubicBezTo>
                  <a:cubicBezTo>
                    <a:pt x="7" y="48"/>
                    <a:pt x="8" y="49"/>
                    <a:pt x="9" y="51"/>
                  </a:cubicBezTo>
                  <a:cubicBezTo>
                    <a:pt x="26" y="67"/>
                    <a:pt x="39" y="70"/>
                    <a:pt x="48" y="61"/>
                  </a:cubicBezTo>
                  <a:cubicBezTo>
                    <a:pt x="55" y="50"/>
                    <a:pt x="57" y="37"/>
                    <a:pt x="54" y="21"/>
                  </a:cubicBezTo>
                  <a:close/>
                  <a:moveTo>
                    <a:pt x="8" y="45"/>
                  </a:moveTo>
                  <a:cubicBezTo>
                    <a:pt x="2" y="45"/>
                    <a:pt x="0" y="42"/>
                    <a:pt x="3" y="35"/>
                  </a:cubicBezTo>
                  <a:cubicBezTo>
                    <a:pt x="10" y="45"/>
                    <a:pt x="21" y="55"/>
                    <a:pt x="34" y="65"/>
                  </a:cubicBezTo>
                  <a:cubicBezTo>
                    <a:pt x="21" y="60"/>
                    <a:pt x="13" y="53"/>
                    <a:pt x="8" y="45"/>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4" name="Freeform 11"/>
            <p:cNvSpPr>
              <a:spLocks/>
            </p:cNvSpPr>
            <p:nvPr/>
          </p:nvSpPr>
          <p:spPr bwMode="auto">
            <a:xfrm>
              <a:off x="4760913" y="3059113"/>
              <a:ext cx="39688" cy="30163"/>
            </a:xfrm>
            <a:custGeom>
              <a:avLst/>
              <a:gdLst>
                <a:gd name="T0" fmla="*/ 3 w 34"/>
                <a:gd name="T1" fmla="*/ 0 h 30"/>
                <a:gd name="T2" fmla="*/ 8 w 34"/>
                <a:gd name="T3" fmla="*/ 10 h 30"/>
                <a:gd name="T4" fmla="*/ 34 w 34"/>
                <a:gd name="T5" fmla="*/ 30 h 30"/>
                <a:gd name="T6" fmla="*/ 3 w 34"/>
                <a:gd name="T7" fmla="*/ 0 h 30"/>
              </a:gdLst>
              <a:ahLst/>
              <a:cxnLst>
                <a:cxn ang="0">
                  <a:pos x="T0" y="T1"/>
                </a:cxn>
                <a:cxn ang="0">
                  <a:pos x="T2" y="T3"/>
                </a:cxn>
                <a:cxn ang="0">
                  <a:pos x="T4" y="T5"/>
                </a:cxn>
                <a:cxn ang="0">
                  <a:pos x="T6" y="T7"/>
                </a:cxn>
              </a:cxnLst>
              <a:rect l="0" t="0" r="r" b="b"/>
              <a:pathLst>
                <a:path w="34" h="30">
                  <a:moveTo>
                    <a:pt x="3" y="0"/>
                  </a:moveTo>
                  <a:cubicBezTo>
                    <a:pt x="0" y="7"/>
                    <a:pt x="2" y="10"/>
                    <a:pt x="8" y="10"/>
                  </a:cubicBezTo>
                  <a:cubicBezTo>
                    <a:pt x="13" y="18"/>
                    <a:pt x="21" y="25"/>
                    <a:pt x="34" y="30"/>
                  </a:cubicBezTo>
                  <a:cubicBezTo>
                    <a:pt x="21" y="20"/>
                    <a:pt x="10" y="10"/>
                    <a:pt x="3" y="0"/>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5" name="Freeform 12"/>
            <p:cNvSpPr>
              <a:spLocks/>
            </p:cNvSpPr>
            <p:nvPr/>
          </p:nvSpPr>
          <p:spPr bwMode="auto">
            <a:xfrm>
              <a:off x="4811713" y="3013075"/>
              <a:ext cx="41275" cy="177800"/>
            </a:xfrm>
            <a:custGeom>
              <a:avLst/>
              <a:gdLst>
                <a:gd name="T0" fmla="*/ 5 w 36"/>
                <a:gd name="T1" fmla="*/ 0 h 174"/>
                <a:gd name="T2" fmla="*/ 0 w 36"/>
                <a:gd name="T3" fmla="*/ 7 h 174"/>
                <a:gd name="T4" fmla="*/ 14 w 36"/>
                <a:gd name="T5" fmla="*/ 31 h 174"/>
                <a:gd name="T6" fmla="*/ 16 w 36"/>
                <a:gd name="T7" fmla="*/ 35 h 174"/>
                <a:gd name="T8" fmla="*/ 16 w 36"/>
                <a:gd name="T9" fmla="*/ 54 h 174"/>
                <a:gd name="T10" fmla="*/ 5 w 36"/>
                <a:gd name="T11" fmla="*/ 77 h 174"/>
                <a:gd name="T12" fmla="*/ 0 w 36"/>
                <a:gd name="T13" fmla="*/ 113 h 174"/>
                <a:gd name="T14" fmla="*/ 18 w 36"/>
                <a:gd name="T15" fmla="*/ 141 h 174"/>
                <a:gd name="T16" fmla="*/ 36 w 36"/>
                <a:gd name="T17" fmla="*/ 174 h 174"/>
                <a:gd name="T18" fmla="*/ 26 w 36"/>
                <a:gd name="T19" fmla="*/ 119 h 174"/>
                <a:gd name="T20" fmla="*/ 26 w 36"/>
                <a:gd name="T21" fmla="*/ 59 h 174"/>
                <a:gd name="T22" fmla="*/ 22 w 36"/>
                <a:gd name="T23" fmla="*/ 30 h 174"/>
                <a:gd name="T24" fmla="*/ 5 w 36"/>
                <a:gd name="T2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74">
                  <a:moveTo>
                    <a:pt x="5" y="0"/>
                  </a:moveTo>
                  <a:cubicBezTo>
                    <a:pt x="7" y="4"/>
                    <a:pt x="5" y="7"/>
                    <a:pt x="0" y="7"/>
                  </a:cubicBezTo>
                  <a:cubicBezTo>
                    <a:pt x="10" y="11"/>
                    <a:pt x="15" y="19"/>
                    <a:pt x="14" y="31"/>
                  </a:cubicBezTo>
                  <a:cubicBezTo>
                    <a:pt x="16" y="35"/>
                    <a:pt x="16" y="35"/>
                    <a:pt x="16" y="35"/>
                  </a:cubicBezTo>
                  <a:cubicBezTo>
                    <a:pt x="17" y="42"/>
                    <a:pt x="17" y="49"/>
                    <a:pt x="16" y="54"/>
                  </a:cubicBezTo>
                  <a:cubicBezTo>
                    <a:pt x="14" y="65"/>
                    <a:pt x="10" y="73"/>
                    <a:pt x="5" y="77"/>
                  </a:cubicBezTo>
                  <a:cubicBezTo>
                    <a:pt x="0" y="113"/>
                    <a:pt x="0" y="113"/>
                    <a:pt x="0" y="113"/>
                  </a:cubicBezTo>
                  <a:cubicBezTo>
                    <a:pt x="18" y="141"/>
                    <a:pt x="18" y="141"/>
                    <a:pt x="18" y="141"/>
                  </a:cubicBezTo>
                  <a:cubicBezTo>
                    <a:pt x="23" y="153"/>
                    <a:pt x="29" y="163"/>
                    <a:pt x="36" y="174"/>
                  </a:cubicBezTo>
                  <a:cubicBezTo>
                    <a:pt x="30" y="157"/>
                    <a:pt x="26" y="138"/>
                    <a:pt x="26" y="119"/>
                  </a:cubicBezTo>
                  <a:cubicBezTo>
                    <a:pt x="27" y="100"/>
                    <a:pt x="27" y="80"/>
                    <a:pt x="26" y="59"/>
                  </a:cubicBezTo>
                  <a:cubicBezTo>
                    <a:pt x="22" y="30"/>
                    <a:pt x="22" y="30"/>
                    <a:pt x="22" y="30"/>
                  </a:cubicBezTo>
                  <a:cubicBezTo>
                    <a:pt x="21" y="17"/>
                    <a:pt x="15" y="7"/>
                    <a:pt x="5" y="0"/>
                  </a:cubicBezTo>
                  <a:close/>
                </a:path>
              </a:pathLst>
            </a:custGeom>
            <a:solidFill>
              <a:srgbClr val="3C1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6" name="Freeform 13"/>
            <p:cNvSpPr>
              <a:spLocks/>
            </p:cNvSpPr>
            <p:nvPr/>
          </p:nvSpPr>
          <p:spPr bwMode="auto">
            <a:xfrm>
              <a:off x="4757738" y="3070225"/>
              <a:ext cx="42863" cy="95250"/>
            </a:xfrm>
            <a:custGeom>
              <a:avLst/>
              <a:gdLst>
                <a:gd name="T0" fmla="*/ 10 w 38"/>
                <a:gd name="T1" fmla="*/ 0 h 93"/>
                <a:gd name="T2" fmla="*/ 5 w 38"/>
                <a:gd name="T3" fmla="*/ 0 h 93"/>
                <a:gd name="T4" fmla="*/ 0 w 38"/>
                <a:gd name="T5" fmla="*/ 42 h 93"/>
                <a:gd name="T6" fmla="*/ 38 w 38"/>
                <a:gd name="T7" fmla="*/ 93 h 93"/>
                <a:gd name="T8" fmla="*/ 38 w 38"/>
                <a:gd name="T9" fmla="*/ 85 h 93"/>
                <a:gd name="T10" fmla="*/ 38 w 38"/>
                <a:gd name="T11" fmla="*/ 78 h 93"/>
                <a:gd name="T12" fmla="*/ 14 w 38"/>
                <a:gd name="T13" fmla="*/ 21 h 93"/>
                <a:gd name="T14" fmla="*/ 12 w 38"/>
                <a:gd name="T15" fmla="*/ 5 h 93"/>
                <a:gd name="T16" fmla="*/ 10 w 38"/>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93">
                  <a:moveTo>
                    <a:pt x="10" y="0"/>
                  </a:moveTo>
                  <a:cubicBezTo>
                    <a:pt x="8" y="1"/>
                    <a:pt x="6" y="1"/>
                    <a:pt x="5" y="0"/>
                  </a:cubicBezTo>
                  <a:cubicBezTo>
                    <a:pt x="12" y="23"/>
                    <a:pt x="10" y="37"/>
                    <a:pt x="0" y="42"/>
                  </a:cubicBezTo>
                  <a:cubicBezTo>
                    <a:pt x="17" y="55"/>
                    <a:pt x="29" y="72"/>
                    <a:pt x="38" y="93"/>
                  </a:cubicBezTo>
                  <a:cubicBezTo>
                    <a:pt x="38" y="90"/>
                    <a:pt x="38" y="88"/>
                    <a:pt x="38" y="85"/>
                  </a:cubicBezTo>
                  <a:cubicBezTo>
                    <a:pt x="38" y="83"/>
                    <a:pt x="38" y="80"/>
                    <a:pt x="38" y="78"/>
                  </a:cubicBezTo>
                  <a:cubicBezTo>
                    <a:pt x="37" y="56"/>
                    <a:pt x="29" y="38"/>
                    <a:pt x="14" y="21"/>
                  </a:cubicBezTo>
                  <a:cubicBezTo>
                    <a:pt x="12" y="5"/>
                    <a:pt x="12" y="5"/>
                    <a:pt x="12" y="5"/>
                  </a:cubicBezTo>
                  <a:cubicBezTo>
                    <a:pt x="11" y="3"/>
                    <a:pt x="10" y="2"/>
                    <a:pt x="10" y="0"/>
                  </a:cubicBezTo>
                  <a:close/>
                </a:path>
              </a:pathLst>
            </a:custGeom>
            <a:solidFill>
              <a:srgbClr val="3C1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7" name="Freeform 14"/>
            <p:cNvSpPr>
              <a:spLocks/>
            </p:cNvSpPr>
            <p:nvPr/>
          </p:nvSpPr>
          <p:spPr bwMode="auto">
            <a:xfrm>
              <a:off x="4772025" y="3074988"/>
              <a:ext cx="47625" cy="80963"/>
            </a:xfrm>
            <a:custGeom>
              <a:avLst/>
              <a:gdLst>
                <a:gd name="T0" fmla="*/ 0 w 42"/>
                <a:gd name="T1" fmla="*/ 0 h 79"/>
                <a:gd name="T2" fmla="*/ 2 w 42"/>
                <a:gd name="T3" fmla="*/ 16 h 79"/>
                <a:gd name="T4" fmla="*/ 26 w 42"/>
                <a:gd name="T5" fmla="*/ 73 h 79"/>
                <a:gd name="T6" fmla="*/ 35 w 42"/>
                <a:gd name="T7" fmla="*/ 78 h 79"/>
                <a:gd name="T8" fmla="*/ 27 w 42"/>
                <a:gd name="T9" fmla="*/ 53 h 79"/>
                <a:gd name="T10" fmla="*/ 28 w 42"/>
                <a:gd name="T11" fmla="*/ 20 h 79"/>
                <a:gd name="T12" fmla="*/ 0 w 42"/>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42" h="79">
                  <a:moveTo>
                    <a:pt x="0" y="0"/>
                  </a:moveTo>
                  <a:cubicBezTo>
                    <a:pt x="2" y="16"/>
                    <a:pt x="2" y="16"/>
                    <a:pt x="2" y="16"/>
                  </a:cubicBezTo>
                  <a:cubicBezTo>
                    <a:pt x="17" y="33"/>
                    <a:pt x="25" y="51"/>
                    <a:pt x="26" y="73"/>
                  </a:cubicBezTo>
                  <a:cubicBezTo>
                    <a:pt x="29" y="75"/>
                    <a:pt x="32" y="77"/>
                    <a:pt x="35" y="78"/>
                  </a:cubicBezTo>
                  <a:cubicBezTo>
                    <a:pt x="42" y="79"/>
                    <a:pt x="39" y="71"/>
                    <a:pt x="27" y="53"/>
                  </a:cubicBezTo>
                  <a:cubicBezTo>
                    <a:pt x="28" y="20"/>
                    <a:pt x="28" y="20"/>
                    <a:pt x="28" y="20"/>
                  </a:cubicBezTo>
                  <a:cubicBezTo>
                    <a:pt x="17" y="20"/>
                    <a:pt x="7" y="13"/>
                    <a:pt x="0" y="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8" name="Freeform 15"/>
            <p:cNvSpPr>
              <a:spLocks noEditPoints="1"/>
            </p:cNvSpPr>
            <p:nvPr/>
          </p:nvSpPr>
          <p:spPr bwMode="auto">
            <a:xfrm>
              <a:off x="4729163" y="3109913"/>
              <a:ext cx="111125" cy="223838"/>
            </a:xfrm>
            <a:custGeom>
              <a:avLst/>
              <a:gdLst>
                <a:gd name="T0" fmla="*/ 19 w 97"/>
                <a:gd name="T1" fmla="*/ 0 h 221"/>
                <a:gd name="T2" fmla="*/ 4 w 97"/>
                <a:gd name="T3" fmla="*/ 11 h 221"/>
                <a:gd name="T4" fmla="*/ 21 w 97"/>
                <a:gd name="T5" fmla="*/ 77 h 221"/>
                <a:gd name="T6" fmla="*/ 0 w 97"/>
                <a:gd name="T7" fmla="*/ 134 h 221"/>
                <a:gd name="T8" fmla="*/ 4 w 97"/>
                <a:gd name="T9" fmla="*/ 163 h 221"/>
                <a:gd name="T10" fmla="*/ 21 w 97"/>
                <a:gd name="T11" fmla="*/ 219 h 221"/>
                <a:gd name="T12" fmla="*/ 80 w 97"/>
                <a:gd name="T13" fmla="*/ 193 h 221"/>
                <a:gd name="T14" fmla="*/ 74 w 97"/>
                <a:gd name="T15" fmla="*/ 149 h 221"/>
                <a:gd name="T16" fmla="*/ 83 w 97"/>
                <a:gd name="T17" fmla="*/ 130 h 221"/>
                <a:gd name="T18" fmla="*/ 95 w 97"/>
                <a:gd name="T19" fmla="*/ 86 h 221"/>
                <a:gd name="T20" fmla="*/ 84 w 97"/>
                <a:gd name="T21" fmla="*/ 57 h 221"/>
                <a:gd name="T22" fmla="*/ 71 w 97"/>
                <a:gd name="T23" fmla="*/ 52 h 221"/>
                <a:gd name="T24" fmla="*/ 63 w 97"/>
                <a:gd name="T25" fmla="*/ 47 h 221"/>
                <a:gd name="T26" fmla="*/ 63 w 97"/>
                <a:gd name="T27" fmla="*/ 55 h 221"/>
                <a:gd name="T28" fmla="*/ 25 w 97"/>
                <a:gd name="T29" fmla="*/ 4 h 221"/>
                <a:gd name="T30" fmla="*/ 19 w 97"/>
                <a:gd name="T31" fmla="*/ 0 h 221"/>
                <a:gd name="T32" fmla="*/ 3 w 97"/>
                <a:gd name="T33" fmla="*/ 135 h 221"/>
                <a:gd name="T34" fmla="*/ 26 w 97"/>
                <a:gd name="T35" fmla="*/ 74 h 221"/>
                <a:gd name="T36" fmla="*/ 30 w 97"/>
                <a:gd name="T37" fmla="*/ 79 h 221"/>
                <a:gd name="T38" fmla="*/ 9 w 97"/>
                <a:gd name="T39" fmla="*/ 133 h 221"/>
                <a:gd name="T40" fmla="*/ 27 w 97"/>
                <a:gd name="T41" fmla="*/ 211 h 221"/>
                <a:gd name="T42" fmla="*/ 23 w 97"/>
                <a:gd name="T43" fmla="*/ 214 h 221"/>
                <a:gd name="T44" fmla="*/ 3 w 97"/>
                <a:gd name="T45" fmla="*/ 135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7" h="221">
                  <a:moveTo>
                    <a:pt x="19" y="0"/>
                  </a:moveTo>
                  <a:cubicBezTo>
                    <a:pt x="4" y="11"/>
                    <a:pt x="4" y="11"/>
                    <a:pt x="4" y="11"/>
                  </a:cubicBezTo>
                  <a:cubicBezTo>
                    <a:pt x="32" y="21"/>
                    <a:pt x="37" y="43"/>
                    <a:pt x="21" y="77"/>
                  </a:cubicBezTo>
                  <a:cubicBezTo>
                    <a:pt x="0" y="134"/>
                    <a:pt x="0" y="134"/>
                    <a:pt x="0" y="134"/>
                  </a:cubicBezTo>
                  <a:cubicBezTo>
                    <a:pt x="0" y="144"/>
                    <a:pt x="2" y="153"/>
                    <a:pt x="4" y="163"/>
                  </a:cubicBezTo>
                  <a:cubicBezTo>
                    <a:pt x="7" y="181"/>
                    <a:pt x="13" y="200"/>
                    <a:pt x="21" y="219"/>
                  </a:cubicBezTo>
                  <a:cubicBezTo>
                    <a:pt x="66" y="221"/>
                    <a:pt x="86" y="212"/>
                    <a:pt x="80" y="193"/>
                  </a:cubicBezTo>
                  <a:cubicBezTo>
                    <a:pt x="74" y="149"/>
                    <a:pt x="74" y="149"/>
                    <a:pt x="74" y="149"/>
                  </a:cubicBezTo>
                  <a:cubicBezTo>
                    <a:pt x="83" y="130"/>
                    <a:pt x="83" y="130"/>
                    <a:pt x="83" y="130"/>
                  </a:cubicBezTo>
                  <a:cubicBezTo>
                    <a:pt x="93" y="118"/>
                    <a:pt x="97" y="103"/>
                    <a:pt x="95" y="86"/>
                  </a:cubicBezTo>
                  <a:cubicBezTo>
                    <a:pt x="84" y="57"/>
                    <a:pt x="84" y="57"/>
                    <a:pt x="84" y="57"/>
                  </a:cubicBezTo>
                  <a:cubicBezTo>
                    <a:pt x="79" y="57"/>
                    <a:pt x="75" y="55"/>
                    <a:pt x="71" y="52"/>
                  </a:cubicBezTo>
                  <a:cubicBezTo>
                    <a:pt x="68" y="51"/>
                    <a:pt x="66" y="49"/>
                    <a:pt x="63" y="47"/>
                  </a:cubicBezTo>
                  <a:cubicBezTo>
                    <a:pt x="63" y="50"/>
                    <a:pt x="63" y="52"/>
                    <a:pt x="63" y="55"/>
                  </a:cubicBezTo>
                  <a:cubicBezTo>
                    <a:pt x="54" y="34"/>
                    <a:pt x="42" y="17"/>
                    <a:pt x="25" y="4"/>
                  </a:cubicBezTo>
                  <a:cubicBezTo>
                    <a:pt x="23" y="3"/>
                    <a:pt x="21" y="1"/>
                    <a:pt x="19" y="0"/>
                  </a:cubicBezTo>
                  <a:close/>
                  <a:moveTo>
                    <a:pt x="3" y="135"/>
                  </a:moveTo>
                  <a:cubicBezTo>
                    <a:pt x="26" y="74"/>
                    <a:pt x="26" y="74"/>
                    <a:pt x="26" y="74"/>
                  </a:cubicBezTo>
                  <a:cubicBezTo>
                    <a:pt x="30" y="79"/>
                    <a:pt x="30" y="79"/>
                    <a:pt x="30" y="79"/>
                  </a:cubicBezTo>
                  <a:cubicBezTo>
                    <a:pt x="9" y="133"/>
                    <a:pt x="9" y="133"/>
                    <a:pt x="9" y="133"/>
                  </a:cubicBezTo>
                  <a:cubicBezTo>
                    <a:pt x="27" y="211"/>
                    <a:pt x="27" y="211"/>
                    <a:pt x="27" y="211"/>
                  </a:cubicBezTo>
                  <a:cubicBezTo>
                    <a:pt x="23" y="214"/>
                    <a:pt x="23" y="214"/>
                    <a:pt x="23" y="214"/>
                  </a:cubicBezTo>
                  <a:cubicBezTo>
                    <a:pt x="3" y="135"/>
                    <a:pt x="3" y="135"/>
                    <a:pt x="3" y="135"/>
                  </a:cubicBezTo>
                  <a:close/>
                </a:path>
              </a:pathLst>
            </a:custGeom>
            <a:solidFill>
              <a:srgbClr val="A3B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9" name="Freeform 16"/>
            <p:cNvSpPr>
              <a:spLocks/>
            </p:cNvSpPr>
            <p:nvPr/>
          </p:nvSpPr>
          <p:spPr bwMode="auto">
            <a:xfrm>
              <a:off x="4732338" y="3184525"/>
              <a:ext cx="31750" cy="141288"/>
            </a:xfrm>
            <a:custGeom>
              <a:avLst/>
              <a:gdLst>
                <a:gd name="T0" fmla="*/ 17 w 20"/>
                <a:gd name="T1" fmla="*/ 0 h 89"/>
                <a:gd name="T2" fmla="*/ 0 w 20"/>
                <a:gd name="T3" fmla="*/ 39 h 89"/>
                <a:gd name="T4" fmla="*/ 15 w 20"/>
                <a:gd name="T5" fmla="*/ 89 h 89"/>
                <a:gd name="T6" fmla="*/ 17 w 20"/>
                <a:gd name="T7" fmla="*/ 87 h 89"/>
                <a:gd name="T8" fmla="*/ 5 w 20"/>
                <a:gd name="T9" fmla="*/ 38 h 89"/>
                <a:gd name="T10" fmla="*/ 20 w 20"/>
                <a:gd name="T11" fmla="*/ 3 h 89"/>
                <a:gd name="T12" fmla="*/ 17 w 20"/>
                <a:gd name="T13" fmla="*/ 0 h 89"/>
                <a:gd name="T14" fmla="*/ 17 w 20"/>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89">
                  <a:moveTo>
                    <a:pt x="17" y="0"/>
                  </a:moveTo>
                  <a:lnTo>
                    <a:pt x="0" y="39"/>
                  </a:lnTo>
                  <a:lnTo>
                    <a:pt x="15" y="89"/>
                  </a:lnTo>
                  <a:lnTo>
                    <a:pt x="17" y="87"/>
                  </a:lnTo>
                  <a:lnTo>
                    <a:pt x="5" y="38"/>
                  </a:lnTo>
                  <a:lnTo>
                    <a:pt x="20" y="3"/>
                  </a:lnTo>
                  <a:lnTo>
                    <a:pt x="17" y="0"/>
                  </a:lnTo>
                  <a:lnTo>
                    <a:pt x="17" y="0"/>
                  </a:lnTo>
                  <a:close/>
                </a:path>
              </a:pathLst>
            </a:custGeom>
            <a:solidFill>
              <a:srgbClr val="E6E8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0" name="Freeform 17"/>
            <p:cNvSpPr>
              <a:spLocks noEditPoints="1"/>
            </p:cNvSpPr>
            <p:nvPr/>
          </p:nvSpPr>
          <p:spPr bwMode="auto">
            <a:xfrm>
              <a:off x="4697413" y="3121025"/>
              <a:ext cx="49213" cy="160338"/>
            </a:xfrm>
            <a:custGeom>
              <a:avLst/>
              <a:gdLst>
                <a:gd name="T0" fmla="*/ 1 w 43"/>
                <a:gd name="T1" fmla="*/ 105 h 159"/>
                <a:gd name="T2" fmla="*/ 0 w 43"/>
                <a:gd name="T3" fmla="*/ 123 h 159"/>
                <a:gd name="T4" fmla="*/ 7 w 43"/>
                <a:gd name="T5" fmla="*/ 159 h 159"/>
                <a:gd name="T6" fmla="*/ 23 w 43"/>
                <a:gd name="T7" fmla="*/ 153 h 159"/>
                <a:gd name="T8" fmla="*/ 17 w 43"/>
                <a:gd name="T9" fmla="*/ 121 h 159"/>
                <a:gd name="T10" fmla="*/ 32 w 43"/>
                <a:gd name="T11" fmla="*/ 0 h 159"/>
                <a:gd name="T12" fmla="*/ 1 w 43"/>
                <a:gd name="T13" fmla="*/ 105 h 159"/>
                <a:gd name="T14" fmla="*/ 31 w 43"/>
                <a:gd name="T15" fmla="*/ 3 h 159"/>
                <a:gd name="T16" fmla="*/ 33 w 43"/>
                <a:gd name="T17" fmla="*/ 7 h 159"/>
                <a:gd name="T18" fmla="*/ 10 w 43"/>
                <a:gd name="T19" fmla="*/ 73 h 159"/>
                <a:gd name="T20" fmla="*/ 4 w 43"/>
                <a:gd name="T21" fmla="*/ 121 h 159"/>
                <a:gd name="T22" fmla="*/ 12 w 43"/>
                <a:gd name="T23" fmla="*/ 155 h 159"/>
                <a:gd name="T24" fmla="*/ 8 w 43"/>
                <a:gd name="T25" fmla="*/ 157 h 159"/>
                <a:gd name="T26" fmla="*/ 1 w 43"/>
                <a:gd name="T27" fmla="*/ 123 h 159"/>
                <a:gd name="T28" fmla="*/ 3 w 43"/>
                <a:gd name="T29" fmla="*/ 106 h 159"/>
                <a:gd name="T30" fmla="*/ 3 w 43"/>
                <a:gd name="T31" fmla="*/ 105 h 159"/>
                <a:gd name="T32" fmla="*/ 31 w 43"/>
                <a:gd name="T33"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159">
                  <a:moveTo>
                    <a:pt x="1" y="105"/>
                  </a:moveTo>
                  <a:cubicBezTo>
                    <a:pt x="0" y="123"/>
                    <a:pt x="0" y="123"/>
                    <a:pt x="0" y="123"/>
                  </a:cubicBezTo>
                  <a:cubicBezTo>
                    <a:pt x="1" y="135"/>
                    <a:pt x="3" y="147"/>
                    <a:pt x="7" y="159"/>
                  </a:cubicBezTo>
                  <a:cubicBezTo>
                    <a:pt x="12" y="156"/>
                    <a:pt x="17" y="154"/>
                    <a:pt x="23" y="153"/>
                  </a:cubicBezTo>
                  <a:cubicBezTo>
                    <a:pt x="17" y="121"/>
                    <a:pt x="17" y="121"/>
                    <a:pt x="17" y="121"/>
                  </a:cubicBezTo>
                  <a:cubicBezTo>
                    <a:pt x="38" y="67"/>
                    <a:pt x="43" y="27"/>
                    <a:pt x="32" y="0"/>
                  </a:cubicBezTo>
                  <a:cubicBezTo>
                    <a:pt x="12" y="17"/>
                    <a:pt x="1" y="52"/>
                    <a:pt x="1" y="105"/>
                  </a:cubicBezTo>
                  <a:close/>
                  <a:moveTo>
                    <a:pt x="31" y="3"/>
                  </a:moveTo>
                  <a:cubicBezTo>
                    <a:pt x="32" y="4"/>
                    <a:pt x="32" y="5"/>
                    <a:pt x="33" y="7"/>
                  </a:cubicBezTo>
                  <a:cubicBezTo>
                    <a:pt x="20" y="26"/>
                    <a:pt x="12" y="48"/>
                    <a:pt x="10" y="73"/>
                  </a:cubicBezTo>
                  <a:cubicBezTo>
                    <a:pt x="4" y="121"/>
                    <a:pt x="4" y="121"/>
                    <a:pt x="4" y="121"/>
                  </a:cubicBezTo>
                  <a:cubicBezTo>
                    <a:pt x="12" y="155"/>
                    <a:pt x="12" y="155"/>
                    <a:pt x="12" y="155"/>
                  </a:cubicBezTo>
                  <a:cubicBezTo>
                    <a:pt x="11" y="155"/>
                    <a:pt x="9" y="156"/>
                    <a:pt x="8" y="157"/>
                  </a:cubicBezTo>
                  <a:cubicBezTo>
                    <a:pt x="5" y="145"/>
                    <a:pt x="2" y="134"/>
                    <a:pt x="1" y="123"/>
                  </a:cubicBezTo>
                  <a:cubicBezTo>
                    <a:pt x="3" y="106"/>
                    <a:pt x="3" y="106"/>
                    <a:pt x="3" y="106"/>
                  </a:cubicBezTo>
                  <a:cubicBezTo>
                    <a:pt x="3" y="105"/>
                    <a:pt x="3" y="105"/>
                    <a:pt x="3" y="105"/>
                  </a:cubicBezTo>
                  <a:cubicBezTo>
                    <a:pt x="3" y="54"/>
                    <a:pt x="12" y="19"/>
                    <a:pt x="31" y="3"/>
                  </a:cubicBezTo>
                  <a:close/>
                </a:path>
              </a:pathLst>
            </a:custGeom>
            <a:solidFill>
              <a:srgbClr val="A3B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1" name="Freeform 18"/>
            <p:cNvSpPr>
              <a:spLocks/>
            </p:cNvSpPr>
            <p:nvPr/>
          </p:nvSpPr>
          <p:spPr bwMode="auto">
            <a:xfrm>
              <a:off x="4699000" y="3124200"/>
              <a:ext cx="36513" cy="155575"/>
            </a:xfrm>
            <a:custGeom>
              <a:avLst/>
              <a:gdLst>
                <a:gd name="T0" fmla="*/ 32 w 32"/>
                <a:gd name="T1" fmla="*/ 4 h 154"/>
                <a:gd name="T2" fmla="*/ 30 w 32"/>
                <a:gd name="T3" fmla="*/ 0 h 154"/>
                <a:gd name="T4" fmla="*/ 2 w 32"/>
                <a:gd name="T5" fmla="*/ 102 h 154"/>
                <a:gd name="T6" fmla="*/ 2 w 32"/>
                <a:gd name="T7" fmla="*/ 103 h 154"/>
                <a:gd name="T8" fmla="*/ 0 w 32"/>
                <a:gd name="T9" fmla="*/ 120 h 154"/>
                <a:gd name="T10" fmla="*/ 7 w 32"/>
                <a:gd name="T11" fmla="*/ 154 h 154"/>
                <a:gd name="T12" fmla="*/ 11 w 32"/>
                <a:gd name="T13" fmla="*/ 152 h 154"/>
                <a:gd name="T14" fmla="*/ 3 w 32"/>
                <a:gd name="T15" fmla="*/ 118 h 154"/>
                <a:gd name="T16" fmla="*/ 9 w 32"/>
                <a:gd name="T17" fmla="*/ 70 h 154"/>
                <a:gd name="T18" fmla="*/ 32 w 32"/>
                <a:gd name="T19" fmla="*/ 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54">
                  <a:moveTo>
                    <a:pt x="32" y="4"/>
                  </a:moveTo>
                  <a:cubicBezTo>
                    <a:pt x="31" y="2"/>
                    <a:pt x="31" y="1"/>
                    <a:pt x="30" y="0"/>
                  </a:cubicBezTo>
                  <a:cubicBezTo>
                    <a:pt x="11" y="16"/>
                    <a:pt x="2" y="51"/>
                    <a:pt x="2" y="102"/>
                  </a:cubicBezTo>
                  <a:cubicBezTo>
                    <a:pt x="2" y="103"/>
                    <a:pt x="2" y="103"/>
                    <a:pt x="2" y="103"/>
                  </a:cubicBezTo>
                  <a:cubicBezTo>
                    <a:pt x="0" y="120"/>
                    <a:pt x="0" y="120"/>
                    <a:pt x="0" y="120"/>
                  </a:cubicBezTo>
                  <a:cubicBezTo>
                    <a:pt x="1" y="131"/>
                    <a:pt x="4" y="142"/>
                    <a:pt x="7" y="154"/>
                  </a:cubicBezTo>
                  <a:cubicBezTo>
                    <a:pt x="8" y="153"/>
                    <a:pt x="10" y="152"/>
                    <a:pt x="11" y="152"/>
                  </a:cubicBezTo>
                  <a:cubicBezTo>
                    <a:pt x="3" y="118"/>
                    <a:pt x="3" y="118"/>
                    <a:pt x="3" y="118"/>
                  </a:cubicBezTo>
                  <a:cubicBezTo>
                    <a:pt x="9" y="70"/>
                    <a:pt x="9" y="70"/>
                    <a:pt x="9" y="70"/>
                  </a:cubicBezTo>
                  <a:cubicBezTo>
                    <a:pt x="11" y="45"/>
                    <a:pt x="19" y="23"/>
                    <a:pt x="32" y="4"/>
                  </a:cubicBezTo>
                  <a:close/>
                </a:path>
              </a:pathLst>
            </a:custGeom>
            <a:solidFill>
              <a:srgbClr val="E6E8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2" name="Freeform 19"/>
            <p:cNvSpPr>
              <a:spLocks/>
            </p:cNvSpPr>
            <p:nvPr/>
          </p:nvSpPr>
          <p:spPr bwMode="auto">
            <a:xfrm>
              <a:off x="4716463" y="3121025"/>
              <a:ext cx="55563" cy="153988"/>
            </a:xfrm>
            <a:custGeom>
              <a:avLst/>
              <a:gdLst>
                <a:gd name="T0" fmla="*/ 11 w 48"/>
                <a:gd name="T1" fmla="*/ 123 h 153"/>
                <a:gd name="T2" fmla="*/ 32 w 48"/>
                <a:gd name="T3" fmla="*/ 66 h 153"/>
                <a:gd name="T4" fmla="*/ 15 w 48"/>
                <a:gd name="T5" fmla="*/ 0 h 153"/>
                <a:gd name="T6" fmla="*/ 0 w 48"/>
                <a:gd name="T7" fmla="*/ 121 h 153"/>
                <a:gd name="T8" fmla="*/ 6 w 48"/>
                <a:gd name="T9" fmla="*/ 153 h 153"/>
                <a:gd name="T10" fmla="*/ 15 w 48"/>
                <a:gd name="T11" fmla="*/ 152 h 153"/>
                <a:gd name="T12" fmla="*/ 11 w 48"/>
                <a:gd name="T13" fmla="*/ 123 h 153"/>
              </a:gdLst>
              <a:ahLst/>
              <a:cxnLst>
                <a:cxn ang="0">
                  <a:pos x="T0" y="T1"/>
                </a:cxn>
                <a:cxn ang="0">
                  <a:pos x="T2" y="T3"/>
                </a:cxn>
                <a:cxn ang="0">
                  <a:pos x="T4" y="T5"/>
                </a:cxn>
                <a:cxn ang="0">
                  <a:pos x="T6" y="T7"/>
                </a:cxn>
                <a:cxn ang="0">
                  <a:pos x="T8" y="T9"/>
                </a:cxn>
                <a:cxn ang="0">
                  <a:pos x="T10" y="T11"/>
                </a:cxn>
                <a:cxn ang="0">
                  <a:pos x="T12" y="T13"/>
                </a:cxn>
              </a:cxnLst>
              <a:rect l="0" t="0" r="r" b="b"/>
              <a:pathLst>
                <a:path w="48" h="153">
                  <a:moveTo>
                    <a:pt x="11" y="123"/>
                  </a:moveTo>
                  <a:cubicBezTo>
                    <a:pt x="32" y="66"/>
                    <a:pt x="32" y="66"/>
                    <a:pt x="32" y="66"/>
                  </a:cubicBezTo>
                  <a:cubicBezTo>
                    <a:pt x="48" y="32"/>
                    <a:pt x="43" y="10"/>
                    <a:pt x="15" y="0"/>
                  </a:cubicBezTo>
                  <a:cubicBezTo>
                    <a:pt x="26" y="27"/>
                    <a:pt x="21" y="67"/>
                    <a:pt x="0" y="121"/>
                  </a:cubicBezTo>
                  <a:cubicBezTo>
                    <a:pt x="6" y="153"/>
                    <a:pt x="6" y="153"/>
                    <a:pt x="6" y="153"/>
                  </a:cubicBezTo>
                  <a:cubicBezTo>
                    <a:pt x="9" y="152"/>
                    <a:pt x="12" y="152"/>
                    <a:pt x="15" y="152"/>
                  </a:cubicBezTo>
                  <a:cubicBezTo>
                    <a:pt x="13" y="142"/>
                    <a:pt x="11" y="133"/>
                    <a:pt x="11" y="123"/>
                  </a:cubicBezTo>
                  <a:close/>
                </a:path>
              </a:pathLst>
            </a:custGeom>
            <a:solidFill>
              <a:srgbClr val="7483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3" name="Freeform 20"/>
            <p:cNvSpPr>
              <a:spLocks/>
            </p:cNvSpPr>
            <p:nvPr/>
          </p:nvSpPr>
          <p:spPr bwMode="auto">
            <a:xfrm>
              <a:off x="4724400" y="3275013"/>
              <a:ext cx="76200" cy="111125"/>
            </a:xfrm>
            <a:custGeom>
              <a:avLst/>
              <a:gdLst>
                <a:gd name="T0" fmla="*/ 9 w 67"/>
                <a:gd name="T1" fmla="*/ 0 h 110"/>
                <a:gd name="T2" fmla="*/ 0 w 67"/>
                <a:gd name="T3" fmla="*/ 1 h 110"/>
                <a:gd name="T4" fmla="*/ 21 w 67"/>
                <a:gd name="T5" fmla="*/ 64 h 110"/>
                <a:gd name="T6" fmla="*/ 48 w 67"/>
                <a:gd name="T7" fmla="*/ 69 h 110"/>
                <a:gd name="T8" fmla="*/ 42 w 67"/>
                <a:gd name="T9" fmla="*/ 82 h 110"/>
                <a:gd name="T10" fmla="*/ 66 w 67"/>
                <a:gd name="T11" fmla="*/ 110 h 110"/>
                <a:gd name="T12" fmla="*/ 67 w 67"/>
                <a:gd name="T13" fmla="*/ 108 h 110"/>
                <a:gd name="T14" fmla="*/ 63 w 67"/>
                <a:gd name="T15" fmla="*/ 101 h 110"/>
                <a:gd name="T16" fmla="*/ 48 w 67"/>
                <a:gd name="T17" fmla="*/ 75 h 110"/>
                <a:gd name="T18" fmla="*/ 54 w 67"/>
                <a:gd name="T19" fmla="*/ 72 h 110"/>
                <a:gd name="T20" fmla="*/ 50 w 67"/>
                <a:gd name="T21" fmla="*/ 64 h 110"/>
                <a:gd name="T22" fmla="*/ 41 w 67"/>
                <a:gd name="T23" fmla="*/ 62 h 110"/>
                <a:gd name="T24" fmla="*/ 28 w 67"/>
                <a:gd name="T25" fmla="*/ 60 h 110"/>
                <a:gd name="T26" fmla="*/ 26 w 67"/>
                <a:gd name="T27" fmla="*/ 56 h 110"/>
                <a:gd name="T28" fmla="*/ 9 w 67"/>
                <a:gd name="T2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110">
                  <a:moveTo>
                    <a:pt x="9" y="0"/>
                  </a:moveTo>
                  <a:cubicBezTo>
                    <a:pt x="6" y="0"/>
                    <a:pt x="3" y="0"/>
                    <a:pt x="0" y="1"/>
                  </a:cubicBezTo>
                  <a:cubicBezTo>
                    <a:pt x="21" y="64"/>
                    <a:pt x="21" y="64"/>
                    <a:pt x="21" y="64"/>
                  </a:cubicBezTo>
                  <a:cubicBezTo>
                    <a:pt x="48" y="69"/>
                    <a:pt x="48" y="69"/>
                    <a:pt x="48" y="69"/>
                  </a:cubicBezTo>
                  <a:cubicBezTo>
                    <a:pt x="42" y="73"/>
                    <a:pt x="40" y="78"/>
                    <a:pt x="42" y="82"/>
                  </a:cubicBezTo>
                  <a:cubicBezTo>
                    <a:pt x="66" y="110"/>
                    <a:pt x="66" y="110"/>
                    <a:pt x="66" y="110"/>
                  </a:cubicBezTo>
                  <a:cubicBezTo>
                    <a:pt x="67" y="109"/>
                    <a:pt x="67" y="109"/>
                    <a:pt x="67" y="108"/>
                  </a:cubicBezTo>
                  <a:cubicBezTo>
                    <a:pt x="67" y="106"/>
                    <a:pt x="65" y="104"/>
                    <a:pt x="63" y="101"/>
                  </a:cubicBezTo>
                  <a:cubicBezTo>
                    <a:pt x="48" y="88"/>
                    <a:pt x="43" y="80"/>
                    <a:pt x="48" y="75"/>
                  </a:cubicBezTo>
                  <a:cubicBezTo>
                    <a:pt x="49" y="74"/>
                    <a:pt x="51" y="73"/>
                    <a:pt x="54" y="72"/>
                  </a:cubicBezTo>
                  <a:cubicBezTo>
                    <a:pt x="50" y="64"/>
                    <a:pt x="50" y="64"/>
                    <a:pt x="50" y="64"/>
                  </a:cubicBezTo>
                  <a:cubicBezTo>
                    <a:pt x="41" y="62"/>
                    <a:pt x="41" y="62"/>
                    <a:pt x="41" y="62"/>
                  </a:cubicBezTo>
                  <a:cubicBezTo>
                    <a:pt x="28" y="60"/>
                    <a:pt x="28" y="60"/>
                    <a:pt x="28" y="60"/>
                  </a:cubicBezTo>
                  <a:cubicBezTo>
                    <a:pt x="27" y="58"/>
                    <a:pt x="27" y="57"/>
                    <a:pt x="26" y="56"/>
                  </a:cubicBezTo>
                  <a:cubicBezTo>
                    <a:pt x="18" y="37"/>
                    <a:pt x="12" y="18"/>
                    <a:pt x="9"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4" name="Freeform 21"/>
            <p:cNvSpPr>
              <a:spLocks noEditPoints="1"/>
            </p:cNvSpPr>
            <p:nvPr/>
          </p:nvSpPr>
          <p:spPr bwMode="auto">
            <a:xfrm>
              <a:off x="4705350" y="3275013"/>
              <a:ext cx="93663" cy="123825"/>
            </a:xfrm>
            <a:custGeom>
              <a:avLst/>
              <a:gdLst>
                <a:gd name="T0" fmla="*/ 16 w 82"/>
                <a:gd name="T1" fmla="*/ 51 h 121"/>
                <a:gd name="T2" fmla="*/ 26 w 82"/>
                <a:gd name="T3" fmla="*/ 74 h 121"/>
                <a:gd name="T4" fmla="*/ 27 w 82"/>
                <a:gd name="T5" fmla="*/ 75 h 121"/>
                <a:gd name="T6" fmla="*/ 30 w 82"/>
                <a:gd name="T7" fmla="*/ 85 h 121"/>
                <a:gd name="T8" fmla="*/ 41 w 82"/>
                <a:gd name="T9" fmla="*/ 108 h 121"/>
                <a:gd name="T10" fmla="*/ 50 w 82"/>
                <a:gd name="T11" fmla="*/ 121 h 121"/>
                <a:gd name="T12" fmla="*/ 44 w 82"/>
                <a:gd name="T13" fmla="*/ 104 h 121"/>
                <a:gd name="T14" fmla="*/ 46 w 82"/>
                <a:gd name="T15" fmla="*/ 101 h 121"/>
                <a:gd name="T16" fmla="*/ 53 w 82"/>
                <a:gd name="T17" fmla="*/ 108 h 121"/>
                <a:gd name="T18" fmla="*/ 68 w 82"/>
                <a:gd name="T19" fmla="*/ 121 h 121"/>
                <a:gd name="T20" fmla="*/ 70 w 82"/>
                <a:gd name="T21" fmla="*/ 120 h 121"/>
                <a:gd name="T22" fmla="*/ 53 w 82"/>
                <a:gd name="T23" fmla="*/ 102 h 121"/>
                <a:gd name="T24" fmla="*/ 53 w 82"/>
                <a:gd name="T25" fmla="*/ 98 h 121"/>
                <a:gd name="T26" fmla="*/ 64 w 82"/>
                <a:gd name="T27" fmla="*/ 109 h 121"/>
                <a:gd name="T28" fmla="*/ 65 w 82"/>
                <a:gd name="T29" fmla="*/ 111 h 121"/>
                <a:gd name="T30" fmla="*/ 73 w 82"/>
                <a:gd name="T31" fmla="*/ 116 h 121"/>
                <a:gd name="T32" fmla="*/ 75 w 82"/>
                <a:gd name="T33" fmla="*/ 118 h 121"/>
                <a:gd name="T34" fmla="*/ 78 w 82"/>
                <a:gd name="T35" fmla="*/ 117 h 121"/>
                <a:gd name="T36" fmla="*/ 61 w 82"/>
                <a:gd name="T37" fmla="*/ 100 h 121"/>
                <a:gd name="T38" fmla="*/ 60 w 82"/>
                <a:gd name="T39" fmla="*/ 92 h 121"/>
                <a:gd name="T40" fmla="*/ 80 w 82"/>
                <a:gd name="T41" fmla="*/ 109 h 121"/>
                <a:gd name="T42" fmla="*/ 81 w 82"/>
                <a:gd name="T43" fmla="*/ 109 h 121"/>
                <a:gd name="T44" fmla="*/ 82 w 82"/>
                <a:gd name="T45" fmla="*/ 109 h 121"/>
                <a:gd name="T46" fmla="*/ 58 w 82"/>
                <a:gd name="T47" fmla="*/ 81 h 121"/>
                <a:gd name="T48" fmla="*/ 64 w 82"/>
                <a:gd name="T49" fmla="*/ 68 h 121"/>
                <a:gd name="T50" fmla="*/ 37 w 82"/>
                <a:gd name="T51" fmla="*/ 63 h 121"/>
                <a:gd name="T52" fmla="*/ 16 w 82"/>
                <a:gd name="T53" fmla="*/ 0 h 121"/>
                <a:gd name="T54" fmla="*/ 0 w 82"/>
                <a:gd name="T55" fmla="*/ 6 h 121"/>
                <a:gd name="T56" fmla="*/ 16 w 82"/>
                <a:gd name="T57" fmla="*/ 51 h 121"/>
                <a:gd name="T58" fmla="*/ 1 w 82"/>
                <a:gd name="T59" fmla="*/ 7 h 121"/>
                <a:gd name="T60" fmla="*/ 6 w 82"/>
                <a:gd name="T61" fmla="*/ 4 h 121"/>
                <a:gd name="T62" fmla="*/ 44 w 82"/>
                <a:gd name="T63" fmla="*/ 102 h 121"/>
                <a:gd name="T64" fmla="*/ 43 w 82"/>
                <a:gd name="T65" fmla="*/ 104 h 121"/>
                <a:gd name="T66" fmla="*/ 43 w 82"/>
                <a:gd name="T67" fmla="*/ 105 h 121"/>
                <a:gd name="T68" fmla="*/ 47 w 82"/>
                <a:gd name="T69" fmla="*/ 117 h 121"/>
                <a:gd name="T70" fmla="*/ 42 w 82"/>
                <a:gd name="T71" fmla="*/ 108 h 121"/>
                <a:gd name="T72" fmla="*/ 42 w 82"/>
                <a:gd name="T73" fmla="*/ 108 h 121"/>
                <a:gd name="T74" fmla="*/ 32 w 82"/>
                <a:gd name="T75" fmla="*/ 85 h 121"/>
                <a:gd name="T76" fmla="*/ 29 w 82"/>
                <a:gd name="T77" fmla="*/ 75 h 121"/>
                <a:gd name="T78" fmla="*/ 28 w 82"/>
                <a:gd name="T79" fmla="*/ 74 h 121"/>
                <a:gd name="T80" fmla="*/ 28 w 82"/>
                <a:gd name="T81" fmla="*/ 73 h 121"/>
                <a:gd name="T82" fmla="*/ 17 w 82"/>
                <a:gd name="T83" fmla="*/ 51 h 121"/>
                <a:gd name="T84" fmla="*/ 1 w 82"/>
                <a:gd name="T85" fmla="*/ 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 h="121">
                  <a:moveTo>
                    <a:pt x="16" y="51"/>
                  </a:moveTo>
                  <a:cubicBezTo>
                    <a:pt x="19" y="59"/>
                    <a:pt x="23" y="66"/>
                    <a:pt x="26" y="74"/>
                  </a:cubicBezTo>
                  <a:cubicBezTo>
                    <a:pt x="27" y="74"/>
                    <a:pt x="27" y="75"/>
                    <a:pt x="27" y="75"/>
                  </a:cubicBezTo>
                  <a:cubicBezTo>
                    <a:pt x="30" y="85"/>
                    <a:pt x="30" y="85"/>
                    <a:pt x="30" y="85"/>
                  </a:cubicBezTo>
                  <a:cubicBezTo>
                    <a:pt x="41" y="108"/>
                    <a:pt x="41" y="108"/>
                    <a:pt x="41" y="108"/>
                  </a:cubicBezTo>
                  <a:cubicBezTo>
                    <a:pt x="43" y="114"/>
                    <a:pt x="46" y="118"/>
                    <a:pt x="50" y="121"/>
                  </a:cubicBezTo>
                  <a:cubicBezTo>
                    <a:pt x="44" y="104"/>
                    <a:pt x="44" y="104"/>
                    <a:pt x="44" y="104"/>
                  </a:cubicBezTo>
                  <a:cubicBezTo>
                    <a:pt x="46" y="101"/>
                    <a:pt x="46" y="101"/>
                    <a:pt x="46" y="101"/>
                  </a:cubicBezTo>
                  <a:cubicBezTo>
                    <a:pt x="53" y="108"/>
                    <a:pt x="53" y="108"/>
                    <a:pt x="53" y="108"/>
                  </a:cubicBezTo>
                  <a:cubicBezTo>
                    <a:pt x="68" y="121"/>
                    <a:pt x="68" y="121"/>
                    <a:pt x="68" y="121"/>
                  </a:cubicBezTo>
                  <a:cubicBezTo>
                    <a:pt x="69" y="120"/>
                    <a:pt x="70" y="120"/>
                    <a:pt x="70" y="120"/>
                  </a:cubicBezTo>
                  <a:cubicBezTo>
                    <a:pt x="53" y="102"/>
                    <a:pt x="53" y="102"/>
                    <a:pt x="53" y="102"/>
                  </a:cubicBezTo>
                  <a:cubicBezTo>
                    <a:pt x="53" y="98"/>
                    <a:pt x="53" y="98"/>
                    <a:pt x="53" y="98"/>
                  </a:cubicBezTo>
                  <a:cubicBezTo>
                    <a:pt x="64" y="109"/>
                    <a:pt x="64" y="109"/>
                    <a:pt x="64" y="109"/>
                  </a:cubicBezTo>
                  <a:cubicBezTo>
                    <a:pt x="65" y="111"/>
                    <a:pt x="65" y="111"/>
                    <a:pt x="65" y="111"/>
                  </a:cubicBezTo>
                  <a:cubicBezTo>
                    <a:pt x="73" y="116"/>
                    <a:pt x="73" y="116"/>
                    <a:pt x="73" y="116"/>
                  </a:cubicBezTo>
                  <a:cubicBezTo>
                    <a:pt x="74" y="117"/>
                    <a:pt x="75" y="117"/>
                    <a:pt x="75" y="118"/>
                  </a:cubicBezTo>
                  <a:cubicBezTo>
                    <a:pt x="77" y="118"/>
                    <a:pt x="78" y="118"/>
                    <a:pt x="78" y="117"/>
                  </a:cubicBezTo>
                  <a:cubicBezTo>
                    <a:pt x="61" y="100"/>
                    <a:pt x="61" y="100"/>
                    <a:pt x="61" y="100"/>
                  </a:cubicBezTo>
                  <a:cubicBezTo>
                    <a:pt x="60" y="92"/>
                    <a:pt x="60" y="92"/>
                    <a:pt x="60" y="92"/>
                  </a:cubicBezTo>
                  <a:cubicBezTo>
                    <a:pt x="80" y="109"/>
                    <a:pt x="80" y="109"/>
                    <a:pt x="80" y="109"/>
                  </a:cubicBezTo>
                  <a:cubicBezTo>
                    <a:pt x="81" y="109"/>
                    <a:pt x="81" y="109"/>
                    <a:pt x="81" y="109"/>
                  </a:cubicBezTo>
                  <a:cubicBezTo>
                    <a:pt x="81" y="109"/>
                    <a:pt x="82" y="109"/>
                    <a:pt x="82" y="109"/>
                  </a:cubicBezTo>
                  <a:cubicBezTo>
                    <a:pt x="58" y="81"/>
                    <a:pt x="58" y="81"/>
                    <a:pt x="58" y="81"/>
                  </a:cubicBezTo>
                  <a:cubicBezTo>
                    <a:pt x="56" y="77"/>
                    <a:pt x="58" y="72"/>
                    <a:pt x="64" y="68"/>
                  </a:cubicBezTo>
                  <a:cubicBezTo>
                    <a:pt x="37" y="63"/>
                    <a:pt x="37" y="63"/>
                    <a:pt x="37" y="63"/>
                  </a:cubicBezTo>
                  <a:cubicBezTo>
                    <a:pt x="16" y="0"/>
                    <a:pt x="16" y="0"/>
                    <a:pt x="16" y="0"/>
                  </a:cubicBezTo>
                  <a:cubicBezTo>
                    <a:pt x="10" y="1"/>
                    <a:pt x="5" y="3"/>
                    <a:pt x="0" y="6"/>
                  </a:cubicBezTo>
                  <a:cubicBezTo>
                    <a:pt x="4" y="21"/>
                    <a:pt x="9" y="36"/>
                    <a:pt x="16" y="51"/>
                  </a:cubicBezTo>
                  <a:close/>
                  <a:moveTo>
                    <a:pt x="1" y="7"/>
                  </a:moveTo>
                  <a:cubicBezTo>
                    <a:pt x="3" y="6"/>
                    <a:pt x="4" y="5"/>
                    <a:pt x="6" y="4"/>
                  </a:cubicBezTo>
                  <a:cubicBezTo>
                    <a:pt x="44" y="102"/>
                    <a:pt x="44" y="102"/>
                    <a:pt x="44" y="102"/>
                  </a:cubicBezTo>
                  <a:cubicBezTo>
                    <a:pt x="43" y="104"/>
                    <a:pt x="43" y="104"/>
                    <a:pt x="43" y="104"/>
                  </a:cubicBezTo>
                  <a:cubicBezTo>
                    <a:pt x="43" y="104"/>
                    <a:pt x="43" y="104"/>
                    <a:pt x="43" y="105"/>
                  </a:cubicBezTo>
                  <a:cubicBezTo>
                    <a:pt x="47" y="117"/>
                    <a:pt x="47" y="117"/>
                    <a:pt x="47" y="117"/>
                  </a:cubicBezTo>
                  <a:cubicBezTo>
                    <a:pt x="45" y="114"/>
                    <a:pt x="43" y="111"/>
                    <a:pt x="42" y="108"/>
                  </a:cubicBezTo>
                  <a:cubicBezTo>
                    <a:pt x="42" y="108"/>
                    <a:pt x="42" y="108"/>
                    <a:pt x="42" y="108"/>
                  </a:cubicBezTo>
                  <a:cubicBezTo>
                    <a:pt x="32" y="85"/>
                    <a:pt x="32" y="85"/>
                    <a:pt x="32" y="85"/>
                  </a:cubicBezTo>
                  <a:cubicBezTo>
                    <a:pt x="29" y="75"/>
                    <a:pt x="29" y="75"/>
                    <a:pt x="29" y="75"/>
                  </a:cubicBezTo>
                  <a:cubicBezTo>
                    <a:pt x="28" y="75"/>
                    <a:pt x="28" y="75"/>
                    <a:pt x="28" y="74"/>
                  </a:cubicBezTo>
                  <a:cubicBezTo>
                    <a:pt x="28" y="74"/>
                    <a:pt x="28" y="73"/>
                    <a:pt x="28" y="73"/>
                  </a:cubicBezTo>
                  <a:cubicBezTo>
                    <a:pt x="24" y="65"/>
                    <a:pt x="20" y="58"/>
                    <a:pt x="17" y="51"/>
                  </a:cubicBezTo>
                  <a:cubicBezTo>
                    <a:pt x="11" y="36"/>
                    <a:pt x="5" y="21"/>
                    <a:pt x="1" y="7"/>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5" name="Freeform 22"/>
            <p:cNvSpPr>
              <a:spLocks/>
            </p:cNvSpPr>
            <p:nvPr/>
          </p:nvSpPr>
          <p:spPr bwMode="auto">
            <a:xfrm>
              <a:off x="4706938" y="3279775"/>
              <a:ext cx="52388" cy="114300"/>
            </a:xfrm>
            <a:custGeom>
              <a:avLst/>
              <a:gdLst>
                <a:gd name="T0" fmla="*/ 5 w 46"/>
                <a:gd name="T1" fmla="*/ 0 h 113"/>
                <a:gd name="T2" fmla="*/ 0 w 46"/>
                <a:gd name="T3" fmla="*/ 3 h 113"/>
                <a:gd name="T4" fmla="*/ 16 w 46"/>
                <a:gd name="T5" fmla="*/ 47 h 113"/>
                <a:gd name="T6" fmla="*/ 27 w 46"/>
                <a:gd name="T7" fmla="*/ 69 h 113"/>
                <a:gd name="T8" fmla="*/ 27 w 46"/>
                <a:gd name="T9" fmla="*/ 70 h 113"/>
                <a:gd name="T10" fmla="*/ 28 w 46"/>
                <a:gd name="T11" fmla="*/ 71 h 113"/>
                <a:gd name="T12" fmla="*/ 31 w 46"/>
                <a:gd name="T13" fmla="*/ 81 h 113"/>
                <a:gd name="T14" fmla="*/ 41 w 46"/>
                <a:gd name="T15" fmla="*/ 104 h 113"/>
                <a:gd name="T16" fmla="*/ 41 w 46"/>
                <a:gd name="T17" fmla="*/ 104 h 113"/>
                <a:gd name="T18" fmla="*/ 46 w 46"/>
                <a:gd name="T19" fmla="*/ 113 h 113"/>
                <a:gd name="T20" fmla="*/ 42 w 46"/>
                <a:gd name="T21" fmla="*/ 101 h 113"/>
                <a:gd name="T22" fmla="*/ 42 w 46"/>
                <a:gd name="T23" fmla="*/ 100 h 113"/>
                <a:gd name="T24" fmla="*/ 43 w 46"/>
                <a:gd name="T25" fmla="*/ 98 h 113"/>
                <a:gd name="T26" fmla="*/ 5 w 46"/>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113">
                  <a:moveTo>
                    <a:pt x="5" y="0"/>
                  </a:moveTo>
                  <a:cubicBezTo>
                    <a:pt x="3" y="1"/>
                    <a:pt x="2" y="2"/>
                    <a:pt x="0" y="3"/>
                  </a:cubicBezTo>
                  <a:cubicBezTo>
                    <a:pt x="4" y="17"/>
                    <a:pt x="10" y="32"/>
                    <a:pt x="16" y="47"/>
                  </a:cubicBezTo>
                  <a:cubicBezTo>
                    <a:pt x="19" y="54"/>
                    <a:pt x="23" y="61"/>
                    <a:pt x="27" y="69"/>
                  </a:cubicBezTo>
                  <a:cubicBezTo>
                    <a:pt x="27" y="69"/>
                    <a:pt x="27" y="70"/>
                    <a:pt x="27" y="70"/>
                  </a:cubicBezTo>
                  <a:cubicBezTo>
                    <a:pt x="27" y="71"/>
                    <a:pt x="27" y="71"/>
                    <a:pt x="28" y="71"/>
                  </a:cubicBezTo>
                  <a:cubicBezTo>
                    <a:pt x="31" y="81"/>
                    <a:pt x="31" y="81"/>
                    <a:pt x="31" y="81"/>
                  </a:cubicBezTo>
                  <a:cubicBezTo>
                    <a:pt x="41" y="104"/>
                    <a:pt x="41" y="104"/>
                    <a:pt x="41" y="104"/>
                  </a:cubicBezTo>
                  <a:cubicBezTo>
                    <a:pt x="41" y="104"/>
                    <a:pt x="41" y="104"/>
                    <a:pt x="41" y="104"/>
                  </a:cubicBezTo>
                  <a:cubicBezTo>
                    <a:pt x="42" y="107"/>
                    <a:pt x="44" y="110"/>
                    <a:pt x="46" y="113"/>
                  </a:cubicBezTo>
                  <a:cubicBezTo>
                    <a:pt x="42" y="101"/>
                    <a:pt x="42" y="101"/>
                    <a:pt x="42" y="101"/>
                  </a:cubicBezTo>
                  <a:cubicBezTo>
                    <a:pt x="42" y="100"/>
                    <a:pt x="42" y="100"/>
                    <a:pt x="42" y="100"/>
                  </a:cubicBezTo>
                  <a:cubicBezTo>
                    <a:pt x="43" y="98"/>
                    <a:pt x="43" y="98"/>
                    <a:pt x="43" y="98"/>
                  </a:cubicBezTo>
                  <a:cubicBezTo>
                    <a:pt x="5" y="0"/>
                    <a:pt x="5" y="0"/>
                    <a:pt x="5" y="0"/>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6" name="Freeform 23"/>
            <p:cNvSpPr>
              <a:spLocks/>
            </p:cNvSpPr>
            <p:nvPr/>
          </p:nvSpPr>
          <p:spPr bwMode="auto">
            <a:xfrm>
              <a:off x="4719638" y="3327400"/>
              <a:ext cx="15875" cy="28575"/>
            </a:xfrm>
            <a:custGeom>
              <a:avLst/>
              <a:gdLst>
                <a:gd name="T0" fmla="*/ 13 w 13"/>
                <a:gd name="T1" fmla="*/ 23 h 28"/>
                <a:gd name="T2" fmla="*/ 3 w 13"/>
                <a:gd name="T3" fmla="*/ 0 h 28"/>
                <a:gd name="T4" fmla="*/ 0 w 13"/>
                <a:gd name="T5" fmla="*/ 28 h 28"/>
                <a:gd name="T6" fmla="*/ 2 w 13"/>
                <a:gd name="T7" fmla="*/ 27 h 28"/>
                <a:gd name="T8" fmla="*/ 13 w 13"/>
                <a:gd name="T9" fmla="*/ 23 h 28"/>
              </a:gdLst>
              <a:ahLst/>
              <a:cxnLst>
                <a:cxn ang="0">
                  <a:pos x="T0" y="T1"/>
                </a:cxn>
                <a:cxn ang="0">
                  <a:pos x="T2" y="T3"/>
                </a:cxn>
                <a:cxn ang="0">
                  <a:pos x="T4" y="T5"/>
                </a:cxn>
                <a:cxn ang="0">
                  <a:pos x="T6" y="T7"/>
                </a:cxn>
                <a:cxn ang="0">
                  <a:pos x="T8" y="T9"/>
                </a:cxn>
              </a:cxnLst>
              <a:rect l="0" t="0" r="r" b="b"/>
              <a:pathLst>
                <a:path w="13" h="28">
                  <a:moveTo>
                    <a:pt x="13" y="23"/>
                  </a:moveTo>
                  <a:cubicBezTo>
                    <a:pt x="10" y="15"/>
                    <a:pt x="6" y="8"/>
                    <a:pt x="3" y="0"/>
                  </a:cubicBezTo>
                  <a:cubicBezTo>
                    <a:pt x="0" y="28"/>
                    <a:pt x="0" y="28"/>
                    <a:pt x="0" y="28"/>
                  </a:cubicBezTo>
                  <a:cubicBezTo>
                    <a:pt x="2" y="27"/>
                    <a:pt x="2" y="27"/>
                    <a:pt x="2" y="27"/>
                  </a:cubicBezTo>
                  <a:cubicBezTo>
                    <a:pt x="13" y="23"/>
                    <a:pt x="13" y="23"/>
                    <a:pt x="13" y="23"/>
                  </a:cubicBezTo>
                  <a:close/>
                </a:path>
              </a:pathLst>
            </a:custGeom>
            <a:solidFill>
              <a:srgbClr val="A3B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7" name="Freeform 24"/>
            <p:cNvSpPr>
              <a:spLocks/>
            </p:cNvSpPr>
            <p:nvPr/>
          </p:nvSpPr>
          <p:spPr bwMode="auto">
            <a:xfrm>
              <a:off x="4752975" y="3149600"/>
              <a:ext cx="107950" cy="192088"/>
            </a:xfrm>
            <a:custGeom>
              <a:avLst/>
              <a:gdLst>
                <a:gd name="T0" fmla="*/ 0 w 94"/>
                <a:gd name="T1" fmla="*/ 179 h 189"/>
                <a:gd name="T2" fmla="*/ 2 w 94"/>
                <a:gd name="T3" fmla="*/ 183 h 189"/>
                <a:gd name="T4" fmla="*/ 15 w 94"/>
                <a:gd name="T5" fmla="*/ 185 h 189"/>
                <a:gd name="T6" fmla="*/ 87 w 94"/>
                <a:gd name="T7" fmla="*/ 189 h 189"/>
                <a:gd name="T8" fmla="*/ 86 w 94"/>
                <a:gd name="T9" fmla="*/ 179 h 189"/>
                <a:gd name="T10" fmla="*/ 86 w 94"/>
                <a:gd name="T11" fmla="*/ 178 h 189"/>
                <a:gd name="T12" fmla="*/ 73 w 94"/>
                <a:gd name="T13" fmla="*/ 111 h 189"/>
                <a:gd name="T14" fmla="*/ 84 w 94"/>
                <a:gd name="T15" fmla="*/ 80 h 189"/>
                <a:gd name="T16" fmla="*/ 87 w 94"/>
                <a:gd name="T17" fmla="*/ 40 h 189"/>
                <a:gd name="T18" fmla="*/ 69 w 94"/>
                <a:gd name="T19" fmla="*/ 7 h 189"/>
                <a:gd name="T20" fmla="*/ 51 w 94"/>
                <a:gd name="T21" fmla="*/ 5 h 189"/>
                <a:gd name="T22" fmla="*/ 42 w 94"/>
                <a:gd name="T23" fmla="*/ 0 h 189"/>
                <a:gd name="T24" fmla="*/ 42 w 94"/>
                <a:gd name="T25" fmla="*/ 7 h 189"/>
                <a:gd name="T26" fmla="*/ 50 w 94"/>
                <a:gd name="T27" fmla="*/ 12 h 189"/>
                <a:gd name="T28" fmla="*/ 63 w 94"/>
                <a:gd name="T29" fmla="*/ 17 h 189"/>
                <a:gd name="T30" fmla="*/ 74 w 94"/>
                <a:gd name="T31" fmla="*/ 46 h 189"/>
                <a:gd name="T32" fmla="*/ 62 w 94"/>
                <a:gd name="T33" fmla="*/ 90 h 189"/>
                <a:gd name="T34" fmla="*/ 53 w 94"/>
                <a:gd name="T35" fmla="*/ 109 h 189"/>
                <a:gd name="T36" fmla="*/ 59 w 94"/>
                <a:gd name="T37" fmla="*/ 153 h 189"/>
                <a:gd name="T38" fmla="*/ 0 w 94"/>
                <a:gd name="T39" fmla="*/ 17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89">
                  <a:moveTo>
                    <a:pt x="0" y="179"/>
                  </a:moveTo>
                  <a:cubicBezTo>
                    <a:pt x="1" y="180"/>
                    <a:pt x="1" y="181"/>
                    <a:pt x="2" y="183"/>
                  </a:cubicBezTo>
                  <a:cubicBezTo>
                    <a:pt x="15" y="185"/>
                    <a:pt x="15" y="185"/>
                    <a:pt x="15" y="185"/>
                  </a:cubicBezTo>
                  <a:cubicBezTo>
                    <a:pt x="40" y="182"/>
                    <a:pt x="64" y="184"/>
                    <a:pt x="87" y="189"/>
                  </a:cubicBezTo>
                  <a:cubicBezTo>
                    <a:pt x="87" y="186"/>
                    <a:pt x="87" y="182"/>
                    <a:pt x="86" y="179"/>
                  </a:cubicBezTo>
                  <a:cubicBezTo>
                    <a:pt x="86" y="179"/>
                    <a:pt x="86" y="179"/>
                    <a:pt x="86" y="178"/>
                  </a:cubicBezTo>
                  <a:cubicBezTo>
                    <a:pt x="84" y="156"/>
                    <a:pt x="80" y="134"/>
                    <a:pt x="73" y="111"/>
                  </a:cubicBezTo>
                  <a:cubicBezTo>
                    <a:pt x="84" y="80"/>
                    <a:pt x="84" y="80"/>
                    <a:pt x="84" y="80"/>
                  </a:cubicBezTo>
                  <a:cubicBezTo>
                    <a:pt x="93" y="66"/>
                    <a:pt x="94" y="52"/>
                    <a:pt x="87" y="40"/>
                  </a:cubicBezTo>
                  <a:cubicBezTo>
                    <a:pt x="80" y="29"/>
                    <a:pt x="74" y="19"/>
                    <a:pt x="69" y="7"/>
                  </a:cubicBezTo>
                  <a:cubicBezTo>
                    <a:pt x="66" y="11"/>
                    <a:pt x="60" y="11"/>
                    <a:pt x="51" y="5"/>
                  </a:cubicBezTo>
                  <a:cubicBezTo>
                    <a:pt x="48" y="4"/>
                    <a:pt x="45" y="2"/>
                    <a:pt x="42" y="0"/>
                  </a:cubicBezTo>
                  <a:cubicBezTo>
                    <a:pt x="42" y="2"/>
                    <a:pt x="42" y="5"/>
                    <a:pt x="42" y="7"/>
                  </a:cubicBezTo>
                  <a:cubicBezTo>
                    <a:pt x="45" y="9"/>
                    <a:pt x="47" y="11"/>
                    <a:pt x="50" y="12"/>
                  </a:cubicBezTo>
                  <a:cubicBezTo>
                    <a:pt x="54" y="15"/>
                    <a:pt x="58" y="17"/>
                    <a:pt x="63" y="17"/>
                  </a:cubicBezTo>
                  <a:cubicBezTo>
                    <a:pt x="74" y="46"/>
                    <a:pt x="74" y="46"/>
                    <a:pt x="74" y="46"/>
                  </a:cubicBezTo>
                  <a:cubicBezTo>
                    <a:pt x="76" y="63"/>
                    <a:pt x="72" y="78"/>
                    <a:pt x="62" y="90"/>
                  </a:cubicBezTo>
                  <a:cubicBezTo>
                    <a:pt x="53" y="109"/>
                    <a:pt x="53" y="109"/>
                    <a:pt x="53" y="109"/>
                  </a:cubicBezTo>
                  <a:cubicBezTo>
                    <a:pt x="59" y="153"/>
                    <a:pt x="59" y="153"/>
                    <a:pt x="59" y="153"/>
                  </a:cubicBezTo>
                  <a:cubicBezTo>
                    <a:pt x="65" y="172"/>
                    <a:pt x="45" y="181"/>
                    <a:pt x="0" y="179"/>
                  </a:cubicBezTo>
                  <a:close/>
                </a:path>
              </a:pathLst>
            </a:custGeom>
            <a:solidFill>
              <a:srgbClr val="7483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8" name="Freeform 25"/>
            <p:cNvSpPr>
              <a:spLocks/>
            </p:cNvSpPr>
            <p:nvPr/>
          </p:nvSpPr>
          <p:spPr bwMode="auto">
            <a:xfrm>
              <a:off x="4770438" y="3335338"/>
              <a:ext cx="82550" cy="336550"/>
            </a:xfrm>
            <a:custGeom>
              <a:avLst/>
              <a:gdLst>
                <a:gd name="T0" fmla="*/ 9 w 73"/>
                <a:gd name="T1" fmla="*/ 5 h 333"/>
                <a:gd name="T2" fmla="*/ 13 w 73"/>
                <a:gd name="T3" fmla="*/ 13 h 333"/>
                <a:gd name="T4" fmla="*/ 7 w 73"/>
                <a:gd name="T5" fmla="*/ 16 h 333"/>
                <a:gd name="T6" fmla="*/ 61 w 73"/>
                <a:gd name="T7" fmla="*/ 25 h 333"/>
                <a:gd name="T8" fmla="*/ 33 w 73"/>
                <a:gd name="T9" fmla="*/ 109 h 333"/>
                <a:gd name="T10" fmla="*/ 25 w 73"/>
                <a:gd name="T11" fmla="*/ 175 h 333"/>
                <a:gd name="T12" fmla="*/ 20 w 73"/>
                <a:gd name="T13" fmla="*/ 194 h 333"/>
                <a:gd name="T14" fmla="*/ 17 w 73"/>
                <a:gd name="T15" fmla="*/ 254 h 333"/>
                <a:gd name="T16" fmla="*/ 9 w 73"/>
                <a:gd name="T17" fmla="*/ 277 h 333"/>
                <a:gd name="T18" fmla="*/ 21 w 73"/>
                <a:gd name="T19" fmla="*/ 299 h 333"/>
                <a:gd name="T20" fmla="*/ 12 w 73"/>
                <a:gd name="T21" fmla="*/ 333 h 333"/>
                <a:gd name="T22" fmla="*/ 49 w 73"/>
                <a:gd name="T23" fmla="*/ 320 h 333"/>
                <a:gd name="T24" fmla="*/ 46 w 73"/>
                <a:gd name="T25" fmla="*/ 294 h 333"/>
                <a:gd name="T26" fmla="*/ 33 w 73"/>
                <a:gd name="T27" fmla="*/ 282 h 333"/>
                <a:gd name="T28" fmla="*/ 41 w 73"/>
                <a:gd name="T29" fmla="*/ 262 h 333"/>
                <a:gd name="T30" fmla="*/ 34 w 73"/>
                <a:gd name="T31" fmla="*/ 192 h 333"/>
                <a:gd name="T32" fmla="*/ 34 w 73"/>
                <a:gd name="T33" fmla="*/ 180 h 333"/>
                <a:gd name="T34" fmla="*/ 37 w 73"/>
                <a:gd name="T35" fmla="*/ 176 h 333"/>
                <a:gd name="T36" fmla="*/ 50 w 73"/>
                <a:gd name="T37" fmla="*/ 128 h 333"/>
                <a:gd name="T38" fmla="*/ 62 w 73"/>
                <a:gd name="T39" fmla="*/ 97 h 333"/>
                <a:gd name="T40" fmla="*/ 64 w 73"/>
                <a:gd name="T41" fmla="*/ 89 h 333"/>
                <a:gd name="T42" fmla="*/ 66 w 73"/>
                <a:gd name="T43" fmla="*/ 81 h 333"/>
                <a:gd name="T44" fmla="*/ 71 w 73"/>
                <a:gd name="T45" fmla="*/ 51 h 333"/>
                <a:gd name="T46" fmla="*/ 72 w 73"/>
                <a:gd name="T47" fmla="*/ 10 h 333"/>
                <a:gd name="T48" fmla="*/ 72 w 73"/>
                <a:gd name="T49" fmla="*/ 7 h 333"/>
                <a:gd name="T50" fmla="*/ 0 w 73"/>
                <a:gd name="T51" fmla="*/ 3 h 333"/>
                <a:gd name="T52" fmla="*/ 9 w 73"/>
                <a:gd name="T53" fmla="*/ 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3" h="333">
                  <a:moveTo>
                    <a:pt x="9" y="5"/>
                  </a:moveTo>
                  <a:cubicBezTo>
                    <a:pt x="13" y="13"/>
                    <a:pt x="13" y="13"/>
                    <a:pt x="13" y="13"/>
                  </a:cubicBezTo>
                  <a:cubicBezTo>
                    <a:pt x="10" y="14"/>
                    <a:pt x="8" y="15"/>
                    <a:pt x="7" y="16"/>
                  </a:cubicBezTo>
                  <a:cubicBezTo>
                    <a:pt x="61" y="25"/>
                    <a:pt x="61" y="25"/>
                    <a:pt x="61" y="25"/>
                  </a:cubicBezTo>
                  <a:cubicBezTo>
                    <a:pt x="33" y="109"/>
                    <a:pt x="33" y="109"/>
                    <a:pt x="33" y="109"/>
                  </a:cubicBezTo>
                  <a:cubicBezTo>
                    <a:pt x="25" y="175"/>
                    <a:pt x="25" y="175"/>
                    <a:pt x="25" y="175"/>
                  </a:cubicBezTo>
                  <a:cubicBezTo>
                    <a:pt x="20" y="194"/>
                    <a:pt x="20" y="194"/>
                    <a:pt x="20" y="194"/>
                  </a:cubicBezTo>
                  <a:cubicBezTo>
                    <a:pt x="17" y="254"/>
                    <a:pt x="17" y="254"/>
                    <a:pt x="17" y="254"/>
                  </a:cubicBezTo>
                  <a:cubicBezTo>
                    <a:pt x="9" y="277"/>
                    <a:pt x="9" y="277"/>
                    <a:pt x="9" y="277"/>
                  </a:cubicBezTo>
                  <a:cubicBezTo>
                    <a:pt x="21" y="299"/>
                    <a:pt x="21" y="299"/>
                    <a:pt x="21" y="299"/>
                  </a:cubicBezTo>
                  <a:cubicBezTo>
                    <a:pt x="12" y="333"/>
                    <a:pt x="12" y="333"/>
                    <a:pt x="12" y="333"/>
                  </a:cubicBezTo>
                  <a:cubicBezTo>
                    <a:pt x="49" y="320"/>
                    <a:pt x="49" y="320"/>
                    <a:pt x="49" y="320"/>
                  </a:cubicBezTo>
                  <a:cubicBezTo>
                    <a:pt x="46" y="294"/>
                    <a:pt x="46" y="294"/>
                    <a:pt x="46" y="294"/>
                  </a:cubicBezTo>
                  <a:cubicBezTo>
                    <a:pt x="33" y="282"/>
                    <a:pt x="33" y="282"/>
                    <a:pt x="33" y="282"/>
                  </a:cubicBezTo>
                  <a:cubicBezTo>
                    <a:pt x="41" y="262"/>
                    <a:pt x="41" y="262"/>
                    <a:pt x="41" y="262"/>
                  </a:cubicBezTo>
                  <a:cubicBezTo>
                    <a:pt x="34" y="192"/>
                    <a:pt x="34" y="192"/>
                    <a:pt x="34" y="192"/>
                  </a:cubicBezTo>
                  <a:cubicBezTo>
                    <a:pt x="34" y="180"/>
                    <a:pt x="34" y="180"/>
                    <a:pt x="34" y="180"/>
                  </a:cubicBezTo>
                  <a:cubicBezTo>
                    <a:pt x="37" y="176"/>
                    <a:pt x="37" y="176"/>
                    <a:pt x="37" y="176"/>
                  </a:cubicBezTo>
                  <a:cubicBezTo>
                    <a:pt x="50" y="128"/>
                    <a:pt x="50" y="128"/>
                    <a:pt x="50" y="128"/>
                  </a:cubicBezTo>
                  <a:cubicBezTo>
                    <a:pt x="55" y="118"/>
                    <a:pt x="59" y="108"/>
                    <a:pt x="62" y="97"/>
                  </a:cubicBezTo>
                  <a:cubicBezTo>
                    <a:pt x="63" y="94"/>
                    <a:pt x="64" y="92"/>
                    <a:pt x="64" y="89"/>
                  </a:cubicBezTo>
                  <a:cubicBezTo>
                    <a:pt x="65" y="86"/>
                    <a:pt x="66" y="83"/>
                    <a:pt x="66" y="81"/>
                  </a:cubicBezTo>
                  <a:cubicBezTo>
                    <a:pt x="68" y="71"/>
                    <a:pt x="70" y="61"/>
                    <a:pt x="71" y="51"/>
                  </a:cubicBezTo>
                  <a:cubicBezTo>
                    <a:pt x="73" y="38"/>
                    <a:pt x="73" y="24"/>
                    <a:pt x="72" y="10"/>
                  </a:cubicBezTo>
                  <a:cubicBezTo>
                    <a:pt x="72" y="9"/>
                    <a:pt x="72" y="8"/>
                    <a:pt x="72" y="7"/>
                  </a:cubicBezTo>
                  <a:cubicBezTo>
                    <a:pt x="49" y="2"/>
                    <a:pt x="25" y="0"/>
                    <a:pt x="0" y="3"/>
                  </a:cubicBezTo>
                  <a:cubicBezTo>
                    <a:pt x="9" y="5"/>
                    <a:pt x="9" y="5"/>
                    <a:pt x="9" y="5"/>
                  </a:cubicBezTo>
                  <a:close/>
                </a:path>
              </a:pathLst>
            </a:custGeom>
            <a:solidFill>
              <a:srgbClr val="2B30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9" name="Freeform 26"/>
            <p:cNvSpPr>
              <a:spLocks/>
            </p:cNvSpPr>
            <p:nvPr/>
          </p:nvSpPr>
          <p:spPr bwMode="auto">
            <a:xfrm>
              <a:off x="4840288" y="3332163"/>
              <a:ext cx="26988" cy="101600"/>
            </a:xfrm>
            <a:custGeom>
              <a:avLst/>
              <a:gdLst>
                <a:gd name="T0" fmla="*/ 10 w 23"/>
                <a:gd name="T1" fmla="*/ 10 h 101"/>
                <a:gd name="T2" fmla="*/ 10 w 23"/>
                <a:gd name="T3" fmla="*/ 13 h 101"/>
                <a:gd name="T4" fmla="*/ 16 w 23"/>
                <a:gd name="T5" fmla="*/ 43 h 101"/>
                <a:gd name="T6" fmla="*/ 13 w 23"/>
                <a:gd name="T7" fmla="*/ 76 h 101"/>
                <a:gd name="T8" fmla="*/ 2 w 23"/>
                <a:gd name="T9" fmla="*/ 92 h 101"/>
                <a:gd name="T10" fmla="*/ 0 w 23"/>
                <a:gd name="T11" fmla="*/ 100 h 101"/>
                <a:gd name="T12" fmla="*/ 5 w 23"/>
                <a:gd name="T13" fmla="*/ 94 h 101"/>
                <a:gd name="T14" fmla="*/ 10 w 23"/>
                <a:gd name="T15" fmla="*/ 91 h 101"/>
                <a:gd name="T16" fmla="*/ 23 w 23"/>
                <a:gd name="T17" fmla="*/ 68 h 101"/>
                <a:gd name="T18" fmla="*/ 20 w 23"/>
                <a:gd name="T19" fmla="*/ 47 h 101"/>
                <a:gd name="T20" fmla="*/ 20 w 23"/>
                <a:gd name="T21" fmla="*/ 45 h 101"/>
                <a:gd name="T22" fmla="*/ 9 w 23"/>
                <a:gd name="T23" fmla="*/ 0 h 101"/>
                <a:gd name="T24" fmla="*/ 10 w 23"/>
                <a:gd name="T25"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01">
                  <a:moveTo>
                    <a:pt x="10" y="10"/>
                  </a:moveTo>
                  <a:cubicBezTo>
                    <a:pt x="10" y="11"/>
                    <a:pt x="10" y="12"/>
                    <a:pt x="10" y="13"/>
                  </a:cubicBezTo>
                  <a:cubicBezTo>
                    <a:pt x="16" y="43"/>
                    <a:pt x="16" y="43"/>
                    <a:pt x="16" y="43"/>
                  </a:cubicBezTo>
                  <a:cubicBezTo>
                    <a:pt x="13" y="76"/>
                    <a:pt x="13" y="76"/>
                    <a:pt x="13" y="76"/>
                  </a:cubicBezTo>
                  <a:cubicBezTo>
                    <a:pt x="2" y="92"/>
                    <a:pt x="2" y="92"/>
                    <a:pt x="2" y="92"/>
                  </a:cubicBezTo>
                  <a:cubicBezTo>
                    <a:pt x="2" y="95"/>
                    <a:pt x="1" y="97"/>
                    <a:pt x="0" y="100"/>
                  </a:cubicBezTo>
                  <a:cubicBezTo>
                    <a:pt x="2" y="101"/>
                    <a:pt x="3" y="99"/>
                    <a:pt x="5" y="94"/>
                  </a:cubicBezTo>
                  <a:cubicBezTo>
                    <a:pt x="6" y="93"/>
                    <a:pt x="8" y="92"/>
                    <a:pt x="10" y="91"/>
                  </a:cubicBezTo>
                  <a:cubicBezTo>
                    <a:pt x="23" y="68"/>
                    <a:pt x="23" y="68"/>
                    <a:pt x="23" y="68"/>
                  </a:cubicBezTo>
                  <a:cubicBezTo>
                    <a:pt x="20" y="47"/>
                    <a:pt x="20" y="47"/>
                    <a:pt x="20" y="47"/>
                  </a:cubicBezTo>
                  <a:cubicBezTo>
                    <a:pt x="20" y="45"/>
                    <a:pt x="20" y="45"/>
                    <a:pt x="20" y="45"/>
                  </a:cubicBezTo>
                  <a:cubicBezTo>
                    <a:pt x="19" y="28"/>
                    <a:pt x="16" y="13"/>
                    <a:pt x="9" y="0"/>
                  </a:cubicBezTo>
                  <a:cubicBezTo>
                    <a:pt x="10" y="3"/>
                    <a:pt x="10" y="7"/>
                    <a:pt x="10" y="1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0" name="Freeform 27"/>
            <p:cNvSpPr>
              <a:spLocks/>
            </p:cNvSpPr>
            <p:nvPr/>
          </p:nvSpPr>
          <p:spPr bwMode="auto">
            <a:xfrm>
              <a:off x="4843463" y="3344863"/>
              <a:ext cx="15875" cy="79375"/>
            </a:xfrm>
            <a:custGeom>
              <a:avLst/>
              <a:gdLst>
                <a:gd name="T0" fmla="*/ 11 w 14"/>
                <a:gd name="T1" fmla="*/ 63 h 79"/>
                <a:gd name="T2" fmla="*/ 14 w 14"/>
                <a:gd name="T3" fmla="*/ 30 h 79"/>
                <a:gd name="T4" fmla="*/ 8 w 14"/>
                <a:gd name="T5" fmla="*/ 0 h 79"/>
                <a:gd name="T6" fmla="*/ 7 w 14"/>
                <a:gd name="T7" fmla="*/ 41 h 79"/>
                <a:gd name="T8" fmla="*/ 9 w 14"/>
                <a:gd name="T9" fmla="*/ 59 h 79"/>
                <a:gd name="T10" fmla="*/ 10 w 14"/>
                <a:gd name="T11" fmla="*/ 62 h 79"/>
                <a:gd name="T12" fmla="*/ 2 w 14"/>
                <a:gd name="T13" fmla="*/ 71 h 79"/>
                <a:gd name="T14" fmla="*/ 0 w 14"/>
                <a:gd name="T15" fmla="*/ 79 h 79"/>
                <a:gd name="T16" fmla="*/ 11 w 14"/>
                <a:gd name="T17" fmla="*/ 6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79">
                  <a:moveTo>
                    <a:pt x="11" y="63"/>
                  </a:moveTo>
                  <a:cubicBezTo>
                    <a:pt x="14" y="30"/>
                    <a:pt x="14" y="30"/>
                    <a:pt x="14" y="30"/>
                  </a:cubicBezTo>
                  <a:cubicBezTo>
                    <a:pt x="8" y="0"/>
                    <a:pt x="8" y="0"/>
                    <a:pt x="8" y="0"/>
                  </a:cubicBezTo>
                  <a:cubicBezTo>
                    <a:pt x="9" y="14"/>
                    <a:pt x="9" y="28"/>
                    <a:pt x="7" y="41"/>
                  </a:cubicBezTo>
                  <a:cubicBezTo>
                    <a:pt x="9" y="59"/>
                    <a:pt x="9" y="59"/>
                    <a:pt x="9" y="59"/>
                  </a:cubicBezTo>
                  <a:cubicBezTo>
                    <a:pt x="9" y="60"/>
                    <a:pt x="10" y="61"/>
                    <a:pt x="10" y="62"/>
                  </a:cubicBezTo>
                  <a:cubicBezTo>
                    <a:pt x="2" y="71"/>
                    <a:pt x="2" y="71"/>
                    <a:pt x="2" y="71"/>
                  </a:cubicBezTo>
                  <a:cubicBezTo>
                    <a:pt x="2" y="73"/>
                    <a:pt x="1" y="76"/>
                    <a:pt x="0" y="79"/>
                  </a:cubicBezTo>
                  <a:cubicBezTo>
                    <a:pt x="11" y="63"/>
                    <a:pt x="11" y="63"/>
                    <a:pt x="11" y="63"/>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1" name="Freeform 28"/>
            <p:cNvSpPr>
              <a:spLocks/>
            </p:cNvSpPr>
            <p:nvPr/>
          </p:nvSpPr>
          <p:spPr bwMode="auto">
            <a:xfrm>
              <a:off x="4765675" y="3375025"/>
              <a:ext cx="22225" cy="22225"/>
            </a:xfrm>
            <a:custGeom>
              <a:avLst/>
              <a:gdLst>
                <a:gd name="T0" fmla="*/ 12 w 19"/>
                <a:gd name="T1" fmla="*/ 13 h 22"/>
                <a:gd name="T2" fmla="*/ 11 w 19"/>
                <a:gd name="T3" fmla="*/ 11 h 22"/>
                <a:gd name="T4" fmla="*/ 0 w 19"/>
                <a:gd name="T5" fmla="*/ 0 h 22"/>
                <a:gd name="T6" fmla="*/ 0 w 19"/>
                <a:gd name="T7" fmla="*/ 4 h 22"/>
                <a:gd name="T8" fmla="*/ 17 w 19"/>
                <a:gd name="T9" fmla="*/ 22 h 22"/>
                <a:gd name="T10" fmla="*/ 12 w 19"/>
                <a:gd name="T11" fmla="*/ 13 h 22"/>
              </a:gdLst>
              <a:ahLst/>
              <a:cxnLst>
                <a:cxn ang="0">
                  <a:pos x="T0" y="T1"/>
                </a:cxn>
                <a:cxn ang="0">
                  <a:pos x="T2" y="T3"/>
                </a:cxn>
                <a:cxn ang="0">
                  <a:pos x="T4" y="T5"/>
                </a:cxn>
                <a:cxn ang="0">
                  <a:pos x="T6" y="T7"/>
                </a:cxn>
                <a:cxn ang="0">
                  <a:pos x="T8" y="T9"/>
                </a:cxn>
                <a:cxn ang="0">
                  <a:pos x="T10" y="T11"/>
                </a:cxn>
              </a:cxnLst>
              <a:rect l="0" t="0" r="r" b="b"/>
              <a:pathLst>
                <a:path w="19" h="22">
                  <a:moveTo>
                    <a:pt x="12" y="13"/>
                  </a:moveTo>
                  <a:cubicBezTo>
                    <a:pt x="11" y="11"/>
                    <a:pt x="11" y="11"/>
                    <a:pt x="11" y="11"/>
                  </a:cubicBezTo>
                  <a:cubicBezTo>
                    <a:pt x="0" y="0"/>
                    <a:pt x="0" y="0"/>
                    <a:pt x="0" y="0"/>
                  </a:cubicBezTo>
                  <a:cubicBezTo>
                    <a:pt x="0" y="4"/>
                    <a:pt x="0" y="4"/>
                    <a:pt x="0" y="4"/>
                  </a:cubicBezTo>
                  <a:cubicBezTo>
                    <a:pt x="17" y="22"/>
                    <a:pt x="17" y="22"/>
                    <a:pt x="17" y="22"/>
                  </a:cubicBezTo>
                  <a:cubicBezTo>
                    <a:pt x="19" y="20"/>
                    <a:pt x="17" y="17"/>
                    <a:pt x="12" y="13"/>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2" name="Freeform 29"/>
            <p:cNvSpPr>
              <a:spLocks noEditPoints="1"/>
            </p:cNvSpPr>
            <p:nvPr/>
          </p:nvSpPr>
          <p:spPr bwMode="auto">
            <a:xfrm>
              <a:off x="4687888" y="3351213"/>
              <a:ext cx="103188" cy="338138"/>
            </a:xfrm>
            <a:custGeom>
              <a:avLst/>
              <a:gdLst>
                <a:gd name="T0" fmla="*/ 80 w 90"/>
                <a:gd name="T1" fmla="*/ 37 h 333"/>
                <a:gd name="T2" fmla="*/ 80 w 90"/>
                <a:gd name="T3" fmla="*/ 37 h 333"/>
                <a:gd name="T4" fmla="*/ 85 w 90"/>
                <a:gd name="T5" fmla="*/ 46 h 333"/>
                <a:gd name="T6" fmla="*/ 83 w 90"/>
                <a:gd name="T7" fmla="*/ 47 h 333"/>
                <a:gd name="T8" fmla="*/ 68 w 90"/>
                <a:gd name="T9" fmla="*/ 34 h 333"/>
                <a:gd name="T10" fmla="*/ 61 w 90"/>
                <a:gd name="T11" fmla="*/ 27 h 333"/>
                <a:gd name="T12" fmla="*/ 64 w 90"/>
                <a:gd name="T13" fmla="*/ 37 h 333"/>
                <a:gd name="T14" fmla="*/ 66 w 90"/>
                <a:gd name="T15" fmla="*/ 48 h 333"/>
                <a:gd name="T16" fmla="*/ 65 w 90"/>
                <a:gd name="T17" fmla="*/ 47 h 333"/>
                <a:gd name="T18" fmla="*/ 56 w 90"/>
                <a:gd name="T19" fmla="*/ 34 h 333"/>
                <a:gd name="T20" fmla="*/ 45 w 90"/>
                <a:gd name="T21" fmla="*/ 11 h 333"/>
                <a:gd name="T22" fmla="*/ 42 w 90"/>
                <a:gd name="T23" fmla="*/ 1 h 333"/>
                <a:gd name="T24" fmla="*/ 41 w 90"/>
                <a:gd name="T25" fmla="*/ 0 h 333"/>
                <a:gd name="T26" fmla="*/ 30 w 90"/>
                <a:gd name="T27" fmla="*/ 4 h 333"/>
                <a:gd name="T28" fmla="*/ 40 w 90"/>
                <a:gd name="T29" fmla="*/ 118 h 333"/>
                <a:gd name="T30" fmla="*/ 40 w 90"/>
                <a:gd name="T31" fmla="*/ 130 h 333"/>
                <a:gd name="T32" fmla="*/ 37 w 90"/>
                <a:gd name="T33" fmla="*/ 153 h 333"/>
                <a:gd name="T34" fmla="*/ 33 w 90"/>
                <a:gd name="T35" fmla="*/ 159 h 333"/>
                <a:gd name="T36" fmla="*/ 11 w 90"/>
                <a:gd name="T37" fmla="*/ 280 h 333"/>
                <a:gd name="T38" fmla="*/ 2 w 90"/>
                <a:gd name="T39" fmla="*/ 296 h 333"/>
                <a:gd name="T40" fmla="*/ 0 w 90"/>
                <a:gd name="T41" fmla="*/ 333 h 333"/>
                <a:gd name="T42" fmla="*/ 8 w 90"/>
                <a:gd name="T43" fmla="*/ 325 h 333"/>
                <a:gd name="T44" fmla="*/ 18 w 90"/>
                <a:gd name="T45" fmla="*/ 322 h 333"/>
                <a:gd name="T46" fmla="*/ 39 w 90"/>
                <a:gd name="T47" fmla="*/ 253 h 333"/>
                <a:gd name="T48" fmla="*/ 52 w 90"/>
                <a:gd name="T49" fmla="*/ 188 h 333"/>
                <a:gd name="T50" fmla="*/ 65 w 90"/>
                <a:gd name="T51" fmla="*/ 161 h 333"/>
                <a:gd name="T52" fmla="*/ 63 w 90"/>
                <a:gd name="T53" fmla="*/ 141 h 333"/>
                <a:gd name="T54" fmla="*/ 90 w 90"/>
                <a:gd name="T55" fmla="*/ 44 h 333"/>
                <a:gd name="T56" fmla="*/ 88 w 90"/>
                <a:gd name="T57" fmla="*/ 42 h 333"/>
                <a:gd name="T58" fmla="*/ 80 w 90"/>
                <a:gd name="T59" fmla="*/ 37 h 333"/>
                <a:gd name="T60" fmla="*/ 32 w 90"/>
                <a:gd name="T61" fmla="*/ 5 h 333"/>
                <a:gd name="T62" fmla="*/ 36 w 90"/>
                <a:gd name="T63" fmla="*/ 3 h 333"/>
                <a:gd name="T64" fmla="*/ 45 w 90"/>
                <a:gd name="T65" fmla="*/ 115 h 333"/>
                <a:gd name="T66" fmla="*/ 45 w 90"/>
                <a:gd name="T67" fmla="*/ 136 h 333"/>
                <a:gd name="T68" fmla="*/ 43 w 90"/>
                <a:gd name="T69" fmla="*/ 157 h 333"/>
                <a:gd name="T70" fmla="*/ 21 w 90"/>
                <a:gd name="T71" fmla="*/ 231 h 333"/>
                <a:gd name="T72" fmla="*/ 21 w 90"/>
                <a:gd name="T73" fmla="*/ 232 h 333"/>
                <a:gd name="T74" fmla="*/ 19 w 90"/>
                <a:gd name="T75" fmla="*/ 283 h 333"/>
                <a:gd name="T76" fmla="*/ 7 w 90"/>
                <a:gd name="T77" fmla="*/ 300 h 333"/>
                <a:gd name="T78" fmla="*/ 8 w 90"/>
                <a:gd name="T79" fmla="*/ 323 h 333"/>
                <a:gd name="T80" fmla="*/ 1 w 90"/>
                <a:gd name="T81" fmla="*/ 328 h 333"/>
                <a:gd name="T82" fmla="*/ 3 w 90"/>
                <a:gd name="T83" fmla="*/ 297 h 333"/>
                <a:gd name="T84" fmla="*/ 13 w 90"/>
                <a:gd name="T85" fmla="*/ 281 h 333"/>
                <a:gd name="T86" fmla="*/ 13 w 90"/>
                <a:gd name="T87" fmla="*/ 280 h 333"/>
                <a:gd name="T88" fmla="*/ 34 w 90"/>
                <a:gd name="T89" fmla="*/ 160 h 333"/>
                <a:gd name="T90" fmla="*/ 38 w 90"/>
                <a:gd name="T91" fmla="*/ 154 h 333"/>
                <a:gd name="T92" fmla="*/ 38 w 90"/>
                <a:gd name="T93" fmla="*/ 153 h 333"/>
                <a:gd name="T94" fmla="*/ 41 w 90"/>
                <a:gd name="T95" fmla="*/ 130 h 333"/>
                <a:gd name="T96" fmla="*/ 41 w 90"/>
                <a:gd name="T97" fmla="*/ 130 h 333"/>
                <a:gd name="T98" fmla="*/ 41 w 90"/>
                <a:gd name="T99" fmla="*/ 117 h 333"/>
                <a:gd name="T100" fmla="*/ 32 w 90"/>
                <a:gd name="T101" fmla="*/ 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 h="333">
                  <a:moveTo>
                    <a:pt x="80" y="37"/>
                  </a:moveTo>
                  <a:cubicBezTo>
                    <a:pt x="80" y="37"/>
                    <a:pt x="80" y="37"/>
                    <a:pt x="80" y="37"/>
                  </a:cubicBezTo>
                  <a:cubicBezTo>
                    <a:pt x="85" y="41"/>
                    <a:pt x="87" y="44"/>
                    <a:pt x="85" y="46"/>
                  </a:cubicBezTo>
                  <a:cubicBezTo>
                    <a:pt x="85" y="46"/>
                    <a:pt x="84" y="46"/>
                    <a:pt x="83" y="47"/>
                  </a:cubicBezTo>
                  <a:cubicBezTo>
                    <a:pt x="68" y="34"/>
                    <a:pt x="68" y="34"/>
                    <a:pt x="68" y="34"/>
                  </a:cubicBezTo>
                  <a:cubicBezTo>
                    <a:pt x="61" y="27"/>
                    <a:pt x="61" y="27"/>
                    <a:pt x="61" y="27"/>
                  </a:cubicBezTo>
                  <a:cubicBezTo>
                    <a:pt x="61" y="30"/>
                    <a:pt x="62" y="34"/>
                    <a:pt x="64" y="37"/>
                  </a:cubicBezTo>
                  <a:cubicBezTo>
                    <a:pt x="68" y="43"/>
                    <a:pt x="69" y="46"/>
                    <a:pt x="66" y="48"/>
                  </a:cubicBezTo>
                  <a:cubicBezTo>
                    <a:pt x="66" y="48"/>
                    <a:pt x="65" y="48"/>
                    <a:pt x="65" y="47"/>
                  </a:cubicBezTo>
                  <a:cubicBezTo>
                    <a:pt x="61" y="44"/>
                    <a:pt x="58" y="40"/>
                    <a:pt x="56" y="34"/>
                  </a:cubicBezTo>
                  <a:cubicBezTo>
                    <a:pt x="45" y="11"/>
                    <a:pt x="45" y="11"/>
                    <a:pt x="45" y="11"/>
                  </a:cubicBezTo>
                  <a:cubicBezTo>
                    <a:pt x="42" y="1"/>
                    <a:pt x="42" y="1"/>
                    <a:pt x="42" y="1"/>
                  </a:cubicBezTo>
                  <a:cubicBezTo>
                    <a:pt x="42" y="1"/>
                    <a:pt x="42" y="0"/>
                    <a:pt x="41" y="0"/>
                  </a:cubicBezTo>
                  <a:cubicBezTo>
                    <a:pt x="30" y="4"/>
                    <a:pt x="30" y="4"/>
                    <a:pt x="30" y="4"/>
                  </a:cubicBezTo>
                  <a:cubicBezTo>
                    <a:pt x="28" y="42"/>
                    <a:pt x="32" y="80"/>
                    <a:pt x="40" y="118"/>
                  </a:cubicBezTo>
                  <a:cubicBezTo>
                    <a:pt x="40" y="130"/>
                    <a:pt x="40" y="130"/>
                    <a:pt x="40" y="130"/>
                  </a:cubicBezTo>
                  <a:cubicBezTo>
                    <a:pt x="38" y="135"/>
                    <a:pt x="37" y="142"/>
                    <a:pt x="37" y="153"/>
                  </a:cubicBezTo>
                  <a:cubicBezTo>
                    <a:pt x="33" y="159"/>
                    <a:pt x="33" y="159"/>
                    <a:pt x="33" y="159"/>
                  </a:cubicBezTo>
                  <a:cubicBezTo>
                    <a:pt x="17" y="196"/>
                    <a:pt x="10" y="237"/>
                    <a:pt x="11" y="280"/>
                  </a:cubicBezTo>
                  <a:cubicBezTo>
                    <a:pt x="2" y="296"/>
                    <a:pt x="2" y="296"/>
                    <a:pt x="2" y="296"/>
                  </a:cubicBezTo>
                  <a:cubicBezTo>
                    <a:pt x="0" y="333"/>
                    <a:pt x="0" y="333"/>
                    <a:pt x="0" y="333"/>
                  </a:cubicBezTo>
                  <a:cubicBezTo>
                    <a:pt x="2" y="329"/>
                    <a:pt x="5" y="326"/>
                    <a:pt x="8" y="325"/>
                  </a:cubicBezTo>
                  <a:cubicBezTo>
                    <a:pt x="11" y="323"/>
                    <a:pt x="14" y="322"/>
                    <a:pt x="18" y="322"/>
                  </a:cubicBezTo>
                  <a:cubicBezTo>
                    <a:pt x="39" y="253"/>
                    <a:pt x="39" y="253"/>
                    <a:pt x="39" y="253"/>
                  </a:cubicBezTo>
                  <a:cubicBezTo>
                    <a:pt x="52" y="188"/>
                    <a:pt x="52" y="188"/>
                    <a:pt x="52" y="188"/>
                  </a:cubicBezTo>
                  <a:cubicBezTo>
                    <a:pt x="65" y="161"/>
                    <a:pt x="65" y="161"/>
                    <a:pt x="65" y="161"/>
                  </a:cubicBezTo>
                  <a:cubicBezTo>
                    <a:pt x="63" y="141"/>
                    <a:pt x="63" y="141"/>
                    <a:pt x="63" y="141"/>
                  </a:cubicBezTo>
                  <a:cubicBezTo>
                    <a:pt x="90" y="44"/>
                    <a:pt x="90" y="44"/>
                    <a:pt x="90" y="44"/>
                  </a:cubicBezTo>
                  <a:cubicBezTo>
                    <a:pt x="90" y="43"/>
                    <a:pt x="89" y="43"/>
                    <a:pt x="88" y="42"/>
                  </a:cubicBezTo>
                  <a:cubicBezTo>
                    <a:pt x="80" y="37"/>
                    <a:pt x="80" y="37"/>
                    <a:pt x="80" y="37"/>
                  </a:cubicBezTo>
                  <a:close/>
                  <a:moveTo>
                    <a:pt x="32" y="5"/>
                  </a:moveTo>
                  <a:cubicBezTo>
                    <a:pt x="36" y="3"/>
                    <a:pt x="36" y="3"/>
                    <a:pt x="36" y="3"/>
                  </a:cubicBezTo>
                  <a:cubicBezTo>
                    <a:pt x="34" y="37"/>
                    <a:pt x="37" y="74"/>
                    <a:pt x="45" y="115"/>
                  </a:cubicBezTo>
                  <a:cubicBezTo>
                    <a:pt x="45" y="136"/>
                    <a:pt x="45" y="136"/>
                    <a:pt x="45" y="136"/>
                  </a:cubicBezTo>
                  <a:cubicBezTo>
                    <a:pt x="43" y="157"/>
                    <a:pt x="43" y="157"/>
                    <a:pt x="43" y="157"/>
                  </a:cubicBezTo>
                  <a:cubicBezTo>
                    <a:pt x="31" y="182"/>
                    <a:pt x="23" y="207"/>
                    <a:pt x="21" y="231"/>
                  </a:cubicBezTo>
                  <a:cubicBezTo>
                    <a:pt x="21" y="232"/>
                    <a:pt x="21" y="232"/>
                    <a:pt x="21" y="232"/>
                  </a:cubicBezTo>
                  <a:cubicBezTo>
                    <a:pt x="19" y="283"/>
                    <a:pt x="19" y="283"/>
                    <a:pt x="19" y="283"/>
                  </a:cubicBezTo>
                  <a:cubicBezTo>
                    <a:pt x="7" y="300"/>
                    <a:pt x="7" y="300"/>
                    <a:pt x="7" y="300"/>
                  </a:cubicBezTo>
                  <a:cubicBezTo>
                    <a:pt x="8" y="323"/>
                    <a:pt x="8" y="323"/>
                    <a:pt x="8" y="323"/>
                  </a:cubicBezTo>
                  <a:cubicBezTo>
                    <a:pt x="5" y="324"/>
                    <a:pt x="3" y="326"/>
                    <a:pt x="1" y="328"/>
                  </a:cubicBezTo>
                  <a:cubicBezTo>
                    <a:pt x="3" y="297"/>
                    <a:pt x="3" y="297"/>
                    <a:pt x="3" y="297"/>
                  </a:cubicBezTo>
                  <a:cubicBezTo>
                    <a:pt x="13" y="281"/>
                    <a:pt x="13" y="281"/>
                    <a:pt x="13" y="281"/>
                  </a:cubicBezTo>
                  <a:cubicBezTo>
                    <a:pt x="13" y="281"/>
                    <a:pt x="13" y="280"/>
                    <a:pt x="13" y="280"/>
                  </a:cubicBezTo>
                  <a:cubicBezTo>
                    <a:pt x="11" y="237"/>
                    <a:pt x="18" y="197"/>
                    <a:pt x="34" y="160"/>
                  </a:cubicBezTo>
                  <a:cubicBezTo>
                    <a:pt x="38" y="154"/>
                    <a:pt x="38" y="154"/>
                    <a:pt x="38" y="154"/>
                  </a:cubicBezTo>
                  <a:cubicBezTo>
                    <a:pt x="38" y="153"/>
                    <a:pt x="38" y="153"/>
                    <a:pt x="38" y="153"/>
                  </a:cubicBezTo>
                  <a:cubicBezTo>
                    <a:pt x="38" y="143"/>
                    <a:pt x="39" y="135"/>
                    <a:pt x="41" y="130"/>
                  </a:cubicBezTo>
                  <a:cubicBezTo>
                    <a:pt x="41" y="130"/>
                    <a:pt x="41" y="130"/>
                    <a:pt x="41" y="130"/>
                  </a:cubicBezTo>
                  <a:cubicBezTo>
                    <a:pt x="41" y="117"/>
                    <a:pt x="41" y="117"/>
                    <a:pt x="41" y="117"/>
                  </a:cubicBezTo>
                  <a:cubicBezTo>
                    <a:pt x="33" y="80"/>
                    <a:pt x="30" y="43"/>
                    <a:pt x="32" y="5"/>
                  </a:cubicBezTo>
                  <a:close/>
                </a:path>
              </a:pathLst>
            </a:custGeom>
            <a:solidFill>
              <a:srgbClr val="5059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3" name="Freeform 30"/>
            <p:cNvSpPr>
              <a:spLocks/>
            </p:cNvSpPr>
            <p:nvPr/>
          </p:nvSpPr>
          <p:spPr bwMode="auto">
            <a:xfrm>
              <a:off x="4689475" y="3354388"/>
              <a:ext cx="50800" cy="328613"/>
            </a:xfrm>
            <a:custGeom>
              <a:avLst/>
              <a:gdLst>
                <a:gd name="T0" fmla="*/ 35 w 44"/>
                <a:gd name="T1" fmla="*/ 0 h 325"/>
                <a:gd name="T2" fmla="*/ 31 w 44"/>
                <a:gd name="T3" fmla="*/ 2 h 325"/>
                <a:gd name="T4" fmla="*/ 40 w 44"/>
                <a:gd name="T5" fmla="*/ 114 h 325"/>
                <a:gd name="T6" fmla="*/ 40 w 44"/>
                <a:gd name="T7" fmla="*/ 127 h 325"/>
                <a:gd name="T8" fmla="*/ 40 w 44"/>
                <a:gd name="T9" fmla="*/ 127 h 325"/>
                <a:gd name="T10" fmla="*/ 37 w 44"/>
                <a:gd name="T11" fmla="*/ 150 h 325"/>
                <a:gd name="T12" fmla="*/ 37 w 44"/>
                <a:gd name="T13" fmla="*/ 151 h 325"/>
                <a:gd name="T14" fmla="*/ 33 w 44"/>
                <a:gd name="T15" fmla="*/ 157 h 325"/>
                <a:gd name="T16" fmla="*/ 12 w 44"/>
                <a:gd name="T17" fmla="*/ 277 h 325"/>
                <a:gd name="T18" fmla="*/ 12 w 44"/>
                <a:gd name="T19" fmla="*/ 278 h 325"/>
                <a:gd name="T20" fmla="*/ 2 w 44"/>
                <a:gd name="T21" fmla="*/ 294 h 325"/>
                <a:gd name="T22" fmla="*/ 0 w 44"/>
                <a:gd name="T23" fmla="*/ 325 h 325"/>
                <a:gd name="T24" fmla="*/ 7 w 44"/>
                <a:gd name="T25" fmla="*/ 320 h 325"/>
                <a:gd name="T26" fmla="*/ 6 w 44"/>
                <a:gd name="T27" fmla="*/ 297 h 325"/>
                <a:gd name="T28" fmla="*/ 18 w 44"/>
                <a:gd name="T29" fmla="*/ 280 h 325"/>
                <a:gd name="T30" fmla="*/ 20 w 44"/>
                <a:gd name="T31" fmla="*/ 229 h 325"/>
                <a:gd name="T32" fmla="*/ 20 w 44"/>
                <a:gd name="T33" fmla="*/ 228 h 325"/>
                <a:gd name="T34" fmla="*/ 42 w 44"/>
                <a:gd name="T35" fmla="*/ 154 h 325"/>
                <a:gd name="T36" fmla="*/ 44 w 44"/>
                <a:gd name="T37" fmla="*/ 133 h 325"/>
                <a:gd name="T38" fmla="*/ 44 w 44"/>
                <a:gd name="T39" fmla="*/ 112 h 325"/>
                <a:gd name="T40" fmla="*/ 35 w 44"/>
                <a:gd name="T41"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325">
                  <a:moveTo>
                    <a:pt x="35" y="0"/>
                  </a:moveTo>
                  <a:cubicBezTo>
                    <a:pt x="31" y="2"/>
                    <a:pt x="31" y="2"/>
                    <a:pt x="31" y="2"/>
                  </a:cubicBezTo>
                  <a:cubicBezTo>
                    <a:pt x="29" y="40"/>
                    <a:pt x="32" y="77"/>
                    <a:pt x="40" y="114"/>
                  </a:cubicBezTo>
                  <a:cubicBezTo>
                    <a:pt x="40" y="127"/>
                    <a:pt x="40" y="127"/>
                    <a:pt x="40" y="127"/>
                  </a:cubicBezTo>
                  <a:cubicBezTo>
                    <a:pt x="40" y="127"/>
                    <a:pt x="40" y="127"/>
                    <a:pt x="40" y="127"/>
                  </a:cubicBezTo>
                  <a:cubicBezTo>
                    <a:pt x="38" y="132"/>
                    <a:pt x="37" y="140"/>
                    <a:pt x="37" y="150"/>
                  </a:cubicBezTo>
                  <a:cubicBezTo>
                    <a:pt x="37" y="150"/>
                    <a:pt x="37" y="150"/>
                    <a:pt x="37" y="151"/>
                  </a:cubicBezTo>
                  <a:cubicBezTo>
                    <a:pt x="33" y="157"/>
                    <a:pt x="33" y="157"/>
                    <a:pt x="33" y="157"/>
                  </a:cubicBezTo>
                  <a:cubicBezTo>
                    <a:pt x="17" y="194"/>
                    <a:pt x="10" y="234"/>
                    <a:pt x="12" y="277"/>
                  </a:cubicBezTo>
                  <a:cubicBezTo>
                    <a:pt x="12" y="277"/>
                    <a:pt x="12" y="278"/>
                    <a:pt x="12" y="278"/>
                  </a:cubicBezTo>
                  <a:cubicBezTo>
                    <a:pt x="2" y="294"/>
                    <a:pt x="2" y="294"/>
                    <a:pt x="2" y="294"/>
                  </a:cubicBezTo>
                  <a:cubicBezTo>
                    <a:pt x="0" y="325"/>
                    <a:pt x="0" y="325"/>
                    <a:pt x="0" y="325"/>
                  </a:cubicBezTo>
                  <a:cubicBezTo>
                    <a:pt x="2" y="323"/>
                    <a:pt x="4" y="321"/>
                    <a:pt x="7" y="320"/>
                  </a:cubicBezTo>
                  <a:cubicBezTo>
                    <a:pt x="6" y="297"/>
                    <a:pt x="6" y="297"/>
                    <a:pt x="6" y="297"/>
                  </a:cubicBezTo>
                  <a:cubicBezTo>
                    <a:pt x="18" y="280"/>
                    <a:pt x="18" y="280"/>
                    <a:pt x="18" y="280"/>
                  </a:cubicBezTo>
                  <a:cubicBezTo>
                    <a:pt x="20" y="229"/>
                    <a:pt x="20" y="229"/>
                    <a:pt x="20" y="229"/>
                  </a:cubicBezTo>
                  <a:cubicBezTo>
                    <a:pt x="20" y="229"/>
                    <a:pt x="20" y="229"/>
                    <a:pt x="20" y="228"/>
                  </a:cubicBezTo>
                  <a:cubicBezTo>
                    <a:pt x="22" y="204"/>
                    <a:pt x="30" y="179"/>
                    <a:pt x="42" y="154"/>
                  </a:cubicBezTo>
                  <a:cubicBezTo>
                    <a:pt x="44" y="133"/>
                    <a:pt x="44" y="133"/>
                    <a:pt x="44" y="133"/>
                  </a:cubicBezTo>
                  <a:cubicBezTo>
                    <a:pt x="44" y="112"/>
                    <a:pt x="44" y="112"/>
                    <a:pt x="44" y="112"/>
                  </a:cubicBezTo>
                  <a:cubicBezTo>
                    <a:pt x="36" y="71"/>
                    <a:pt x="33" y="34"/>
                    <a:pt x="35" y="0"/>
                  </a:cubicBezTo>
                  <a:close/>
                </a:path>
              </a:pathLst>
            </a:custGeom>
            <a:solidFill>
              <a:srgbClr val="7A89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4" name="Freeform 31"/>
            <p:cNvSpPr>
              <a:spLocks/>
            </p:cNvSpPr>
            <p:nvPr/>
          </p:nvSpPr>
          <p:spPr bwMode="auto">
            <a:xfrm>
              <a:off x="4756150" y="3378200"/>
              <a:ext cx="11113" cy="20638"/>
            </a:xfrm>
            <a:custGeom>
              <a:avLst/>
              <a:gdLst>
                <a:gd name="T0" fmla="*/ 6 w 10"/>
                <a:gd name="T1" fmla="*/ 20 h 21"/>
                <a:gd name="T2" fmla="*/ 7 w 10"/>
                <a:gd name="T3" fmla="*/ 21 h 21"/>
                <a:gd name="T4" fmla="*/ 5 w 10"/>
                <a:gd name="T5" fmla="*/ 10 h 21"/>
                <a:gd name="T6" fmla="*/ 2 w 10"/>
                <a:gd name="T7" fmla="*/ 0 h 21"/>
                <a:gd name="T8" fmla="*/ 0 w 10"/>
                <a:gd name="T9" fmla="*/ 3 h 21"/>
                <a:gd name="T10" fmla="*/ 6 w 10"/>
                <a:gd name="T11" fmla="*/ 20 h 21"/>
              </a:gdLst>
              <a:ahLst/>
              <a:cxnLst>
                <a:cxn ang="0">
                  <a:pos x="T0" y="T1"/>
                </a:cxn>
                <a:cxn ang="0">
                  <a:pos x="T2" y="T3"/>
                </a:cxn>
                <a:cxn ang="0">
                  <a:pos x="T4" y="T5"/>
                </a:cxn>
                <a:cxn ang="0">
                  <a:pos x="T6" y="T7"/>
                </a:cxn>
                <a:cxn ang="0">
                  <a:pos x="T8" y="T9"/>
                </a:cxn>
                <a:cxn ang="0">
                  <a:pos x="T10" y="T11"/>
                </a:cxn>
              </a:cxnLst>
              <a:rect l="0" t="0" r="r" b="b"/>
              <a:pathLst>
                <a:path w="10" h="21">
                  <a:moveTo>
                    <a:pt x="6" y="20"/>
                  </a:moveTo>
                  <a:cubicBezTo>
                    <a:pt x="6" y="21"/>
                    <a:pt x="7" y="21"/>
                    <a:pt x="7" y="21"/>
                  </a:cubicBezTo>
                  <a:cubicBezTo>
                    <a:pt x="10" y="19"/>
                    <a:pt x="9" y="16"/>
                    <a:pt x="5" y="10"/>
                  </a:cubicBezTo>
                  <a:cubicBezTo>
                    <a:pt x="3" y="7"/>
                    <a:pt x="2" y="3"/>
                    <a:pt x="2" y="0"/>
                  </a:cubicBezTo>
                  <a:cubicBezTo>
                    <a:pt x="0" y="3"/>
                    <a:pt x="0" y="3"/>
                    <a:pt x="0" y="3"/>
                  </a:cubicBezTo>
                  <a:cubicBezTo>
                    <a:pt x="6" y="20"/>
                    <a:pt x="6" y="20"/>
                    <a:pt x="6" y="2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5" name="Freeform 32"/>
            <p:cNvSpPr>
              <a:spLocks/>
            </p:cNvSpPr>
            <p:nvPr/>
          </p:nvSpPr>
          <p:spPr bwMode="auto">
            <a:xfrm>
              <a:off x="4708525" y="3376613"/>
              <a:ext cx="100013" cy="312738"/>
            </a:xfrm>
            <a:custGeom>
              <a:avLst/>
              <a:gdLst>
                <a:gd name="T0" fmla="*/ 79 w 87"/>
                <a:gd name="T1" fmla="*/ 10 h 308"/>
                <a:gd name="T2" fmla="*/ 78 w 87"/>
                <a:gd name="T3" fmla="*/ 10 h 308"/>
                <a:gd name="T4" fmla="*/ 77 w 87"/>
                <a:gd name="T5" fmla="*/ 10 h 308"/>
                <a:gd name="T6" fmla="*/ 74 w 87"/>
                <a:gd name="T7" fmla="*/ 13 h 308"/>
                <a:gd name="T8" fmla="*/ 75 w 87"/>
                <a:gd name="T9" fmla="*/ 18 h 308"/>
                <a:gd name="T10" fmla="*/ 72 w 87"/>
                <a:gd name="T11" fmla="*/ 19 h 308"/>
                <a:gd name="T12" fmla="*/ 45 w 87"/>
                <a:gd name="T13" fmla="*/ 116 h 308"/>
                <a:gd name="T14" fmla="*/ 47 w 87"/>
                <a:gd name="T15" fmla="*/ 136 h 308"/>
                <a:gd name="T16" fmla="*/ 34 w 87"/>
                <a:gd name="T17" fmla="*/ 163 h 308"/>
                <a:gd name="T18" fmla="*/ 21 w 87"/>
                <a:gd name="T19" fmla="*/ 228 h 308"/>
                <a:gd name="T20" fmla="*/ 0 w 87"/>
                <a:gd name="T21" fmla="*/ 297 h 308"/>
                <a:gd name="T22" fmla="*/ 22 w 87"/>
                <a:gd name="T23" fmla="*/ 307 h 308"/>
                <a:gd name="T24" fmla="*/ 24 w 87"/>
                <a:gd name="T25" fmla="*/ 308 h 308"/>
                <a:gd name="T26" fmla="*/ 27 w 87"/>
                <a:gd name="T27" fmla="*/ 267 h 308"/>
                <a:gd name="T28" fmla="*/ 37 w 87"/>
                <a:gd name="T29" fmla="*/ 235 h 308"/>
                <a:gd name="T30" fmla="*/ 39 w 87"/>
                <a:gd name="T31" fmla="*/ 231 h 308"/>
                <a:gd name="T32" fmla="*/ 49 w 87"/>
                <a:gd name="T33" fmla="*/ 212 h 308"/>
                <a:gd name="T34" fmla="*/ 54 w 87"/>
                <a:gd name="T35" fmla="*/ 168 h 308"/>
                <a:gd name="T36" fmla="*/ 66 w 87"/>
                <a:gd name="T37" fmla="*/ 138 h 308"/>
                <a:gd name="T38" fmla="*/ 71 w 87"/>
                <a:gd name="T39" fmla="*/ 98 h 308"/>
                <a:gd name="T40" fmla="*/ 87 w 87"/>
                <a:gd name="T41" fmla="*/ 0 h 308"/>
                <a:gd name="T42" fmla="*/ 80 w 87"/>
                <a:gd name="T43" fmla="*/ 8 h 308"/>
                <a:gd name="T44" fmla="*/ 79 w 87"/>
                <a:gd name="T45"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308">
                  <a:moveTo>
                    <a:pt x="79" y="10"/>
                  </a:moveTo>
                  <a:cubicBezTo>
                    <a:pt x="79" y="10"/>
                    <a:pt x="78" y="10"/>
                    <a:pt x="78" y="10"/>
                  </a:cubicBezTo>
                  <a:cubicBezTo>
                    <a:pt x="77" y="10"/>
                    <a:pt x="77" y="10"/>
                    <a:pt x="77" y="10"/>
                  </a:cubicBezTo>
                  <a:cubicBezTo>
                    <a:pt x="74" y="13"/>
                    <a:pt x="74" y="13"/>
                    <a:pt x="74" y="13"/>
                  </a:cubicBezTo>
                  <a:cubicBezTo>
                    <a:pt x="75" y="15"/>
                    <a:pt x="75" y="17"/>
                    <a:pt x="75" y="18"/>
                  </a:cubicBezTo>
                  <a:cubicBezTo>
                    <a:pt x="75" y="19"/>
                    <a:pt x="74" y="19"/>
                    <a:pt x="72" y="19"/>
                  </a:cubicBezTo>
                  <a:cubicBezTo>
                    <a:pt x="45" y="116"/>
                    <a:pt x="45" y="116"/>
                    <a:pt x="45" y="116"/>
                  </a:cubicBezTo>
                  <a:cubicBezTo>
                    <a:pt x="47" y="136"/>
                    <a:pt x="47" y="136"/>
                    <a:pt x="47" y="136"/>
                  </a:cubicBezTo>
                  <a:cubicBezTo>
                    <a:pt x="34" y="163"/>
                    <a:pt x="34" y="163"/>
                    <a:pt x="34" y="163"/>
                  </a:cubicBezTo>
                  <a:cubicBezTo>
                    <a:pt x="21" y="228"/>
                    <a:pt x="21" y="228"/>
                    <a:pt x="21" y="228"/>
                  </a:cubicBezTo>
                  <a:cubicBezTo>
                    <a:pt x="0" y="297"/>
                    <a:pt x="0" y="297"/>
                    <a:pt x="0" y="297"/>
                  </a:cubicBezTo>
                  <a:cubicBezTo>
                    <a:pt x="7" y="297"/>
                    <a:pt x="14" y="300"/>
                    <a:pt x="22" y="307"/>
                  </a:cubicBezTo>
                  <a:cubicBezTo>
                    <a:pt x="23" y="307"/>
                    <a:pt x="23" y="307"/>
                    <a:pt x="24" y="308"/>
                  </a:cubicBezTo>
                  <a:cubicBezTo>
                    <a:pt x="28" y="295"/>
                    <a:pt x="29" y="281"/>
                    <a:pt x="27" y="267"/>
                  </a:cubicBezTo>
                  <a:cubicBezTo>
                    <a:pt x="37" y="235"/>
                    <a:pt x="37" y="235"/>
                    <a:pt x="37" y="235"/>
                  </a:cubicBezTo>
                  <a:cubicBezTo>
                    <a:pt x="39" y="231"/>
                    <a:pt x="39" y="231"/>
                    <a:pt x="39" y="231"/>
                  </a:cubicBezTo>
                  <a:cubicBezTo>
                    <a:pt x="49" y="212"/>
                    <a:pt x="49" y="212"/>
                    <a:pt x="49" y="212"/>
                  </a:cubicBezTo>
                  <a:cubicBezTo>
                    <a:pt x="54" y="168"/>
                    <a:pt x="54" y="168"/>
                    <a:pt x="54" y="168"/>
                  </a:cubicBezTo>
                  <a:cubicBezTo>
                    <a:pt x="61" y="158"/>
                    <a:pt x="65" y="148"/>
                    <a:pt x="66" y="138"/>
                  </a:cubicBezTo>
                  <a:cubicBezTo>
                    <a:pt x="71" y="98"/>
                    <a:pt x="71" y="98"/>
                    <a:pt x="71" y="98"/>
                  </a:cubicBezTo>
                  <a:cubicBezTo>
                    <a:pt x="87" y="0"/>
                    <a:pt x="87" y="0"/>
                    <a:pt x="87" y="0"/>
                  </a:cubicBezTo>
                  <a:cubicBezTo>
                    <a:pt x="80" y="8"/>
                    <a:pt x="80" y="8"/>
                    <a:pt x="80" y="8"/>
                  </a:cubicBezTo>
                  <a:cubicBezTo>
                    <a:pt x="80" y="9"/>
                    <a:pt x="80" y="9"/>
                    <a:pt x="79" y="10"/>
                  </a:cubicBezTo>
                  <a:close/>
                </a:path>
              </a:pathLst>
            </a:custGeom>
            <a:solidFill>
              <a:srgbClr val="2B30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6" name="Freeform 33"/>
            <p:cNvSpPr>
              <a:spLocks/>
            </p:cNvSpPr>
            <p:nvPr/>
          </p:nvSpPr>
          <p:spPr bwMode="auto">
            <a:xfrm>
              <a:off x="4773613" y="3368675"/>
              <a:ext cx="20638" cy="25400"/>
            </a:xfrm>
            <a:custGeom>
              <a:avLst/>
              <a:gdLst>
                <a:gd name="T0" fmla="*/ 18 w 18"/>
                <a:gd name="T1" fmla="*/ 25 h 25"/>
                <a:gd name="T2" fmla="*/ 17 w 18"/>
                <a:gd name="T3" fmla="*/ 20 h 25"/>
                <a:gd name="T4" fmla="*/ 12 w 18"/>
                <a:gd name="T5" fmla="*/ 15 h 25"/>
                <a:gd name="T6" fmla="*/ 0 w 18"/>
                <a:gd name="T7" fmla="*/ 0 h 25"/>
                <a:gd name="T8" fmla="*/ 1 w 18"/>
                <a:gd name="T9" fmla="*/ 8 h 25"/>
                <a:gd name="T10" fmla="*/ 18 w 18"/>
                <a:gd name="T11" fmla="*/ 25 h 25"/>
              </a:gdLst>
              <a:ahLst/>
              <a:cxnLst>
                <a:cxn ang="0">
                  <a:pos x="T0" y="T1"/>
                </a:cxn>
                <a:cxn ang="0">
                  <a:pos x="T2" y="T3"/>
                </a:cxn>
                <a:cxn ang="0">
                  <a:pos x="T4" y="T5"/>
                </a:cxn>
                <a:cxn ang="0">
                  <a:pos x="T6" y="T7"/>
                </a:cxn>
                <a:cxn ang="0">
                  <a:pos x="T8" y="T9"/>
                </a:cxn>
                <a:cxn ang="0">
                  <a:pos x="T10" y="T11"/>
                </a:cxn>
              </a:cxnLst>
              <a:rect l="0" t="0" r="r" b="b"/>
              <a:pathLst>
                <a:path w="18" h="25">
                  <a:moveTo>
                    <a:pt x="18" y="25"/>
                  </a:moveTo>
                  <a:cubicBezTo>
                    <a:pt x="18" y="24"/>
                    <a:pt x="18" y="22"/>
                    <a:pt x="17" y="20"/>
                  </a:cubicBezTo>
                  <a:cubicBezTo>
                    <a:pt x="12" y="15"/>
                    <a:pt x="12" y="15"/>
                    <a:pt x="12" y="15"/>
                  </a:cubicBezTo>
                  <a:cubicBezTo>
                    <a:pt x="0" y="0"/>
                    <a:pt x="0" y="0"/>
                    <a:pt x="0" y="0"/>
                  </a:cubicBezTo>
                  <a:cubicBezTo>
                    <a:pt x="1" y="8"/>
                    <a:pt x="1" y="8"/>
                    <a:pt x="1" y="8"/>
                  </a:cubicBezTo>
                  <a:cubicBezTo>
                    <a:pt x="18" y="25"/>
                    <a:pt x="18" y="25"/>
                    <a:pt x="18" y="25"/>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7" name="Freeform 34"/>
            <p:cNvSpPr>
              <a:spLocks/>
            </p:cNvSpPr>
            <p:nvPr/>
          </p:nvSpPr>
          <p:spPr bwMode="auto">
            <a:xfrm>
              <a:off x="4773613" y="3368675"/>
              <a:ext cx="22225" cy="20638"/>
            </a:xfrm>
            <a:custGeom>
              <a:avLst/>
              <a:gdLst>
                <a:gd name="T0" fmla="*/ 12 w 14"/>
                <a:gd name="T1" fmla="*/ 13 h 13"/>
                <a:gd name="T2" fmla="*/ 14 w 14"/>
                <a:gd name="T3" fmla="*/ 11 h 13"/>
                <a:gd name="T4" fmla="*/ 0 w 14"/>
                <a:gd name="T5" fmla="*/ 0 h 13"/>
                <a:gd name="T6" fmla="*/ 9 w 14"/>
                <a:gd name="T7" fmla="*/ 10 h 13"/>
                <a:gd name="T8" fmla="*/ 12 w 14"/>
                <a:gd name="T9" fmla="*/ 13 h 13"/>
                <a:gd name="T10" fmla="*/ 12 w 14"/>
                <a:gd name="T11" fmla="*/ 13 h 13"/>
              </a:gdLst>
              <a:ahLst/>
              <a:cxnLst>
                <a:cxn ang="0">
                  <a:pos x="T0" y="T1"/>
                </a:cxn>
                <a:cxn ang="0">
                  <a:pos x="T2" y="T3"/>
                </a:cxn>
                <a:cxn ang="0">
                  <a:pos x="T4" y="T5"/>
                </a:cxn>
                <a:cxn ang="0">
                  <a:pos x="T6" y="T7"/>
                </a:cxn>
                <a:cxn ang="0">
                  <a:pos x="T8" y="T9"/>
                </a:cxn>
                <a:cxn ang="0">
                  <a:pos x="T10" y="T11"/>
                </a:cxn>
              </a:cxnLst>
              <a:rect l="0" t="0" r="r" b="b"/>
              <a:pathLst>
                <a:path w="14" h="13">
                  <a:moveTo>
                    <a:pt x="12" y="13"/>
                  </a:moveTo>
                  <a:lnTo>
                    <a:pt x="14" y="11"/>
                  </a:lnTo>
                  <a:lnTo>
                    <a:pt x="0" y="0"/>
                  </a:lnTo>
                  <a:lnTo>
                    <a:pt x="9" y="10"/>
                  </a:lnTo>
                  <a:lnTo>
                    <a:pt x="12" y="13"/>
                  </a:lnTo>
                  <a:lnTo>
                    <a:pt x="12" y="13"/>
                  </a:lnTo>
                  <a:close/>
                </a:path>
              </a:pathLst>
            </a:custGeom>
            <a:solidFill>
              <a:srgbClr val="5059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8" name="Freeform 35"/>
            <p:cNvSpPr>
              <a:spLocks noEditPoints="1"/>
            </p:cNvSpPr>
            <p:nvPr/>
          </p:nvSpPr>
          <p:spPr bwMode="auto">
            <a:xfrm>
              <a:off x="4751388" y="3351213"/>
              <a:ext cx="88900" cy="328613"/>
            </a:xfrm>
            <a:custGeom>
              <a:avLst/>
              <a:gdLst>
                <a:gd name="T0" fmla="*/ 39 w 78"/>
                <a:gd name="T1" fmla="*/ 26 h 324"/>
                <a:gd name="T2" fmla="*/ 43 w 78"/>
                <a:gd name="T3" fmla="*/ 33 h 324"/>
                <a:gd name="T4" fmla="*/ 50 w 78"/>
                <a:gd name="T5" fmla="*/ 25 h 324"/>
                <a:gd name="T6" fmla="*/ 34 w 78"/>
                <a:gd name="T7" fmla="*/ 123 h 324"/>
                <a:gd name="T8" fmla="*/ 29 w 78"/>
                <a:gd name="T9" fmla="*/ 163 h 324"/>
                <a:gd name="T10" fmla="*/ 17 w 78"/>
                <a:gd name="T11" fmla="*/ 193 h 324"/>
                <a:gd name="T12" fmla="*/ 12 w 78"/>
                <a:gd name="T13" fmla="*/ 237 h 324"/>
                <a:gd name="T14" fmla="*/ 2 w 78"/>
                <a:gd name="T15" fmla="*/ 256 h 324"/>
                <a:gd name="T16" fmla="*/ 9 w 78"/>
                <a:gd name="T17" fmla="*/ 287 h 324"/>
                <a:gd name="T18" fmla="*/ 5 w 78"/>
                <a:gd name="T19" fmla="*/ 319 h 324"/>
                <a:gd name="T20" fmla="*/ 7 w 78"/>
                <a:gd name="T21" fmla="*/ 323 h 324"/>
                <a:gd name="T22" fmla="*/ 7 w 78"/>
                <a:gd name="T23" fmla="*/ 324 h 324"/>
                <a:gd name="T24" fmla="*/ 29 w 78"/>
                <a:gd name="T25" fmla="*/ 317 h 324"/>
                <a:gd name="T26" fmla="*/ 38 w 78"/>
                <a:gd name="T27" fmla="*/ 283 h 324"/>
                <a:gd name="T28" fmla="*/ 26 w 78"/>
                <a:gd name="T29" fmla="*/ 261 h 324"/>
                <a:gd name="T30" fmla="*/ 34 w 78"/>
                <a:gd name="T31" fmla="*/ 238 h 324"/>
                <a:gd name="T32" fmla="*/ 37 w 78"/>
                <a:gd name="T33" fmla="*/ 178 h 324"/>
                <a:gd name="T34" fmla="*/ 42 w 78"/>
                <a:gd name="T35" fmla="*/ 159 h 324"/>
                <a:gd name="T36" fmla="*/ 50 w 78"/>
                <a:gd name="T37" fmla="*/ 93 h 324"/>
                <a:gd name="T38" fmla="*/ 78 w 78"/>
                <a:gd name="T39" fmla="*/ 9 h 324"/>
                <a:gd name="T40" fmla="*/ 24 w 78"/>
                <a:gd name="T41" fmla="*/ 0 h 324"/>
                <a:gd name="T42" fmla="*/ 39 w 78"/>
                <a:gd name="T43" fmla="*/ 26 h 324"/>
                <a:gd name="T44" fmla="*/ 18 w 78"/>
                <a:gd name="T45" fmla="*/ 194 h 324"/>
                <a:gd name="T46" fmla="*/ 23 w 78"/>
                <a:gd name="T47" fmla="*/ 187 h 324"/>
                <a:gd name="T48" fmla="*/ 21 w 78"/>
                <a:gd name="T49" fmla="*/ 218 h 324"/>
                <a:gd name="T50" fmla="*/ 11 w 78"/>
                <a:gd name="T51" fmla="*/ 265 h 324"/>
                <a:gd name="T52" fmla="*/ 17 w 78"/>
                <a:gd name="T53" fmla="*/ 285 h 324"/>
                <a:gd name="T54" fmla="*/ 11 w 78"/>
                <a:gd name="T55" fmla="*/ 312 h 324"/>
                <a:gd name="T56" fmla="*/ 15 w 78"/>
                <a:gd name="T57" fmla="*/ 320 h 324"/>
                <a:gd name="T58" fmla="*/ 9 w 78"/>
                <a:gd name="T59" fmla="*/ 322 h 324"/>
                <a:gd name="T60" fmla="*/ 9 w 78"/>
                <a:gd name="T61" fmla="*/ 322 h 324"/>
                <a:gd name="T62" fmla="*/ 7 w 78"/>
                <a:gd name="T63" fmla="*/ 318 h 324"/>
                <a:gd name="T64" fmla="*/ 10 w 78"/>
                <a:gd name="T65" fmla="*/ 287 h 324"/>
                <a:gd name="T66" fmla="*/ 10 w 78"/>
                <a:gd name="T67" fmla="*/ 286 h 324"/>
                <a:gd name="T68" fmla="*/ 10 w 78"/>
                <a:gd name="T69" fmla="*/ 286 h 324"/>
                <a:gd name="T70" fmla="*/ 3 w 78"/>
                <a:gd name="T71" fmla="*/ 257 h 324"/>
                <a:gd name="T72" fmla="*/ 13 w 78"/>
                <a:gd name="T73" fmla="*/ 237 h 324"/>
                <a:gd name="T74" fmla="*/ 13 w 78"/>
                <a:gd name="T75" fmla="*/ 237 h 324"/>
                <a:gd name="T76" fmla="*/ 18 w 78"/>
                <a:gd name="T77" fmla="*/ 19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324">
                  <a:moveTo>
                    <a:pt x="39" y="26"/>
                  </a:moveTo>
                  <a:cubicBezTo>
                    <a:pt x="41" y="29"/>
                    <a:pt x="43" y="31"/>
                    <a:pt x="43" y="33"/>
                  </a:cubicBezTo>
                  <a:cubicBezTo>
                    <a:pt x="50" y="25"/>
                    <a:pt x="50" y="25"/>
                    <a:pt x="50" y="25"/>
                  </a:cubicBezTo>
                  <a:cubicBezTo>
                    <a:pt x="34" y="123"/>
                    <a:pt x="34" y="123"/>
                    <a:pt x="34" y="123"/>
                  </a:cubicBezTo>
                  <a:cubicBezTo>
                    <a:pt x="29" y="163"/>
                    <a:pt x="29" y="163"/>
                    <a:pt x="29" y="163"/>
                  </a:cubicBezTo>
                  <a:cubicBezTo>
                    <a:pt x="28" y="173"/>
                    <a:pt x="24" y="183"/>
                    <a:pt x="17" y="193"/>
                  </a:cubicBezTo>
                  <a:cubicBezTo>
                    <a:pt x="12" y="237"/>
                    <a:pt x="12" y="237"/>
                    <a:pt x="12" y="237"/>
                  </a:cubicBezTo>
                  <a:cubicBezTo>
                    <a:pt x="2" y="256"/>
                    <a:pt x="2" y="256"/>
                    <a:pt x="2" y="256"/>
                  </a:cubicBezTo>
                  <a:cubicBezTo>
                    <a:pt x="0" y="272"/>
                    <a:pt x="3" y="282"/>
                    <a:pt x="9" y="287"/>
                  </a:cubicBezTo>
                  <a:cubicBezTo>
                    <a:pt x="5" y="319"/>
                    <a:pt x="5" y="319"/>
                    <a:pt x="5" y="319"/>
                  </a:cubicBezTo>
                  <a:cubicBezTo>
                    <a:pt x="7" y="323"/>
                    <a:pt x="7" y="323"/>
                    <a:pt x="7" y="323"/>
                  </a:cubicBezTo>
                  <a:cubicBezTo>
                    <a:pt x="7" y="324"/>
                    <a:pt x="7" y="324"/>
                    <a:pt x="7" y="324"/>
                  </a:cubicBezTo>
                  <a:cubicBezTo>
                    <a:pt x="29" y="317"/>
                    <a:pt x="29" y="317"/>
                    <a:pt x="29" y="317"/>
                  </a:cubicBezTo>
                  <a:cubicBezTo>
                    <a:pt x="38" y="283"/>
                    <a:pt x="38" y="283"/>
                    <a:pt x="38" y="283"/>
                  </a:cubicBezTo>
                  <a:cubicBezTo>
                    <a:pt x="26" y="261"/>
                    <a:pt x="26" y="261"/>
                    <a:pt x="26" y="261"/>
                  </a:cubicBezTo>
                  <a:cubicBezTo>
                    <a:pt x="34" y="238"/>
                    <a:pt x="34" y="238"/>
                    <a:pt x="34" y="238"/>
                  </a:cubicBezTo>
                  <a:cubicBezTo>
                    <a:pt x="37" y="178"/>
                    <a:pt x="37" y="178"/>
                    <a:pt x="37" y="178"/>
                  </a:cubicBezTo>
                  <a:cubicBezTo>
                    <a:pt x="42" y="159"/>
                    <a:pt x="42" y="159"/>
                    <a:pt x="42" y="159"/>
                  </a:cubicBezTo>
                  <a:cubicBezTo>
                    <a:pt x="50" y="93"/>
                    <a:pt x="50" y="93"/>
                    <a:pt x="50" y="93"/>
                  </a:cubicBezTo>
                  <a:cubicBezTo>
                    <a:pt x="78" y="9"/>
                    <a:pt x="78" y="9"/>
                    <a:pt x="78" y="9"/>
                  </a:cubicBezTo>
                  <a:cubicBezTo>
                    <a:pt x="24" y="0"/>
                    <a:pt x="24" y="0"/>
                    <a:pt x="24" y="0"/>
                  </a:cubicBezTo>
                  <a:cubicBezTo>
                    <a:pt x="19" y="5"/>
                    <a:pt x="24" y="13"/>
                    <a:pt x="39" y="26"/>
                  </a:cubicBezTo>
                  <a:close/>
                  <a:moveTo>
                    <a:pt x="18" y="194"/>
                  </a:moveTo>
                  <a:cubicBezTo>
                    <a:pt x="20" y="191"/>
                    <a:pt x="22" y="189"/>
                    <a:pt x="23" y="187"/>
                  </a:cubicBezTo>
                  <a:cubicBezTo>
                    <a:pt x="21" y="218"/>
                    <a:pt x="21" y="218"/>
                    <a:pt x="21" y="218"/>
                  </a:cubicBezTo>
                  <a:cubicBezTo>
                    <a:pt x="11" y="265"/>
                    <a:pt x="11" y="265"/>
                    <a:pt x="11" y="265"/>
                  </a:cubicBezTo>
                  <a:cubicBezTo>
                    <a:pt x="10" y="272"/>
                    <a:pt x="12" y="279"/>
                    <a:pt x="17" y="285"/>
                  </a:cubicBezTo>
                  <a:cubicBezTo>
                    <a:pt x="11" y="312"/>
                    <a:pt x="11" y="312"/>
                    <a:pt x="11" y="312"/>
                  </a:cubicBezTo>
                  <a:cubicBezTo>
                    <a:pt x="15" y="320"/>
                    <a:pt x="15" y="320"/>
                    <a:pt x="15" y="320"/>
                  </a:cubicBezTo>
                  <a:cubicBezTo>
                    <a:pt x="9" y="322"/>
                    <a:pt x="9" y="322"/>
                    <a:pt x="9" y="322"/>
                  </a:cubicBezTo>
                  <a:cubicBezTo>
                    <a:pt x="9" y="322"/>
                    <a:pt x="9" y="322"/>
                    <a:pt x="9" y="322"/>
                  </a:cubicBezTo>
                  <a:cubicBezTo>
                    <a:pt x="7" y="318"/>
                    <a:pt x="7" y="318"/>
                    <a:pt x="7" y="318"/>
                  </a:cubicBezTo>
                  <a:cubicBezTo>
                    <a:pt x="10" y="287"/>
                    <a:pt x="10" y="287"/>
                    <a:pt x="10" y="287"/>
                  </a:cubicBezTo>
                  <a:cubicBezTo>
                    <a:pt x="11" y="287"/>
                    <a:pt x="11" y="286"/>
                    <a:pt x="10" y="286"/>
                  </a:cubicBezTo>
                  <a:cubicBezTo>
                    <a:pt x="10" y="286"/>
                    <a:pt x="10" y="286"/>
                    <a:pt x="10" y="286"/>
                  </a:cubicBezTo>
                  <a:cubicBezTo>
                    <a:pt x="4" y="281"/>
                    <a:pt x="2" y="271"/>
                    <a:pt x="3" y="257"/>
                  </a:cubicBezTo>
                  <a:cubicBezTo>
                    <a:pt x="13" y="237"/>
                    <a:pt x="13" y="237"/>
                    <a:pt x="13" y="237"/>
                  </a:cubicBezTo>
                  <a:cubicBezTo>
                    <a:pt x="13" y="237"/>
                    <a:pt x="13" y="237"/>
                    <a:pt x="13" y="237"/>
                  </a:cubicBezTo>
                  <a:cubicBezTo>
                    <a:pt x="18" y="194"/>
                    <a:pt x="18" y="194"/>
                    <a:pt x="18" y="194"/>
                  </a:cubicBezTo>
                  <a:close/>
                </a:path>
              </a:pathLst>
            </a:custGeom>
            <a:solidFill>
              <a:srgbClr val="5059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9" name="Freeform 36"/>
            <p:cNvSpPr>
              <a:spLocks/>
            </p:cNvSpPr>
            <p:nvPr/>
          </p:nvSpPr>
          <p:spPr bwMode="auto">
            <a:xfrm>
              <a:off x="4752975" y="3540125"/>
              <a:ext cx="23813" cy="138113"/>
            </a:xfrm>
            <a:custGeom>
              <a:avLst/>
              <a:gdLst>
                <a:gd name="T0" fmla="*/ 21 w 21"/>
                <a:gd name="T1" fmla="*/ 0 h 135"/>
                <a:gd name="T2" fmla="*/ 16 w 21"/>
                <a:gd name="T3" fmla="*/ 7 h 135"/>
                <a:gd name="T4" fmla="*/ 11 w 21"/>
                <a:gd name="T5" fmla="*/ 50 h 135"/>
                <a:gd name="T6" fmla="*/ 11 w 21"/>
                <a:gd name="T7" fmla="*/ 50 h 135"/>
                <a:gd name="T8" fmla="*/ 1 w 21"/>
                <a:gd name="T9" fmla="*/ 70 h 135"/>
                <a:gd name="T10" fmla="*/ 8 w 21"/>
                <a:gd name="T11" fmla="*/ 99 h 135"/>
                <a:gd name="T12" fmla="*/ 8 w 21"/>
                <a:gd name="T13" fmla="*/ 99 h 135"/>
                <a:gd name="T14" fmla="*/ 8 w 21"/>
                <a:gd name="T15" fmla="*/ 100 h 135"/>
                <a:gd name="T16" fmla="*/ 5 w 21"/>
                <a:gd name="T17" fmla="*/ 131 h 135"/>
                <a:gd name="T18" fmla="*/ 7 w 21"/>
                <a:gd name="T19" fmla="*/ 135 h 135"/>
                <a:gd name="T20" fmla="*/ 7 w 21"/>
                <a:gd name="T21" fmla="*/ 135 h 135"/>
                <a:gd name="T22" fmla="*/ 13 w 21"/>
                <a:gd name="T23" fmla="*/ 133 h 135"/>
                <a:gd name="T24" fmla="*/ 9 w 21"/>
                <a:gd name="T25" fmla="*/ 125 h 135"/>
                <a:gd name="T26" fmla="*/ 15 w 21"/>
                <a:gd name="T27" fmla="*/ 98 h 135"/>
                <a:gd name="T28" fmla="*/ 9 w 21"/>
                <a:gd name="T29" fmla="*/ 78 h 135"/>
                <a:gd name="T30" fmla="*/ 19 w 21"/>
                <a:gd name="T31" fmla="*/ 31 h 135"/>
                <a:gd name="T32" fmla="*/ 21 w 21"/>
                <a:gd name="T3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135">
                  <a:moveTo>
                    <a:pt x="21" y="0"/>
                  </a:moveTo>
                  <a:cubicBezTo>
                    <a:pt x="20" y="2"/>
                    <a:pt x="18" y="4"/>
                    <a:pt x="16" y="7"/>
                  </a:cubicBezTo>
                  <a:cubicBezTo>
                    <a:pt x="11" y="50"/>
                    <a:pt x="11" y="50"/>
                    <a:pt x="11" y="50"/>
                  </a:cubicBezTo>
                  <a:cubicBezTo>
                    <a:pt x="11" y="50"/>
                    <a:pt x="11" y="50"/>
                    <a:pt x="11" y="50"/>
                  </a:cubicBezTo>
                  <a:cubicBezTo>
                    <a:pt x="1" y="70"/>
                    <a:pt x="1" y="70"/>
                    <a:pt x="1" y="70"/>
                  </a:cubicBezTo>
                  <a:cubicBezTo>
                    <a:pt x="0" y="84"/>
                    <a:pt x="2" y="94"/>
                    <a:pt x="8" y="99"/>
                  </a:cubicBezTo>
                  <a:cubicBezTo>
                    <a:pt x="8" y="99"/>
                    <a:pt x="8" y="99"/>
                    <a:pt x="8" y="99"/>
                  </a:cubicBezTo>
                  <a:cubicBezTo>
                    <a:pt x="9" y="99"/>
                    <a:pt x="9" y="100"/>
                    <a:pt x="8" y="100"/>
                  </a:cubicBezTo>
                  <a:cubicBezTo>
                    <a:pt x="5" y="131"/>
                    <a:pt x="5" y="131"/>
                    <a:pt x="5" y="131"/>
                  </a:cubicBezTo>
                  <a:cubicBezTo>
                    <a:pt x="7" y="135"/>
                    <a:pt x="7" y="135"/>
                    <a:pt x="7" y="135"/>
                  </a:cubicBezTo>
                  <a:cubicBezTo>
                    <a:pt x="7" y="135"/>
                    <a:pt x="7" y="135"/>
                    <a:pt x="7" y="135"/>
                  </a:cubicBezTo>
                  <a:cubicBezTo>
                    <a:pt x="13" y="133"/>
                    <a:pt x="13" y="133"/>
                    <a:pt x="13" y="133"/>
                  </a:cubicBezTo>
                  <a:cubicBezTo>
                    <a:pt x="9" y="125"/>
                    <a:pt x="9" y="125"/>
                    <a:pt x="9" y="125"/>
                  </a:cubicBezTo>
                  <a:cubicBezTo>
                    <a:pt x="15" y="98"/>
                    <a:pt x="15" y="98"/>
                    <a:pt x="15" y="98"/>
                  </a:cubicBezTo>
                  <a:cubicBezTo>
                    <a:pt x="10" y="92"/>
                    <a:pt x="8" y="85"/>
                    <a:pt x="9" y="78"/>
                  </a:cubicBezTo>
                  <a:cubicBezTo>
                    <a:pt x="19" y="31"/>
                    <a:pt x="19" y="31"/>
                    <a:pt x="19" y="31"/>
                  </a:cubicBezTo>
                  <a:cubicBezTo>
                    <a:pt x="21" y="0"/>
                    <a:pt x="21" y="0"/>
                    <a:pt x="21" y="0"/>
                  </a:cubicBezTo>
                  <a:close/>
                </a:path>
              </a:pathLst>
            </a:custGeom>
            <a:solidFill>
              <a:srgbClr val="7A89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0" name="Freeform 37"/>
            <p:cNvSpPr>
              <a:spLocks/>
            </p:cNvSpPr>
            <p:nvPr/>
          </p:nvSpPr>
          <p:spPr bwMode="auto">
            <a:xfrm>
              <a:off x="4845050" y="3386138"/>
              <a:ext cx="9525" cy="30163"/>
            </a:xfrm>
            <a:custGeom>
              <a:avLst/>
              <a:gdLst>
                <a:gd name="T0" fmla="*/ 7 w 8"/>
                <a:gd name="T1" fmla="*/ 18 h 30"/>
                <a:gd name="T2" fmla="*/ 5 w 8"/>
                <a:gd name="T3" fmla="*/ 0 h 30"/>
                <a:gd name="T4" fmla="*/ 0 w 8"/>
                <a:gd name="T5" fmla="*/ 30 h 30"/>
                <a:gd name="T6" fmla="*/ 8 w 8"/>
                <a:gd name="T7" fmla="*/ 21 h 30"/>
                <a:gd name="T8" fmla="*/ 7 w 8"/>
                <a:gd name="T9" fmla="*/ 18 h 30"/>
              </a:gdLst>
              <a:ahLst/>
              <a:cxnLst>
                <a:cxn ang="0">
                  <a:pos x="T0" y="T1"/>
                </a:cxn>
                <a:cxn ang="0">
                  <a:pos x="T2" y="T3"/>
                </a:cxn>
                <a:cxn ang="0">
                  <a:pos x="T4" y="T5"/>
                </a:cxn>
                <a:cxn ang="0">
                  <a:pos x="T6" y="T7"/>
                </a:cxn>
                <a:cxn ang="0">
                  <a:pos x="T8" y="T9"/>
                </a:cxn>
              </a:cxnLst>
              <a:rect l="0" t="0" r="r" b="b"/>
              <a:pathLst>
                <a:path w="8" h="30">
                  <a:moveTo>
                    <a:pt x="7" y="18"/>
                  </a:moveTo>
                  <a:cubicBezTo>
                    <a:pt x="5" y="0"/>
                    <a:pt x="5" y="0"/>
                    <a:pt x="5" y="0"/>
                  </a:cubicBezTo>
                  <a:cubicBezTo>
                    <a:pt x="4" y="10"/>
                    <a:pt x="2" y="20"/>
                    <a:pt x="0" y="30"/>
                  </a:cubicBezTo>
                  <a:cubicBezTo>
                    <a:pt x="8" y="21"/>
                    <a:pt x="8" y="21"/>
                    <a:pt x="8" y="21"/>
                  </a:cubicBezTo>
                  <a:cubicBezTo>
                    <a:pt x="8" y="20"/>
                    <a:pt x="7" y="19"/>
                    <a:pt x="7" y="18"/>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1" name="Freeform 38"/>
            <p:cNvSpPr>
              <a:spLocks/>
            </p:cNvSpPr>
            <p:nvPr/>
          </p:nvSpPr>
          <p:spPr bwMode="auto">
            <a:xfrm>
              <a:off x="4759325" y="3659188"/>
              <a:ext cx="107950" cy="38100"/>
            </a:xfrm>
            <a:custGeom>
              <a:avLst/>
              <a:gdLst>
                <a:gd name="T0" fmla="*/ 0 w 95"/>
                <a:gd name="T1" fmla="*/ 20 h 37"/>
                <a:gd name="T2" fmla="*/ 0 w 95"/>
                <a:gd name="T3" fmla="*/ 26 h 37"/>
                <a:gd name="T4" fmla="*/ 36 w 95"/>
                <a:gd name="T5" fmla="*/ 28 h 37"/>
                <a:gd name="T6" fmla="*/ 95 w 95"/>
                <a:gd name="T7" fmla="*/ 22 h 37"/>
                <a:gd name="T8" fmla="*/ 59 w 95"/>
                <a:gd name="T9" fmla="*/ 0 h 37"/>
                <a:gd name="T10" fmla="*/ 22 w 95"/>
                <a:gd name="T11" fmla="*/ 13 h 37"/>
                <a:gd name="T12" fmla="*/ 0 w 95"/>
                <a:gd name="T13" fmla="*/ 20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0" y="20"/>
                  </a:moveTo>
                  <a:cubicBezTo>
                    <a:pt x="0" y="26"/>
                    <a:pt x="0" y="26"/>
                    <a:pt x="0" y="26"/>
                  </a:cubicBezTo>
                  <a:cubicBezTo>
                    <a:pt x="36" y="28"/>
                    <a:pt x="36" y="28"/>
                    <a:pt x="36" y="28"/>
                  </a:cubicBezTo>
                  <a:cubicBezTo>
                    <a:pt x="62" y="37"/>
                    <a:pt x="81" y="35"/>
                    <a:pt x="95" y="22"/>
                  </a:cubicBezTo>
                  <a:cubicBezTo>
                    <a:pt x="59" y="0"/>
                    <a:pt x="59" y="0"/>
                    <a:pt x="59" y="0"/>
                  </a:cubicBezTo>
                  <a:cubicBezTo>
                    <a:pt x="22" y="13"/>
                    <a:pt x="22" y="13"/>
                    <a:pt x="22" y="13"/>
                  </a:cubicBezTo>
                  <a:cubicBezTo>
                    <a:pt x="0" y="20"/>
                    <a:pt x="0" y="20"/>
                    <a:pt x="0"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2" name="Freeform 39"/>
            <p:cNvSpPr>
              <a:spLocks/>
            </p:cNvSpPr>
            <p:nvPr/>
          </p:nvSpPr>
          <p:spPr bwMode="auto">
            <a:xfrm>
              <a:off x="4687888" y="3678238"/>
              <a:ext cx="47625" cy="36513"/>
            </a:xfrm>
            <a:custGeom>
              <a:avLst/>
              <a:gdLst>
                <a:gd name="T0" fmla="*/ 8 w 41"/>
                <a:gd name="T1" fmla="*/ 3 h 37"/>
                <a:gd name="T2" fmla="*/ 0 w 41"/>
                <a:gd name="T3" fmla="*/ 11 h 37"/>
                <a:gd name="T4" fmla="*/ 0 w 41"/>
                <a:gd name="T5" fmla="*/ 29 h 37"/>
                <a:gd name="T6" fmla="*/ 41 w 41"/>
                <a:gd name="T7" fmla="*/ 32 h 37"/>
                <a:gd name="T8" fmla="*/ 40 w 41"/>
                <a:gd name="T9" fmla="*/ 10 h 37"/>
                <a:gd name="T10" fmla="*/ 18 w 41"/>
                <a:gd name="T11" fmla="*/ 0 h 37"/>
                <a:gd name="T12" fmla="*/ 8 w 41"/>
                <a:gd name="T13" fmla="*/ 3 h 37"/>
              </a:gdLst>
              <a:ahLst/>
              <a:cxnLst>
                <a:cxn ang="0">
                  <a:pos x="T0" y="T1"/>
                </a:cxn>
                <a:cxn ang="0">
                  <a:pos x="T2" y="T3"/>
                </a:cxn>
                <a:cxn ang="0">
                  <a:pos x="T4" y="T5"/>
                </a:cxn>
                <a:cxn ang="0">
                  <a:pos x="T6" y="T7"/>
                </a:cxn>
                <a:cxn ang="0">
                  <a:pos x="T8" y="T9"/>
                </a:cxn>
                <a:cxn ang="0">
                  <a:pos x="T10" y="T11"/>
                </a:cxn>
                <a:cxn ang="0">
                  <a:pos x="T12" y="T13"/>
                </a:cxn>
              </a:cxnLst>
              <a:rect l="0" t="0" r="r" b="b"/>
              <a:pathLst>
                <a:path w="41" h="37">
                  <a:moveTo>
                    <a:pt x="8" y="3"/>
                  </a:moveTo>
                  <a:cubicBezTo>
                    <a:pt x="5" y="4"/>
                    <a:pt x="2" y="7"/>
                    <a:pt x="0" y="11"/>
                  </a:cubicBezTo>
                  <a:cubicBezTo>
                    <a:pt x="0" y="29"/>
                    <a:pt x="0" y="29"/>
                    <a:pt x="0" y="29"/>
                  </a:cubicBezTo>
                  <a:cubicBezTo>
                    <a:pt x="15" y="36"/>
                    <a:pt x="29" y="37"/>
                    <a:pt x="41" y="32"/>
                  </a:cubicBezTo>
                  <a:cubicBezTo>
                    <a:pt x="40" y="10"/>
                    <a:pt x="40" y="10"/>
                    <a:pt x="40" y="10"/>
                  </a:cubicBezTo>
                  <a:cubicBezTo>
                    <a:pt x="32" y="3"/>
                    <a:pt x="25" y="0"/>
                    <a:pt x="18" y="0"/>
                  </a:cubicBezTo>
                  <a:cubicBezTo>
                    <a:pt x="14" y="0"/>
                    <a:pt x="11" y="1"/>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grpSp>
      <p:grpSp>
        <p:nvGrpSpPr>
          <p:cNvPr id="383" name="组合 382"/>
          <p:cNvGrpSpPr/>
          <p:nvPr/>
        </p:nvGrpSpPr>
        <p:grpSpPr>
          <a:xfrm>
            <a:off x="3999644" y="2266221"/>
            <a:ext cx="198385" cy="670936"/>
            <a:chOff x="4452938" y="2232025"/>
            <a:chExt cx="820738" cy="2624138"/>
          </a:xfrm>
        </p:grpSpPr>
        <p:sp>
          <p:nvSpPr>
            <p:cNvPr id="384" name="Freeform 44"/>
            <p:cNvSpPr>
              <a:spLocks/>
            </p:cNvSpPr>
            <p:nvPr/>
          </p:nvSpPr>
          <p:spPr bwMode="auto">
            <a:xfrm>
              <a:off x="4775201" y="2251075"/>
              <a:ext cx="134938" cy="193675"/>
            </a:xfrm>
            <a:custGeom>
              <a:avLst/>
              <a:gdLst>
                <a:gd name="T0" fmla="*/ 27 w 36"/>
                <a:gd name="T1" fmla="*/ 6 h 52"/>
                <a:gd name="T2" fmla="*/ 17 w 36"/>
                <a:gd name="T3" fmla="*/ 0 h 52"/>
                <a:gd name="T4" fmla="*/ 25 w 36"/>
                <a:gd name="T5" fmla="*/ 13 h 52"/>
                <a:gd name="T6" fmla="*/ 9 w 36"/>
                <a:gd name="T7" fmla="*/ 10 h 52"/>
                <a:gd name="T8" fmla="*/ 0 w 36"/>
                <a:gd name="T9" fmla="*/ 17 h 52"/>
                <a:gd name="T10" fmla="*/ 14 w 36"/>
                <a:gd name="T11" fmla="*/ 15 h 52"/>
                <a:gd name="T12" fmla="*/ 23 w 36"/>
                <a:gd name="T13" fmla="*/ 39 h 52"/>
                <a:gd name="T14" fmla="*/ 24 w 36"/>
                <a:gd name="T15" fmla="*/ 52 h 52"/>
                <a:gd name="T16" fmla="*/ 27 w 36"/>
                <a:gd name="T17" fmla="*/ 52 h 52"/>
                <a:gd name="T18" fmla="*/ 28 w 36"/>
                <a:gd name="T19" fmla="*/ 44 h 52"/>
                <a:gd name="T20" fmla="*/ 34 w 36"/>
                <a:gd name="T21" fmla="*/ 36 h 52"/>
                <a:gd name="T22" fmla="*/ 27 w 36"/>
                <a:gd name="T2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52">
                  <a:moveTo>
                    <a:pt x="27" y="6"/>
                  </a:moveTo>
                  <a:cubicBezTo>
                    <a:pt x="24" y="4"/>
                    <a:pt x="21" y="2"/>
                    <a:pt x="17" y="0"/>
                  </a:cubicBezTo>
                  <a:cubicBezTo>
                    <a:pt x="22" y="4"/>
                    <a:pt x="24" y="8"/>
                    <a:pt x="25" y="13"/>
                  </a:cubicBezTo>
                  <a:cubicBezTo>
                    <a:pt x="9" y="10"/>
                    <a:pt x="9" y="10"/>
                    <a:pt x="9" y="10"/>
                  </a:cubicBezTo>
                  <a:cubicBezTo>
                    <a:pt x="0" y="17"/>
                    <a:pt x="0" y="17"/>
                    <a:pt x="0" y="17"/>
                  </a:cubicBezTo>
                  <a:cubicBezTo>
                    <a:pt x="5" y="17"/>
                    <a:pt x="9" y="16"/>
                    <a:pt x="14" y="15"/>
                  </a:cubicBezTo>
                  <a:cubicBezTo>
                    <a:pt x="14" y="24"/>
                    <a:pt x="17" y="32"/>
                    <a:pt x="23" y="39"/>
                  </a:cubicBezTo>
                  <a:cubicBezTo>
                    <a:pt x="24" y="52"/>
                    <a:pt x="24" y="52"/>
                    <a:pt x="24" y="52"/>
                  </a:cubicBezTo>
                  <a:cubicBezTo>
                    <a:pt x="27" y="52"/>
                    <a:pt x="27" y="52"/>
                    <a:pt x="27" y="52"/>
                  </a:cubicBezTo>
                  <a:cubicBezTo>
                    <a:pt x="28" y="44"/>
                    <a:pt x="28" y="44"/>
                    <a:pt x="28" y="44"/>
                  </a:cubicBezTo>
                  <a:cubicBezTo>
                    <a:pt x="30" y="38"/>
                    <a:pt x="32" y="35"/>
                    <a:pt x="34" y="36"/>
                  </a:cubicBezTo>
                  <a:cubicBezTo>
                    <a:pt x="36" y="25"/>
                    <a:pt x="34" y="15"/>
                    <a:pt x="27"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5" name="Freeform 45"/>
            <p:cNvSpPr>
              <a:spLocks noEditPoints="1"/>
            </p:cNvSpPr>
            <p:nvPr/>
          </p:nvSpPr>
          <p:spPr bwMode="auto">
            <a:xfrm>
              <a:off x="4646613" y="2232025"/>
              <a:ext cx="222250" cy="176213"/>
            </a:xfrm>
            <a:custGeom>
              <a:avLst/>
              <a:gdLst>
                <a:gd name="T0" fmla="*/ 59 w 59"/>
                <a:gd name="T1" fmla="*/ 18 h 47"/>
                <a:gd name="T2" fmla="*/ 51 w 59"/>
                <a:gd name="T3" fmla="*/ 5 h 47"/>
                <a:gd name="T4" fmla="*/ 36 w 59"/>
                <a:gd name="T5" fmla="*/ 0 h 47"/>
                <a:gd name="T6" fmla="*/ 35 w 59"/>
                <a:gd name="T7" fmla="*/ 0 h 47"/>
                <a:gd name="T8" fmla="*/ 10 w 59"/>
                <a:gd name="T9" fmla="*/ 12 h 47"/>
                <a:gd name="T10" fmla="*/ 4 w 59"/>
                <a:gd name="T11" fmla="*/ 47 h 47"/>
                <a:gd name="T12" fmla="*/ 9 w 59"/>
                <a:gd name="T13" fmla="*/ 23 h 47"/>
                <a:gd name="T14" fmla="*/ 34 w 59"/>
                <a:gd name="T15" fmla="*/ 22 h 47"/>
                <a:gd name="T16" fmla="*/ 43 w 59"/>
                <a:gd name="T17" fmla="*/ 15 h 47"/>
                <a:gd name="T18" fmla="*/ 59 w 59"/>
                <a:gd name="T19" fmla="*/ 18 h 47"/>
                <a:gd name="T20" fmla="*/ 35 w 59"/>
                <a:gd name="T21" fmla="*/ 3 h 47"/>
                <a:gd name="T22" fmla="*/ 45 w 59"/>
                <a:gd name="T23" fmla="*/ 5 h 47"/>
                <a:gd name="T24" fmla="*/ 10 w 59"/>
                <a:gd name="T25" fmla="*/ 18 h 47"/>
                <a:gd name="T26" fmla="*/ 35 w 59"/>
                <a:gd name="T27" fmla="*/ 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47">
                  <a:moveTo>
                    <a:pt x="59" y="18"/>
                  </a:moveTo>
                  <a:cubicBezTo>
                    <a:pt x="58" y="13"/>
                    <a:pt x="56" y="9"/>
                    <a:pt x="51" y="5"/>
                  </a:cubicBezTo>
                  <a:cubicBezTo>
                    <a:pt x="46" y="3"/>
                    <a:pt x="41" y="1"/>
                    <a:pt x="36" y="0"/>
                  </a:cubicBezTo>
                  <a:cubicBezTo>
                    <a:pt x="35" y="0"/>
                    <a:pt x="35" y="0"/>
                    <a:pt x="35" y="0"/>
                  </a:cubicBezTo>
                  <a:cubicBezTo>
                    <a:pt x="24" y="1"/>
                    <a:pt x="16" y="5"/>
                    <a:pt x="10" y="12"/>
                  </a:cubicBezTo>
                  <a:cubicBezTo>
                    <a:pt x="2" y="21"/>
                    <a:pt x="0" y="33"/>
                    <a:pt x="4" y="47"/>
                  </a:cubicBezTo>
                  <a:cubicBezTo>
                    <a:pt x="3" y="39"/>
                    <a:pt x="5" y="31"/>
                    <a:pt x="9" y="23"/>
                  </a:cubicBezTo>
                  <a:cubicBezTo>
                    <a:pt x="17" y="23"/>
                    <a:pt x="25" y="23"/>
                    <a:pt x="34" y="22"/>
                  </a:cubicBezTo>
                  <a:cubicBezTo>
                    <a:pt x="43" y="15"/>
                    <a:pt x="43" y="15"/>
                    <a:pt x="43" y="15"/>
                  </a:cubicBezTo>
                  <a:cubicBezTo>
                    <a:pt x="59" y="18"/>
                    <a:pt x="59" y="18"/>
                    <a:pt x="59" y="18"/>
                  </a:cubicBezTo>
                  <a:close/>
                  <a:moveTo>
                    <a:pt x="35" y="3"/>
                  </a:moveTo>
                  <a:cubicBezTo>
                    <a:pt x="45" y="5"/>
                    <a:pt x="45" y="5"/>
                    <a:pt x="45" y="5"/>
                  </a:cubicBezTo>
                  <a:cubicBezTo>
                    <a:pt x="30" y="7"/>
                    <a:pt x="18" y="12"/>
                    <a:pt x="10" y="18"/>
                  </a:cubicBezTo>
                  <a:cubicBezTo>
                    <a:pt x="12" y="10"/>
                    <a:pt x="21" y="5"/>
                    <a:pt x="35"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6" name="Freeform 46"/>
            <p:cNvSpPr>
              <a:spLocks/>
            </p:cNvSpPr>
            <p:nvPr/>
          </p:nvSpPr>
          <p:spPr bwMode="auto">
            <a:xfrm>
              <a:off x="4684713" y="2243138"/>
              <a:ext cx="131763" cy="55563"/>
            </a:xfrm>
            <a:custGeom>
              <a:avLst/>
              <a:gdLst>
                <a:gd name="T0" fmla="*/ 35 w 35"/>
                <a:gd name="T1" fmla="*/ 2 h 15"/>
                <a:gd name="T2" fmla="*/ 25 w 35"/>
                <a:gd name="T3" fmla="*/ 0 h 15"/>
                <a:gd name="T4" fmla="*/ 0 w 35"/>
                <a:gd name="T5" fmla="*/ 15 h 15"/>
                <a:gd name="T6" fmla="*/ 35 w 35"/>
                <a:gd name="T7" fmla="*/ 2 h 15"/>
              </a:gdLst>
              <a:ahLst/>
              <a:cxnLst>
                <a:cxn ang="0">
                  <a:pos x="T0" y="T1"/>
                </a:cxn>
                <a:cxn ang="0">
                  <a:pos x="T2" y="T3"/>
                </a:cxn>
                <a:cxn ang="0">
                  <a:pos x="T4" y="T5"/>
                </a:cxn>
                <a:cxn ang="0">
                  <a:pos x="T6" y="T7"/>
                </a:cxn>
              </a:cxnLst>
              <a:rect l="0" t="0" r="r" b="b"/>
              <a:pathLst>
                <a:path w="35" h="15">
                  <a:moveTo>
                    <a:pt x="35" y="2"/>
                  </a:moveTo>
                  <a:cubicBezTo>
                    <a:pt x="25" y="0"/>
                    <a:pt x="25" y="0"/>
                    <a:pt x="25" y="0"/>
                  </a:cubicBezTo>
                  <a:cubicBezTo>
                    <a:pt x="11" y="2"/>
                    <a:pt x="2" y="7"/>
                    <a:pt x="0" y="15"/>
                  </a:cubicBezTo>
                  <a:cubicBezTo>
                    <a:pt x="8" y="9"/>
                    <a:pt x="20" y="4"/>
                    <a:pt x="35" y="2"/>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7" name="Freeform 47"/>
            <p:cNvSpPr>
              <a:spLocks/>
            </p:cNvSpPr>
            <p:nvPr/>
          </p:nvSpPr>
          <p:spPr bwMode="auto">
            <a:xfrm>
              <a:off x="4659313" y="2306638"/>
              <a:ext cx="204788" cy="138113"/>
            </a:xfrm>
            <a:custGeom>
              <a:avLst/>
              <a:gdLst>
                <a:gd name="T0" fmla="*/ 39 w 55"/>
                <a:gd name="T1" fmla="*/ 6 h 37"/>
                <a:gd name="T2" fmla="*/ 49 w 55"/>
                <a:gd name="T3" fmla="*/ 23 h 37"/>
                <a:gd name="T4" fmla="*/ 52 w 55"/>
                <a:gd name="T5" fmla="*/ 35 h 37"/>
                <a:gd name="T6" fmla="*/ 55 w 55"/>
                <a:gd name="T7" fmla="*/ 37 h 37"/>
                <a:gd name="T8" fmla="*/ 54 w 55"/>
                <a:gd name="T9" fmla="*/ 24 h 37"/>
                <a:gd name="T10" fmla="*/ 45 w 55"/>
                <a:gd name="T11" fmla="*/ 0 h 37"/>
                <a:gd name="T12" fmla="*/ 31 w 55"/>
                <a:gd name="T13" fmla="*/ 2 h 37"/>
                <a:gd name="T14" fmla="*/ 6 w 55"/>
                <a:gd name="T15" fmla="*/ 3 h 37"/>
                <a:gd name="T16" fmla="*/ 1 w 55"/>
                <a:gd name="T17" fmla="*/ 27 h 37"/>
                <a:gd name="T18" fmla="*/ 10 w 55"/>
                <a:gd name="T19" fmla="*/ 8 h 37"/>
                <a:gd name="T20" fmla="*/ 39 w 55"/>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7">
                  <a:moveTo>
                    <a:pt x="39" y="6"/>
                  </a:moveTo>
                  <a:cubicBezTo>
                    <a:pt x="49" y="23"/>
                    <a:pt x="49" y="23"/>
                    <a:pt x="49" y="23"/>
                  </a:cubicBezTo>
                  <a:cubicBezTo>
                    <a:pt x="52" y="35"/>
                    <a:pt x="52" y="35"/>
                    <a:pt x="52" y="35"/>
                  </a:cubicBezTo>
                  <a:cubicBezTo>
                    <a:pt x="55" y="37"/>
                    <a:pt x="55" y="37"/>
                    <a:pt x="55" y="37"/>
                  </a:cubicBezTo>
                  <a:cubicBezTo>
                    <a:pt x="54" y="24"/>
                    <a:pt x="54" y="24"/>
                    <a:pt x="54" y="24"/>
                  </a:cubicBezTo>
                  <a:cubicBezTo>
                    <a:pt x="48" y="17"/>
                    <a:pt x="45" y="9"/>
                    <a:pt x="45" y="0"/>
                  </a:cubicBezTo>
                  <a:cubicBezTo>
                    <a:pt x="40" y="1"/>
                    <a:pt x="36" y="2"/>
                    <a:pt x="31" y="2"/>
                  </a:cubicBezTo>
                  <a:cubicBezTo>
                    <a:pt x="22" y="3"/>
                    <a:pt x="14" y="3"/>
                    <a:pt x="6" y="3"/>
                  </a:cubicBezTo>
                  <a:cubicBezTo>
                    <a:pt x="2" y="11"/>
                    <a:pt x="0" y="19"/>
                    <a:pt x="1" y="27"/>
                  </a:cubicBezTo>
                  <a:cubicBezTo>
                    <a:pt x="10" y="8"/>
                    <a:pt x="10" y="8"/>
                    <a:pt x="10" y="8"/>
                  </a:cubicBezTo>
                  <a:cubicBezTo>
                    <a:pt x="39" y="6"/>
                    <a:pt x="39" y="6"/>
                    <a:pt x="39" y="6"/>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8" name="Freeform 48"/>
            <p:cNvSpPr>
              <a:spLocks noEditPoints="1"/>
            </p:cNvSpPr>
            <p:nvPr/>
          </p:nvSpPr>
          <p:spPr bwMode="auto">
            <a:xfrm>
              <a:off x="4662488" y="2328863"/>
              <a:ext cx="250825" cy="263525"/>
            </a:xfrm>
            <a:custGeom>
              <a:avLst/>
              <a:gdLst>
                <a:gd name="T0" fmla="*/ 48 w 67"/>
                <a:gd name="T1" fmla="*/ 17 h 70"/>
                <a:gd name="T2" fmla="*/ 38 w 67"/>
                <a:gd name="T3" fmla="*/ 0 h 70"/>
                <a:gd name="T4" fmla="*/ 9 w 67"/>
                <a:gd name="T5" fmla="*/ 2 h 70"/>
                <a:gd name="T6" fmla="*/ 0 w 67"/>
                <a:gd name="T7" fmla="*/ 21 h 70"/>
                <a:gd name="T8" fmla="*/ 5 w 67"/>
                <a:gd name="T9" fmla="*/ 36 h 70"/>
                <a:gd name="T10" fmla="*/ 19 w 67"/>
                <a:gd name="T11" fmla="*/ 65 h 70"/>
                <a:gd name="T12" fmla="*/ 56 w 67"/>
                <a:gd name="T13" fmla="*/ 35 h 70"/>
                <a:gd name="T14" fmla="*/ 67 w 67"/>
                <a:gd name="T15" fmla="*/ 20 h 70"/>
                <a:gd name="T16" fmla="*/ 64 w 67"/>
                <a:gd name="T17" fmla="*/ 15 h 70"/>
                <a:gd name="T18" fmla="*/ 58 w 67"/>
                <a:gd name="T19" fmla="*/ 23 h 70"/>
                <a:gd name="T20" fmla="*/ 57 w 67"/>
                <a:gd name="T21" fmla="*/ 31 h 70"/>
                <a:gd name="T22" fmla="*/ 54 w 67"/>
                <a:gd name="T23" fmla="*/ 31 h 70"/>
                <a:gd name="T24" fmla="*/ 51 w 67"/>
                <a:gd name="T25" fmla="*/ 29 h 70"/>
                <a:gd name="T26" fmla="*/ 48 w 67"/>
                <a:gd name="T27" fmla="*/ 17 h 70"/>
                <a:gd name="T28" fmla="*/ 3 w 67"/>
                <a:gd name="T29" fmla="*/ 21 h 70"/>
                <a:gd name="T30" fmla="*/ 5 w 67"/>
                <a:gd name="T31" fmla="*/ 16 h 70"/>
                <a:gd name="T32" fmla="*/ 10 w 67"/>
                <a:gd name="T33" fmla="*/ 31 h 70"/>
                <a:gd name="T34" fmla="*/ 25 w 67"/>
                <a:gd name="T35" fmla="*/ 64 h 70"/>
                <a:gd name="T36" fmla="*/ 20 w 67"/>
                <a:gd name="T37" fmla="*/ 63 h 70"/>
                <a:gd name="T38" fmla="*/ 8 w 67"/>
                <a:gd name="T39" fmla="*/ 36 h 70"/>
                <a:gd name="T40" fmla="*/ 8 w 67"/>
                <a:gd name="T41" fmla="*/ 36 h 70"/>
                <a:gd name="T42" fmla="*/ 3 w 67"/>
                <a:gd name="T43" fmla="*/ 2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70">
                  <a:moveTo>
                    <a:pt x="48" y="17"/>
                  </a:moveTo>
                  <a:cubicBezTo>
                    <a:pt x="38" y="0"/>
                    <a:pt x="38" y="0"/>
                    <a:pt x="38" y="0"/>
                  </a:cubicBezTo>
                  <a:cubicBezTo>
                    <a:pt x="9" y="2"/>
                    <a:pt x="9" y="2"/>
                    <a:pt x="9" y="2"/>
                  </a:cubicBezTo>
                  <a:cubicBezTo>
                    <a:pt x="0" y="21"/>
                    <a:pt x="0" y="21"/>
                    <a:pt x="0" y="21"/>
                  </a:cubicBezTo>
                  <a:cubicBezTo>
                    <a:pt x="5" y="36"/>
                    <a:pt x="5" y="36"/>
                    <a:pt x="5" y="36"/>
                  </a:cubicBezTo>
                  <a:cubicBezTo>
                    <a:pt x="8" y="50"/>
                    <a:pt x="13" y="59"/>
                    <a:pt x="19" y="65"/>
                  </a:cubicBezTo>
                  <a:cubicBezTo>
                    <a:pt x="40" y="70"/>
                    <a:pt x="52" y="60"/>
                    <a:pt x="56" y="35"/>
                  </a:cubicBezTo>
                  <a:cubicBezTo>
                    <a:pt x="63" y="30"/>
                    <a:pt x="67" y="25"/>
                    <a:pt x="67" y="20"/>
                  </a:cubicBezTo>
                  <a:cubicBezTo>
                    <a:pt x="67" y="17"/>
                    <a:pt x="66" y="15"/>
                    <a:pt x="64" y="15"/>
                  </a:cubicBezTo>
                  <a:cubicBezTo>
                    <a:pt x="62" y="14"/>
                    <a:pt x="60" y="17"/>
                    <a:pt x="58" y="23"/>
                  </a:cubicBezTo>
                  <a:cubicBezTo>
                    <a:pt x="57" y="31"/>
                    <a:pt x="57" y="31"/>
                    <a:pt x="57" y="31"/>
                  </a:cubicBezTo>
                  <a:cubicBezTo>
                    <a:pt x="54" y="31"/>
                    <a:pt x="54" y="31"/>
                    <a:pt x="54" y="31"/>
                  </a:cubicBezTo>
                  <a:cubicBezTo>
                    <a:pt x="51" y="29"/>
                    <a:pt x="51" y="29"/>
                    <a:pt x="51" y="29"/>
                  </a:cubicBezTo>
                  <a:cubicBezTo>
                    <a:pt x="48" y="17"/>
                    <a:pt x="48" y="17"/>
                    <a:pt x="48" y="17"/>
                  </a:cubicBezTo>
                  <a:close/>
                  <a:moveTo>
                    <a:pt x="3" y="21"/>
                  </a:moveTo>
                  <a:cubicBezTo>
                    <a:pt x="5" y="16"/>
                    <a:pt x="5" y="16"/>
                    <a:pt x="5" y="16"/>
                  </a:cubicBezTo>
                  <a:cubicBezTo>
                    <a:pt x="10" y="31"/>
                    <a:pt x="10" y="31"/>
                    <a:pt x="10" y="31"/>
                  </a:cubicBezTo>
                  <a:cubicBezTo>
                    <a:pt x="13" y="44"/>
                    <a:pt x="18" y="55"/>
                    <a:pt x="25" y="64"/>
                  </a:cubicBezTo>
                  <a:cubicBezTo>
                    <a:pt x="24" y="64"/>
                    <a:pt x="22" y="63"/>
                    <a:pt x="20" y="63"/>
                  </a:cubicBezTo>
                  <a:cubicBezTo>
                    <a:pt x="14" y="57"/>
                    <a:pt x="10" y="48"/>
                    <a:pt x="8" y="36"/>
                  </a:cubicBezTo>
                  <a:cubicBezTo>
                    <a:pt x="8" y="36"/>
                    <a:pt x="8" y="36"/>
                    <a:pt x="8" y="36"/>
                  </a:cubicBezTo>
                  <a:cubicBezTo>
                    <a:pt x="3" y="21"/>
                    <a:pt x="3" y="21"/>
                    <a:pt x="3" y="21"/>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9" name="Freeform 49"/>
            <p:cNvSpPr>
              <a:spLocks/>
            </p:cNvSpPr>
            <p:nvPr/>
          </p:nvSpPr>
          <p:spPr bwMode="auto">
            <a:xfrm>
              <a:off x="4673601" y="2389188"/>
              <a:ext cx="82550" cy="179388"/>
            </a:xfrm>
            <a:custGeom>
              <a:avLst/>
              <a:gdLst>
                <a:gd name="T0" fmla="*/ 2 w 22"/>
                <a:gd name="T1" fmla="*/ 0 h 48"/>
                <a:gd name="T2" fmla="*/ 0 w 22"/>
                <a:gd name="T3" fmla="*/ 5 h 48"/>
                <a:gd name="T4" fmla="*/ 5 w 22"/>
                <a:gd name="T5" fmla="*/ 20 h 48"/>
                <a:gd name="T6" fmla="*/ 5 w 22"/>
                <a:gd name="T7" fmla="*/ 20 h 48"/>
                <a:gd name="T8" fmla="*/ 17 w 22"/>
                <a:gd name="T9" fmla="*/ 47 h 48"/>
                <a:gd name="T10" fmla="*/ 22 w 22"/>
                <a:gd name="T11" fmla="*/ 48 h 48"/>
                <a:gd name="T12" fmla="*/ 7 w 22"/>
                <a:gd name="T13" fmla="*/ 15 h 48"/>
                <a:gd name="T14" fmla="*/ 2 w 22"/>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8">
                  <a:moveTo>
                    <a:pt x="2" y="0"/>
                  </a:moveTo>
                  <a:cubicBezTo>
                    <a:pt x="0" y="5"/>
                    <a:pt x="0" y="5"/>
                    <a:pt x="0" y="5"/>
                  </a:cubicBezTo>
                  <a:cubicBezTo>
                    <a:pt x="5" y="20"/>
                    <a:pt x="5" y="20"/>
                    <a:pt x="5" y="20"/>
                  </a:cubicBezTo>
                  <a:cubicBezTo>
                    <a:pt x="5" y="20"/>
                    <a:pt x="5" y="20"/>
                    <a:pt x="5" y="20"/>
                  </a:cubicBezTo>
                  <a:cubicBezTo>
                    <a:pt x="7" y="32"/>
                    <a:pt x="11" y="41"/>
                    <a:pt x="17" y="47"/>
                  </a:cubicBezTo>
                  <a:cubicBezTo>
                    <a:pt x="19" y="47"/>
                    <a:pt x="21" y="48"/>
                    <a:pt x="22" y="48"/>
                  </a:cubicBezTo>
                  <a:cubicBezTo>
                    <a:pt x="15" y="39"/>
                    <a:pt x="10" y="28"/>
                    <a:pt x="7" y="15"/>
                  </a:cubicBezTo>
                  <a:cubicBezTo>
                    <a:pt x="2" y="0"/>
                    <a:pt x="2" y="0"/>
                    <a:pt x="2" y="0"/>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0" name="Freeform 50"/>
            <p:cNvSpPr>
              <a:spLocks/>
            </p:cNvSpPr>
            <p:nvPr/>
          </p:nvSpPr>
          <p:spPr bwMode="auto">
            <a:xfrm>
              <a:off x="4733926" y="2403475"/>
              <a:ext cx="187325" cy="271463"/>
            </a:xfrm>
            <a:custGeom>
              <a:avLst/>
              <a:gdLst>
                <a:gd name="T0" fmla="*/ 48 w 50"/>
                <a:gd name="T1" fmla="*/ 1 h 72"/>
                <a:gd name="T2" fmla="*/ 48 w 50"/>
                <a:gd name="T3" fmla="*/ 0 h 72"/>
                <a:gd name="T4" fmla="*/ 37 w 50"/>
                <a:gd name="T5" fmla="*/ 15 h 72"/>
                <a:gd name="T6" fmla="*/ 0 w 50"/>
                <a:gd name="T7" fmla="*/ 45 h 72"/>
                <a:gd name="T8" fmla="*/ 10 w 50"/>
                <a:gd name="T9" fmla="*/ 51 h 72"/>
                <a:gd name="T10" fmla="*/ 27 w 50"/>
                <a:gd name="T11" fmla="*/ 46 h 72"/>
                <a:gd name="T12" fmla="*/ 26 w 50"/>
                <a:gd name="T13" fmla="*/ 54 h 72"/>
                <a:gd name="T14" fmla="*/ 15 w 50"/>
                <a:gd name="T15" fmla="*/ 70 h 72"/>
                <a:gd name="T16" fmla="*/ 18 w 50"/>
                <a:gd name="T17" fmla="*/ 72 h 72"/>
                <a:gd name="T18" fmla="*/ 44 w 50"/>
                <a:gd name="T19" fmla="*/ 43 h 72"/>
                <a:gd name="T20" fmla="*/ 44 w 50"/>
                <a:gd name="T21" fmla="*/ 39 h 72"/>
                <a:gd name="T22" fmla="*/ 42 w 50"/>
                <a:gd name="T23" fmla="*/ 15 h 72"/>
                <a:gd name="T24" fmla="*/ 48 w 50"/>
                <a:gd name="T25"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72">
                  <a:moveTo>
                    <a:pt x="48" y="1"/>
                  </a:moveTo>
                  <a:cubicBezTo>
                    <a:pt x="48" y="1"/>
                    <a:pt x="48" y="0"/>
                    <a:pt x="48" y="0"/>
                  </a:cubicBezTo>
                  <a:cubicBezTo>
                    <a:pt x="48" y="5"/>
                    <a:pt x="44" y="10"/>
                    <a:pt x="37" y="15"/>
                  </a:cubicBezTo>
                  <a:cubicBezTo>
                    <a:pt x="33" y="40"/>
                    <a:pt x="21" y="50"/>
                    <a:pt x="0" y="45"/>
                  </a:cubicBezTo>
                  <a:cubicBezTo>
                    <a:pt x="3" y="48"/>
                    <a:pt x="6" y="50"/>
                    <a:pt x="10" y="51"/>
                  </a:cubicBezTo>
                  <a:cubicBezTo>
                    <a:pt x="17" y="50"/>
                    <a:pt x="22" y="49"/>
                    <a:pt x="27" y="46"/>
                  </a:cubicBezTo>
                  <a:cubicBezTo>
                    <a:pt x="26" y="54"/>
                    <a:pt x="26" y="54"/>
                    <a:pt x="26" y="54"/>
                  </a:cubicBezTo>
                  <a:cubicBezTo>
                    <a:pt x="15" y="70"/>
                    <a:pt x="15" y="70"/>
                    <a:pt x="15" y="70"/>
                  </a:cubicBezTo>
                  <a:cubicBezTo>
                    <a:pt x="16" y="71"/>
                    <a:pt x="17" y="71"/>
                    <a:pt x="18" y="72"/>
                  </a:cubicBezTo>
                  <a:cubicBezTo>
                    <a:pt x="30" y="62"/>
                    <a:pt x="38" y="53"/>
                    <a:pt x="44" y="43"/>
                  </a:cubicBezTo>
                  <a:cubicBezTo>
                    <a:pt x="44" y="39"/>
                    <a:pt x="44" y="39"/>
                    <a:pt x="44" y="39"/>
                  </a:cubicBezTo>
                  <a:cubicBezTo>
                    <a:pt x="42" y="15"/>
                    <a:pt x="42" y="15"/>
                    <a:pt x="42" y="15"/>
                  </a:cubicBezTo>
                  <a:cubicBezTo>
                    <a:pt x="48" y="13"/>
                    <a:pt x="50" y="9"/>
                    <a:pt x="48" y="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1" name="Freeform 51"/>
            <p:cNvSpPr>
              <a:spLocks/>
            </p:cNvSpPr>
            <p:nvPr/>
          </p:nvSpPr>
          <p:spPr bwMode="auto">
            <a:xfrm>
              <a:off x="4800601" y="2551113"/>
              <a:ext cx="131763" cy="190500"/>
            </a:xfrm>
            <a:custGeom>
              <a:avLst/>
              <a:gdLst>
                <a:gd name="T0" fmla="*/ 35 w 35"/>
                <a:gd name="T1" fmla="*/ 10 h 51"/>
                <a:gd name="T2" fmla="*/ 26 w 35"/>
                <a:gd name="T3" fmla="*/ 0 h 51"/>
                <a:gd name="T4" fmla="*/ 26 w 35"/>
                <a:gd name="T5" fmla="*/ 4 h 51"/>
                <a:gd name="T6" fmla="*/ 0 w 35"/>
                <a:gd name="T7" fmla="*/ 33 h 51"/>
                <a:gd name="T8" fmla="*/ 6 w 35"/>
                <a:gd name="T9" fmla="*/ 38 h 51"/>
                <a:gd name="T10" fmla="*/ 14 w 35"/>
                <a:gd name="T11" fmla="*/ 51 h 51"/>
                <a:gd name="T12" fmla="*/ 27 w 35"/>
                <a:gd name="T13" fmla="*/ 35 h 51"/>
                <a:gd name="T14" fmla="*/ 35 w 35"/>
                <a:gd name="T15" fmla="*/ 1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1">
                  <a:moveTo>
                    <a:pt x="35" y="10"/>
                  </a:moveTo>
                  <a:cubicBezTo>
                    <a:pt x="26" y="0"/>
                    <a:pt x="26" y="0"/>
                    <a:pt x="26" y="0"/>
                  </a:cubicBezTo>
                  <a:cubicBezTo>
                    <a:pt x="26" y="4"/>
                    <a:pt x="26" y="4"/>
                    <a:pt x="26" y="4"/>
                  </a:cubicBezTo>
                  <a:cubicBezTo>
                    <a:pt x="20" y="14"/>
                    <a:pt x="12" y="23"/>
                    <a:pt x="0" y="33"/>
                  </a:cubicBezTo>
                  <a:cubicBezTo>
                    <a:pt x="6" y="38"/>
                    <a:pt x="6" y="38"/>
                    <a:pt x="6" y="38"/>
                  </a:cubicBezTo>
                  <a:cubicBezTo>
                    <a:pt x="14" y="51"/>
                    <a:pt x="14" y="51"/>
                    <a:pt x="14" y="51"/>
                  </a:cubicBezTo>
                  <a:cubicBezTo>
                    <a:pt x="27" y="35"/>
                    <a:pt x="27" y="35"/>
                    <a:pt x="27" y="35"/>
                  </a:cubicBezTo>
                  <a:cubicBezTo>
                    <a:pt x="29" y="27"/>
                    <a:pt x="32" y="18"/>
                    <a:pt x="35"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2" name="Freeform 52"/>
            <p:cNvSpPr>
              <a:spLocks noEditPoints="1"/>
            </p:cNvSpPr>
            <p:nvPr/>
          </p:nvSpPr>
          <p:spPr bwMode="auto">
            <a:xfrm>
              <a:off x="4733926" y="2573338"/>
              <a:ext cx="101600" cy="93663"/>
            </a:xfrm>
            <a:custGeom>
              <a:avLst/>
              <a:gdLst>
                <a:gd name="T0" fmla="*/ 27 w 27"/>
                <a:gd name="T1" fmla="*/ 1 h 25"/>
                <a:gd name="T2" fmla="*/ 10 w 27"/>
                <a:gd name="T3" fmla="*/ 6 h 25"/>
                <a:gd name="T4" fmla="*/ 0 w 27"/>
                <a:gd name="T5" fmla="*/ 0 h 25"/>
                <a:gd name="T6" fmla="*/ 0 w 27"/>
                <a:gd name="T7" fmla="*/ 5 h 25"/>
                <a:gd name="T8" fmla="*/ 1 w 27"/>
                <a:gd name="T9" fmla="*/ 10 h 25"/>
                <a:gd name="T10" fmla="*/ 15 w 27"/>
                <a:gd name="T11" fmla="*/ 25 h 25"/>
                <a:gd name="T12" fmla="*/ 26 w 27"/>
                <a:gd name="T13" fmla="*/ 9 h 25"/>
                <a:gd name="T14" fmla="*/ 27 w 27"/>
                <a:gd name="T15" fmla="*/ 1 h 25"/>
                <a:gd name="T16" fmla="*/ 4 w 27"/>
                <a:gd name="T17" fmla="*/ 9 h 25"/>
                <a:gd name="T18" fmla="*/ 7 w 27"/>
                <a:gd name="T19" fmla="*/ 16 h 25"/>
                <a:gd name="T20" fmla="*/ 2 w 27"/>
                <a:gd name="T21" fmla="*/ 10 h 25"/>
                <a:gd name="T22" fmla="*/ 1 w 27"/>
                <a:gd name="T23" fmla="*/ 4 h 25"/>
                <a:gd name="T24" fmla="*/ 4 w 27"/>
                <a:gd name="T25" fmla="*/ 4 h 25"/>
                <a:gd name="T26" fmla="*/ 4 w 27"/>
                <a:gd name="T27"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5">
                  <a:moveTo>
                    <a:pt x="27" y="1"/>
                  </a:moveTo>
                  <a:cubicBezTo>
                    <a:pt x="22" y="4"/>
                    <a:pt x="17" y="5"/>
                    <a:pt x="10" y="6"/>
                  </a:cubicBezTo>
                  <a:cubicBezTo>
                    <a:pt x="6" y="5"/>
                    <a:pt x="3" y="3"/>
                    <a:pt x="0" y="0"/>
                  </a:cubicBezTo>
                  <a:cubicBezTo>
                    <a:pt x="0" y="5"/>
                    <a:pt x="0" y="5"/>
                    <a:pt x="0" y="5"/>
                  </a:cubicBezTo>
                  <a:cubicBezTo>
                    <a:pt x="1" y="10"/>
                    <a:pt x="1" y="10"/>
                    <a:pt x="1" y="10"/>
                  </a:cubicBezTo>
                  <a:cubicBezTo>
                    <a:pt x="5" y="17"/>
                    <a:pt x="10" y="22"/>
                    <a:pt x="15" y="25"/>
                  </a:cubicBezTo>
                  <a:cubicBezTo>
                    <a:pt x="26" y="9"/>
                    <a:pt x="26" y="9"/>
                    <a:pt x="26" y="9"/>
                  </a:cubicBezTo>
                  <a:cubicBezTo>
                    <a:pt x="27" y="1"/>
                    <a:pt x="27" y="1"/>
                    <a:pt x="27" y="1"/>
                  </a:cubicBezTo>
                  <a:close/>
                  <a:moveTo>
                    <a:pt x="4" y="9"/>
                  </a:moveTo>
                  <a:cubicBezTo>
                    <a:pt x="7" y="16"/>
                    <a:pt x="7" y="16"/>
                    <a:pt x="7" y="16"/>
                  </a:cubicBezTo>
                  <a:cubicBezTo>
                    <a:pt x="2" y="10"/>
                    <a:pt x="2" y="10"/>
                    <a:pt x="2" y="10"/>
                  </a:cubicBezTo>
                  <a:cubicBezTo>
                    <a:pt x="1" y="4"/>
                    <a:pt x="1" y="4"/>
                    <a:pt x="1" y="4"/>
                  </a:cubicBezTo>
                  <a:cubicBezTo>
                    <a:pt x="4" y="4"/>
                    <a:pt x="4" y="4"/>
                    <a:pt x="4" y="4"/>
                  </a:cubicBezTo>
                  <a:cubicBezTo>
                    <a:pt x="4" y="9"/>
                    <a:pt x="4" y="9"/>
                    <a:pt x="4" y="9"/>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3" name="Freeform 53"/>
            <p:cNvSpPr>
              <a:spLocks/>
            </p:cNvSpPr>
            <p:nvPr/>
          </p:nvSpPr>
          <p:spPr bwMode="auto">
            <a:xfrm>
              <a:off x="4737101" y="2587625"/>
              <a:ext cx="22225" cy="46038"/>
            </a:xfrm>
            <a:custGeom>
              <a:avLst/>
              <a:gdLst>
                <a:gd name="T0" fmla="*/ 14 w 14"/>
                <a:gd name="T1" fmla="*/ 29 h 29"/>
                <a:gd name="T2" fmla="*/ 7 w 14"/>
                <a:gd name="T3" fmla="*/ 12 h 29"/>
                <a:gd name="T4" fmla="*/ 7 w 14"/>
                <a:gd name="T5" fmla="*/ 0 h 29"/>
                <a:gd name="T6" fmla="*/ 0 w 14"/>
                <a:gd name="T7" fmla="*/ 0 h 29"/>
                <a:gd name="T8" fmla="*/ 3 w 14"/>
                <a:gd name="T9" fmla="*/ 14 h 29"/>
                <a:gd name="T10" fmla="*/ 14 w 14"/>
                <a:gd name="T11" fmla="*/ 29 h 29"/>
                <a:gd name="T12" fmla="*/ 14 w 14"/>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4" h="29">
                  <a:moveTo>
                    <a:pt x="14" y="29"/>
                  </a:moveTo>
                  <a:lnTo>
                    <a:pt x="7" y="12"/>
                  </a:lnTo>
                  <a:lnTo>
                    <a:pt x="7" y="0"/>
                  </a:lnTo>
                  <a:lnTo>
                    <a:pt x="0" y="0"/>
                  </a:lnTo>
                  <a:lnTo>
                    <a:pt x="3" y="14"/>
                  </a:lnTo>
                  <a:lnTo>
                    <a:pt x="14" y="29"/>
                  </a:lnTo>
                  <a:lnTo>
                    <a:pt x="14" y="29"/>
                  </a:ln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4" name="Freeform 54"/>
            <p:cNvSpPr>
              <a:spLocks/>
            </p:cNvSpPr>
            <p:nvPr/>
          </p:nvSpPr>
          <p:spPr bwMode="auto">
            <a:xfrm>
              <a:off x="4756151" y="2667000"/>
              <a:ext cx="74613" cy="419100"/>
            </a:xfrm>
            <a:custGeom>
              <a:avLst/>
              <a:gdLst>
                <a:gd name="T0" fmla="*/ 12 w 20"/>
                <a:gd name="T1" fmla="*/ 2 h 112"/>
                <a:gd name="T2" fmla="*/ 9 w 20"/>
                <a:gd name="T3" fmla="*/ 0 h 112"/>
                <a:gd name="T4" fmla="*/ 9 w 20"/>
                <a:gd name="T5" fmla="*/ 1 h 112"/>
                <a:gd name="T6" fmla="*/ 12 w 20"/>
                <a:gd name="T7" fmla="*/ 7 h 112"/>
                <a:gd name="T8" fmla="*/ 5 w 20"/>
                <a:gd name="T9" fmla="*/ 17 h 112"/>
                <a:gd name="T10" fmla="*/ 12 w 20"/>
                <a:gd name="T11" fmla="*/ 36 h 112"/>
                <a:gd name="T12" fmla="*/ 0 w 20"/>
                <a:gd name="T13" fmla="*/ 97 h 112"/>
                <a:gd name="T14" fmla="*/ 7 w 20"/>
                <a:gd name="T15" fmla="*/ 112 h 112"/>
                <a:gd name="T16" fmla="*/ 20 w 20"/>
                <a:gd name="T17" fmla="*/ 84 h 112"/>
                <a:gd name="T18" fmla="*/ 17 w 20"/>
                <a:gd name="T19" fmla="*/ 36 h 112"/>
                <a:gd name="T20" fmla="*/ 11 w 20"/>
                <a:gd name="T21" fmla="*/ 17 h 112"/>
                <a:gd name="T22" fmla="*/ 14 w 20"/>
                <a:gd name="T23" fmla="*/ 14 h 112"/>
                <a:gd name="T24" fmla="*/ 18 w 20"/>
                <a:gd name="T25" fmla="*/ 7 h 112"/>
                <a:gd name="T26" fmla="*/ 12 w 20"/>
                <a:gd name="T27" fmla="*/ 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2">
                  <a:moveTo>
                    <a:pt x="12" y="2"/>
                  </a:moveTo>
                  <a:cubicBezTo>
                    <a:pt x="11" y="1"/>
                    <a:pt x="10" y="1"/>
                    <a:pt x="9" y="0"/>
                  </a:cubicBezTo>
                  <a:cubicBezTo>
                    <a:pt x="9" y="1"/>
                    <a:pt x="9" y="1"/>
                    <a:pt x="9" y="1"/>
                  </a:cubicBezTo>
                  <a:cubicBezTo>
                    <a:pt x="12" y="7"/>
                    <a:pt x="12" y="7"/>
                    <a:pt x="12" y="7"/>
                  </a:cubicBezTo>
                  <a:cubicBezTo>
                    <a:pt x="5" y="17"/>
                    <a:pt x="5" y="17"/>
                    <a:pt x="5" y="17"/>
                  </a:cubicBezTo>
                  <a:cubicBezTo>
                    <a:pt x="12" y="36"/>
                    <a:pt x="12" y="36"/>
                    <a:pt x="12" y="36"/>
                  </a:cubicBezTo>
                  <a:cubicBezTo>
                    <a:pt x="0" y="97"/>
                    <a:pt x="0" y="97"/>
                    <a:pt x="0" y="97"/>
                  </a:cubicBezTo>
                  <a:cubicBezTo>
                    <a:pt x="7" y="112"/>
                    <a:pt x="7" y="112"/>
                    <a:pt x="7" y="112"/>
                  </a:cubicBezTo>
                  <a:cubicBezTo>
                    <a:pt x="12" y="103"/>
                    <a:pt x="16" y="94"/>
                    <a:pt x="20" y="84"/>
                  </a:cubicBezTo>
                  <a:cubicBezTo>
                    <a:pt x="17" y="36"/>
                    <a:pt x="17" y="36"/>
                    <a:pt x="17" y="36"/>
                  </a:cubicBezTo>
                  <a:cubicBezTo>
                    <a:pt x="11" y="17"/>
                    <a:pt x="11" y="17"/>
                    <a:pt x="11" y="17"/>
                  </a:cubicBezTo>
                  <a:cubicBezTo>
                    <a:pt x="14" y="14"/>
                    <a:pt x="14" y="14"/>
                    <a:pt x="14" y="14"/>
                  </a:cubicBezTo>
                  <a:cubicBezTo>
                    <a:pt x="18" y="7"/>
                    <a:pt x="18" y="7"/>
                    <a:pt x="18" y="7"/>
                  </a:cubicBezTo>
                  <a:cubicBezTo>
                    <a:pt x="12" y="2"/>
                    <a:pt x="12" y="2"/>
                    <a:pt x="12" y="2"/>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5" name="Freeform 55"/>
            <p:cNvSpPr>
              <a:spLocks/>
            </p:cNvSpPr>
            <p:nvPr/>
          </p:nvSpPr>
          <p:spPr bwMode="auto">
            <a:xfrm>
              <a:off x="4764088" y="2670175"/>
              <a:ext cx="36513" cy="60325"/>
            </a:xfrm>
            <a:custGeom>
              <a:avLst/>
              <a:gdLst>
                <a:gd name="T0" fmla="*/ 23 w 23"/>
                <a:gd name="T1" fmla="*/ 14 h 38"/>
                <a:gd name="T2" fmla="*/ 16 w 23"/>
                <a:gd name="T3" fmla="*/ 0 h 38"/>
                <a:gd name="T4" fmla="*/ 0 w 23"/>
                <a:gd name="T5" fmla="*/ 24 h 38"/>
                <a:gd name="T6" fmla="*/ 7 w 23"/>
                <a:gd name="T7" fmla="*/ 38 h 38"/>
                <a:gd name="T8" fmla="*/ 23 w 23"/>
                <a:gd name="T9" fmla="*/ 14 h 38"/>
                <a:gd name="T10" fmla="*/ 23 w 23"/>
                <a:gd name="T11" fmla="*/ 14 h 38"/>
              </a:gdLst>
              <a:ahLst/>
              <a:cxnLst>
                <a:cxn ang="0">
                  <a:pos x="T0" y="T1"/>
                </a:cxn>
                <a:cxn ang="0">
                  <a:pos x="T2" y="T3"/>
                </a:cxn>
                <a:cxn ang="0">
                  <a:pos x="T4" y="T5"/>
                </a:cxn>
                <a:cxn ang="0">
                  <a:pos x="T6" y="T7"/>
                </a:cxn>
                <a:cxn ang="0">
                  <a:pos x="T8" y="T9"/>
                </a:cxn>
                <a:cxn ang="0">
                  <a:pos x="T10" y="T11"/>
                </a:cxn>
              </a:cxnLst>
              <a:rect l="0" t="0" r="r" b="b"/>
              <a:pathLst>
                <a:path w="23" h="38">
                  <a:moveTo>
                    <a:pt x="23" y="14"/>
                  </a:moveTo>
                  <a:lnTo>
                    <a:pt x="16" y="0"/>
                  </a:lnTo>
                  <a:lnTo>
                    <a:pt x="0" y="24"/>
                  </a:lnTo>
                  <a:lnTo>
                    <a:pt x="7" y="38"/>
                  </a:lnTo>
                  <a:lnTo>
                    <a:pt x="23" y="14"/>
                  </a:lnTo>
                  <a:lnTo>
                    <a:pt x="23" y="14"/>
                  </a:lnTo>
                  <a:close/>
                </a:path>
              </a:pathLst>
            </a:custGeom>
            <a:solidFill>
              <a:srgbClr val="C4C4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6" name="Freeform 56"/>
            <p:cNvSpPr>
              <a:spLocks/>
            </p:cNvSpPr>
            <p:nvPr/>
          </p:nvSpPr>
          <p:spPr bwMode="auto">
            <a:xfrm>
              <a:off x="4725988" y="2592388"/>
              <a:ext cx="63500" cy="163513"/>
            </a:xfrm>
            <a:custGeom>
              <a:avLst/>
              <a:gdLst>
                <a:gd name="T0" fmla="*/ 17 w 17"/>
                <a:gd name="T1" fmla="*/ 21 h 44"/>
                <a:gd name="T2" fmla="*/ 17 w 17"/>
                <a:gd name="T3" fmla="*/ 20 h 44"/>
                <a:gd name="T4" fmla="*/ 3 w 17"/>
                <a:gd name="T5" fmla="*/ 5 h 44"/>
                <a:gd name="T6" fmla="*/ 2 w 17"/>
                <a:gd name="T7" fmla="*/ 0 h 44"/>
                <a:gd name="T8" fmla="*/ 0 w 17"/>
                <a:gd name="T9" fmla="*/ 0 h 44"/>
                <a:gd name="T10" fmla="*/ 0 w 17"/>
                <a:gd name="T11" fmla="*/ 8 h 44"/>
                <a:gd name="T12" fmla="*/ 1 w 17"/>
                <a:gd name="T13" fmla="*/ 44 h 44"/>
                <a:gd name="T14" fmla="*/ 10 w 17"/>
                <a:gd name="T15" fmla="*/ 31 h 44"/>
                <a:gd name="T16" fmla="*/ 17 w 17"/>
                <a:gd name="T17"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44">
                  <a:moveTo>
                    <a:pt x="17" y="21"/>
                  </a:moveTo>
                  <a:cubicBezTo>
                    <a:pt x="17" y="20"/>
                    <a:pt x="17" y="20"/>
                    <a:pt x="17" y="20"/>
                  </a:cubicBezTo>
                  <a:cubicBezTo>
                    <a:pt x="12" y="17"/>
                    <a:pt x="7" y="12"/>
                    <a:pt x="3" y="5"/>
                  </a:cubicBezTo>
                  <a:cubicBezTo>
                    <a:pt x="2" y="0"/>
                    <a:pt x="2" y="0"/>
                    <a:pt x="2" y="0"/>
                  </a:cubicBezTo>
                  <a:cubicBezTo>
                    <a:pt x="0" y="0"/>
                    <a:pt x="0" y="0"/>
                    <a:pt x="0" y="0"/>
                  </a:cubicBezTo>
                  <a:cubicBezTo>
                    <a:pt x="0" y="8"/>
                    <a:pt x="0" y="8"/>
                    <a:pt x="0" y="8"/>
                  </a:cubicBezTo>
                  <a:cubicBezTo>
                    <a:pt x="1" y="44"/>
                    <a:pt x="1" y="44"/>
                    <a:pt x="1" y="44"/>
                  </a:cubicBezTo>
                  <a:cubicBezTo>
                    <a:pt x="10" y="31"/>
                    <a:pt x="10" y="31"/>
                    <a:pt x="10" y="31"/>
                  </a:cubicBezTo>
                  <a:cubicBezTo>
                    <a:pt x="17" y="21"/>
                    <a:pt x="17" y="21"/>
                    <a:pt x="17"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7" name="Freeform 57"/>
            <p:cNvSpPr>
              <a:spLocks/>
            </p:cNvSpPr>
            <p:nvPr/>
          </p:nvSpPr>
          <p:spPr bwMode="auto">
            <a:xfrm>
              <a:off x="4497388" y="2587625"/>
              <a:ext cx="776288" cy="2268538"/>
            </a:xfrm>
            <a:custGeom>
              <a:avLst/>
              <a:gdLst>
                <a:gd name="T0" fmla="*/ 71 w 207"/>
                <a:gd name="T1" fmla="*/ 32 h 605"/>
                <a:gd name="T2" fmla="*/ 61 w 207"/>
                <a:gd name="T3" fmla="*/ 9 h 605"/>
                <a:gd name="T4" fmla="*/ 42 w 207"/>
                <a:gd name="T5" fmla="*/ 22 h 605"/>
                <a:gd name="T6" fmla="*/ 46 w 207"/>
                <a:gd name="T7" fmla="*/ 33 h 605"/>
                <a:gd name="T8" fmla="*/ 37 w 207"/>
                <a:gd name="T9" fmla="*/ 94 h 605"/>
                <a:gd name="T10" fmla="*/ 64 w 207"/>
                <a:gd name="T11" fmla="*/ 189 h 605"/>
                <a:gd name="T12" fmla="*/ 5 w 207"/>
                <a:gd name="T13" fmla="*/ 273 h 605"/>
                <a:gd name="T14" fmla="*/ 68 w 207"/>
                <a:gd name="T15" fmla="*/ 229 h 605"/>
                <a:gd name="T16" fmla="*/ 87 w 207"/>
                <a:gd name="T17" fmla="*/ 258 h 605"/>
                <a:gd name="T18" fmla="*/ 142 w 207"/>
                <a:gd name="T19" fmla="*/ 289 h 605"/>
                <a:gd name="T20" fmla="*/ 148 w 207"/>
                <a:gd name="T21" fmla="*/ 512 h 605"/>
                <a:gd name="T22" fmla="*/ 138 w 207"/>
                <a:gd name="T23" fmla="*/ 575 h 605"/>
                <a:gd name="T24" fmla="*/ 150 w 207"/>
                <a:gd name="T25" fmla="*/ 590 h 605"/>
                <a:gd name="T26" fmla="*/ 157 w 207"/>
                <a:gd name="T27" fmla="*/ 595 h 605"/>
                <a:gd name="T28" fmla="*/ 188 w 207"/>
                <a:gd name="T29" fmla="*/ 578 h 605"/>
                <a:gd name="T30" fmla="*/ 173 w 207"/>
                <a:gd name="T31" fmla="*/ 526 h 605"/>
                <a:gd name="T32" fmla="*/ 163 w 207"/>
                <a:gd name="T33" fmla="*/ 241 h 605"/>
                <a:gd name="T34" fmla="*/ 198 w 207"/>
                <a:gd name="T35" fmla="*/ 195 h 605"/>
                <a:gd name="T36" fmla="*/ 192 w 207"/>
                <a:gd name="T37" fmla="*/ 64 h 605"/>
                <a:gd name="T38" fmla="*/ 127 w 207"/>
                <a:gd name="T39" fmla="*/ 9 h 605"/>
                <a:gd name="T40" fmla="*/ 184 w 207"/>
                <a:gd name="T41" fmla="*/ 178 h 605"/>
                <a:gd name="T42" fmla="*/ 144 w 207"/>
                <a:gd name="T43" fmla="*/ 209 h 605"/>
                <a:gd name="T44" fmla="*/ 162 w 207"/>
                <a:gd name="T45" fmla="*/ 133 h 605"/>
                <a:gd name="T46" fmla="*/ 139 w 207"/>
                <a:gd name="T47" fmla="*/ 181 h 605"/>
                <a:gd name="T48" fmla="*/ 137 w 207"/>
                <a:gd name="T49" fmla="*/ 193 h 605"/>
                <a:gd name="T50" fmla="*/ 94 w 207"/>
                <a:gd name="T51" fmla="*/ 249 h 605"/>
                <a:gd name="T52" fmla="*/ 76 w 207"/>
                <a:gd name="T53" fmla="*/ 144 h 605"/>
                <a:gd name="T54" fmla="*/ 130 w 207"/>
                <a:gd name="T55" fmla="*/ 41 h 605"/>
                <a:gd name="T56" fmla="*/ 130 w 207"/>
                <a:gd name="T57" fmla="*/ 27 h 605"/>
                <a:gd name="T58" fmla="*/ 116 w 207"/>
                <a:gd name="T59" fmla="*/ 0 h 605"/>
                <a:gd name="T60" fmla="*/ 95 w 207"/>
                <a:gd name="T61" fmla="*/ 41 h 605"/>
                <a:gd name="T62" fmla="*/ 83 w 207"/>
                <a:gd name="T63" fmla="*/ 35 h 605"/>
                <a:gd name="T64" fmla="*/ 105 w 207"/>
                <a:gd name="T65" fmla="*/ 38 h 605"/>
                <a:gd name="T66" fmla="*/ 89 w 207"/>
                <a:gd name="T67" fmla="*/ 105 h 605"/>
                <a:gd name="T68" fmla="*/ 69 w 207"/>
                <a:gd name="T69" fmla="*/ 118 h 605"/>
                <a:gd name="T70" fmla="*/ 59 w 207"/>
                <a:gd name="T71" fmla="*/ 98 h 605"/>
                <a:gd name="T72" fmla="*/ 74 w 207"/>
                <a:gd name="T73" fmla="*/ 3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605">
                  <a:moveTo>
                    <a:pt x="74" y="38"/>
                  </a:moveTo>
                  <a:cubicBezTo>
                    <a:pt x="71" y="32"/>
                    <a:pt x="71" y="32"/>
                    <a:pt x="71" y="32"/>
                  </a:cubicBezTo>
                  <a:cubicBezTo>
                    <a:pt x="62" y="45"/>
                    <a:pt x="62" y="45"/>
                    <a:pt x="62" y="45"/>
                  </a:cubicBezTo>
                  <a:cubicBezTo>
                    <a:pt x="61" y="9"/>
                    <a:pt x="61" y="9"/>
                    <a:pt x="61" y="9"/>
                  </a:cubicBezTo>
                  <a:cubicBezTo>
                    <a:pt x="43" y="19"/>
                    <a:pt x="43" y="19"/>
                    <a:pt x="43" y="19"/>
                  </a:cubicBezTo>
                  <a:cubicBezTo>
                    <a:pt x="42" y="22"/>
                    <a:pt x="42" y="22"/>
                    <a:pt x="42" y="22"/>
                  </a:cubicBezTo>
                  <a:cubicBezTo>
                    <a:pt x="37" y="33"/>
                    <a:pt x="37" y="33"/>
                    <a:pt x="37" y="33"/>
                  </a:cubicBezTo>
                  <a:cubicBezTo>
                    <a:pt x="46" y="33"/>
                    <a:pt x="46" y="33"/>
                    <a:pt x="46" y="33"/>
                  </a:cubicBezTo>
                  <a:cubicBezTo>
                    <a:pt x="34" y="43"/>
                    <a:pt x="34" y="43"/>
                    <a:pt x="34" y="43"/>
                  </a:cubicBezTo>
                  <a:cubicBezTo>
                    <a:pt x="37" y="94"/>
                    <a:pt x="37" y="94"/>
                    <a:pt x="37" y="94"/>
                  </a:cubicBezTo>
                  <a:cubicBezTo>
                    <a:pt x="70" y="137"/>
                    <a:pt x="70" y="137"/>
                    <a:pt x="70" y="137"/>
                  </a:cubicBezTo>
                  <a:cubicBezTo>
                    <a:pt x="64" y="189"/>
                    <a:pt x="64" y="189"/>
                    <a:pt x="64" y="189"/>
                  </a:cubicBezTo>
                  <a:cubicBezTo>
                    <a:pt x="60" y="233"/>
                    <a:pt x="39" y="258"/>
                    <a:pt x="0" y="264"/>
                  </a:cubicBezTo>
                  <a:cubicBezTo>
                    <a:pt x="5" y="273"/>
                    <a:pt x="5" y="273"/>
                    <a:pt x="5" y="273"/>
                  </a:cubicBezTo>
                  <a:cubicBezTo>
                    <a:pt x="8" y="274"/>
                    <a:pt x="11" y="274"/>
                    <a:pt x="13" y="274"/>
                  </a:cubicBezTo>
                  <a:cubicBezTo>
                    <a:pt x="37" y="275"/>
                    <a:pt x="56" y="260"/>
                    <a:pt x="68" y="229"/>
                  </a:cubicBezTo>
                  <a:cubicBezTo>
                    <a:pt x="72" y="206"/>
                    <a:pt x="72" y="206"/>
                    <a:pt x="72" y="206"/>
                  </a:cubicBezTo>
                  <a:cubicBezTo>
                    <a:pt x="87" y="258"/>
                    <a:pt x="87" y="258"/>
                    <a:pt x="87" y="258"/>
                  </a:cubicBezTo>
                  <a:cubicBezTo>
                    <a:pt x="143" y="227"/>
                    <a:pt x="143" y="227"/>
                    <a:pt x="143" y="227"/>
                  </a:cubicBezTo>
                  <a:cubicBezTo>
                    <a:pt x="142" y="289"/>
                    <a:pt x="142" y="289"/>
                    <a:pt x="142" y="289"/>
                  </a:cubicBezTo>
                  <a:cubicBezTo>
                    <a:pt x="128" y="374"/>
                    <a:pt x="128" y="374"/>
                    <a:pt x="128" y="374"/>
                  </a:cubicBezTo>
                  <a:cubicBezTo>
                    <a:pt x="140" y="421"/>
                    <a:pt x="147" y="467"/>
                    <a:pt x="148" y="512"/>
                  </a:cubicBezTo>
                  <a:cubicBezTo>
                    <a:pt x="160" y="568"/>
                    <a:pt x="160" y="568"/>
                    <a:pt x="160" y="568"/>
                  </a:cubicBezTo>
                  <a:cubicBezTo>
                    <a:pt x="152" y="569"/>
                    <a:pt x="145" y="572"/>
                    <a:pt x="138" y="575"/>
                  </a:cubicBezTo>
                  <a:cubicBezTo>
                    <a:pt x="140" y="580"/>
                    <a:pt x="140" y="580"/>
                    <a:pt x="140" y="580"/>
                  </a:cubicBezTo>
                  <a:cubicBezTo>
                    <a:pt x="150" y="590"/>
                    <a:pt x="150" y="590"/>
                    <a:pt x="150" y="590"/>
                  </a:cubicBezTo>
                  <a:cubicBezTo>
                    <a:pt x="155" y="584"/>
                    <a:pt x="155" y="584"/>
                    <a:pt x="155" y="584"/>
                  </a:cubicBezTo>
                  <a:cubicBezTo>
                    <a:pt x="157" y="595"/>
                    <a:pt x="157" y="595"/>
                    <a:pt x="157" y="595"/>
                  </a:cubicBezTo>
                  <a:cubicBezTo>
                    <a:pt x="172" y="603"/>
                    <a:pt x="186" y="605"/>
                    <a:pt x="200" y="599"/>
                  </a:cubicBezTo>
                  <a:cubicBezTo>
                    <a:pt x="200" y="592"/>
                    <a:pt x="196" y="585"/>
                    <a:pt x="188" y="578"/>
                  </a:cubicBezTo>
                  <a:cubicBezTo>
                    <a:pt x="184" y="567"/>
                    <a:pt x="184" y="567"/>
                    <a:pt x="184" y="567"/>
                  </a:cubicBezTo>
                  <a:cubicBezTo>
                    <a:pt x="186" y="555"/>
                    <a:pt x="182" y="541"/>
                    <a:pt x="173" y="526"/>
                  </a:cubicBezTo>
                  <a:cubicBezTo>
                    <a:pt x="175" y="465"/>
                    <a:pt x="168" y="413"/>
                    <a:pt x="153" y="370"/>
                  </a:cubicBezTo>
                  <a:cubicBezTo>
                    <a:pt x="163" y="241"/>
                    <a:pt x="163" y="241"/>
                    <a:pt x="163" y="241"/>
                  </a:cubicBezTo>
                  <a:cubicBezTo>
                    <a:pt x="167" y="245"/>
                    <a:pt x="171" y="248"/>
                    <a:pt x="175" y="251"/>
                  </a:cubicBezTo>
                  <a:cubicBezTo>
                    <a:pt x="198" y="195"/>
                    <a:pt x="198" y="195"/>
                    <a:pt x="198" y="195"/>
                  </a:cubicBezTo>
                  <a:cubicBezTo>
                    <a:pt x="205" y="174"/>
                    <a:pt x="207" y="152"/>
                    <a:pt x="205" y="130"/>
                  </a:cubicBezTo>
                  <a:cubicBezTo>
                    <a:pt x="192" y="64"/>
                    <a:pt x="192" y="64"/>
                    <a:pt x="192" y="64"/>
                  </a:cubicBezTo>
                  <a:cubicBezTo>
                    <a:pt x="192" y="40"/>
                    <a:pt x="182" y="24"/>
                    <a:pt x="164" y="17"/>
                  </a:cubicBezTo>
                  <a:cubicBezTo>
                    <a:pt x="127" y="9"/>
                    <a:pt x="127" y="9"/>
                    <a:pt x="127" y="9"/>
                  </a:cubicBezTo>
                  <a:cubicBezTo>
                    <a:pt x="158" y="20"/>
                    <a:pt x="176" y="42"/>
                    <a:pt x="179" y="76"/>
                  </a:cubicBezTo>
                  <a:cubicBezTo>
                    <a:pt x="184" y="178"/>
                    <a:pt x="184" y="178"/>
                    <a:pt x="184" y="178"/>
                  </a:cubicBezTo>
                  <a:cubicBezTo>
                    <a:pt x="155" y="229"/>
                    <a:pt x="155" y="229"/>
                    <a:pt x="155" y="229"/>
                  </a:cubicBezTo>
                  <a:cubicBezTo>
                    <a:pt x="151" y="223"/>
                    <a:pt x="147" y="217"/>
                    <a:pt x="144" y="209"/>
                  </a:cubicBezTo>
                  <a:cubicBezTo>
                    <a:pt x="162" y="189"/>
                    <a:pt x="162" y="189"/>
                    <a:pt x="162" y="189"/>
                  </a:cubicBezTo>
                  <a:cubicBezTo>
                    <a:pt x="153" y="173"/>
                    <a:pt x="153" y="155"/>
                    <a:pt x="162" y="133"/>
                  </a:cubicBezTo>
                  <a:cubicBezTo>
                    <a:pt x="157" y="84"/>
                    <a:pt x="157" y="84"/>
                    <a:pt x="157" y="84"/>
                  </a:cubicBezTo>
                  <a:cubicBezTo>
                    <a:pt x="139" y="181"/>
                    <a:pt x="139" y="181"/>
                    <a:pt x="139" y="181"/>
                  </a:cubicBezTo>
                  <a:cubicBezTo>
                    <a:pt x="113" y="204"/>
                    <a:pt x="113" y="204"/>
                    <a:pt x="113" y="204"/>
                  </a:cubicBezTo>
                  <a:cubicBezTo>
                    <a:pt x="120" y="199"/>
                    <a:pt x="128" y="195"/>
                    <a:pt x="137" y="193"/>
                  </a:cubicBezTo>
                  <a:cubicBezTo>
                    <a:pt x="134" y="222"/>
                    <a:pt x="134" y="222"/>
                    <a:pt x="134" y="222"/>
                  </a:cubicBezTo>
                  <a:cubicBezTo>
                    <a:pt x="123" y="235"/>
                    <a:pt x="109" y="244"/>
                    <a:pt x="94" y="249"/>
                  </a:cubicBezTo>
                  <a:cubicBezTo>
                    <a:pt x="86" y="237"/>
                    <a:pt x="80" y="215"/>
                    <a:pt x="76" y="185"/>
                  </a:cubicBezTo>
                  <a:cubicBezTo>
                    <a:pt x="76" y="144"/>
                    <a:pt x="76" y="144"/>
                    <a:pt x="76" y="144"/>
                  </a:cubicBezTo>
                  <a:cubicBezTo>
                    <a:pt x="117" y="96"/>
                    <a:pt x="117" y="96"/>
                    <a:pt x="117" y="96"/>
                  </a:cubicBezTo>
                  <a:cubicBezTo>
                    <a:pt x="130" y="41"/>
                    <a:pt x="130" y="41"/>
                    <a:pt x="130" y="41"/>
                  </a:cubicBezTo>
                  <a:cubicBezTo>
                    <a:pt x="122" y="27"/>
                    <a:pt x="122" y="27"/>
                    <a:pt x="122" y="27"/>
                  </a:cubicBezTo>
                  <a:cubicBezTo>
                    <a:pt x="130" y="27"/>
                    <a:pt x="130" y="27"/>
                    <a:pt x="130" y="27"/>
                  </a:cubicBezTo>
                  <a:cubicBezTo>
                    <a:pt x="127" y="9"/>
                    <a:pt x="127" y="9"/>
                    <a:pt x="127" y="9"/>
                  </a:cubicBezTo>
                  <a:cubicBezTo>
                    <a:pt x="116" y="0"/>
                    <a:pt x="116" y="0"/>
                    <a:pt x="116" y="0"/>
                  </a:cubicBezTo>
                  <a:cubicBezTo>
                    <a:pt x="113" y="8"/>
                    <a:pt x="110" y="17"/>
                    <a:pt x="108" y="25"/>
                  </a:cubicBezTo>
                  <a:cubicBezTo>
                    <a:pt x="95" y="41"/>
                    <a:pt x="95" y="41"/>
                    <a:pt x="95" y="41"/>
                  </a:cubicBezTo>
                  <a:cubicBezTo>
                    <a:pt x="87" y="28"/>
                    <a:pt x="87" y="28"/>
                    <a:pt x="87" y="28"/>
                  </a:cubicBezTo>
                  <a:cubicBezTo>
                    <a:pt x="83" y="35"/>
                    <a:pt x="83" y="35"/>
                    <a:pt x="83" y="35"/>
                  </a:cubicBezTo>
                  <a:cubicBezTo>
                    <a:pt x="89" y="45"/>
                    <a:pt x="89" y="45"/>
                    <a:pt x="89" y="45"/>
                  </a:cubicBezTo>
                  <a:cubicBezTo>
                    <a:pt x="105" y="38"/>
                    <a:pt x="105" y="38"/>
                    <a:pt x="105" y="38"/>
                  </a:cubicBezTo>
                  <a:cubicBezTo>
                    <a:pt x="102" y="49"/>
                    <a:pt x="101" y="59"/>
                    <a:pt x="100" y="70"/>
                  </a:cubicBezTo>
                  <a:cubicBezTo>
                    <a:pt x="97" y="82"/>
                    <a:pt x="93" y="94"/>
                    <a:pt x="89" y="105"/>
                  </a:cubicBezTo>
                  <a:cubicBezTo>
                    <a:pt x="85" y="115"/>
                    <a:pt x="81" y="124"/>
                    <a:pt x="76" y="133"/>
                  </a:cubicBezTo>
                  <a:cubicBezTo>
                    <a:pt x="69" y="118"/>
                    <a:pt x="69" y="118"/>
                    <a:pt x="69" y="118"/>
                  </a:cubicBezTo>
                  <a:cubicBezTo>
                    <a:pt x="61" y="102"/>
                    <a:pt x="61" y="102"/>
                    <a:pt x="61" y="102"/>
                  </a:cubicBezTo>
                  <a:cubicBezTo>
                    <a:pt x="59" y="98"/>
                    <a:pt x="59" y="98"/>
                    <a:pt x="59" y="98"/>
                  </a:cubicBezTo>
                  <a:cubicBezTo>
                    <a:pt x="61" y="50"/>
                    <a:pt x="61" y="50"/>
                    <a:pt x="61" y="50"/>
                  </a:cubicBezTo>
                  <a:cubicBezTo>
                    <a:pt x="74" y="38"/>
                    <a:pt x="74" y="38"/>
                    <a:pt x="74"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8" name="Freeform 58"/>
            <p:cNvSpPr>
              <a:spLocks/>
            </p:cNvSpPr>
            <p:nvPr/>
          </p:nvSpPr>
          <p:spPr bwMode="auto">
            <a:xfrm>
              <a:off x="4797426" y="2719388"/>
              <a:ext cx="93663" cy="261938"/>
            </a:xfrm>
            <a:custGeom>
              <a:avLst/>
              <a:gdLst>
                <a:gd name="T0" fmla="*/ 3 w 25"/>
                <a:gd name="T1" fmla="*/ 0 h 70"/>
                <a:gd name="T2" fmla="*/ 0 w 25"/>
                <a:gd name="T3" fmla="*/ 3 h 70"/>
                <a:gd name="T4" fmla="*/ 6 w 25"/>
                <a:gd name="T5" fmla="*/ 22 h 70"/>
                <a:gd name="T6" fmla="*/ 9 w 25"/>
                <a:gd name="T7" fmla="*/ 70 h 70"/>
                <a:gd name="T8" fmla="*/ 20 w 25"/>
                <a:gd name="T9" fmla="*/ 35 h 70"/>
                <a:gd name="T10" fmla="*/ 25 w 25"/>
                <a:gd name="T11" fmla="*/ 3 h 70"/>
                <a:gd name="T12" fmla="*/ 9 w 25"/>
                <a:gd name="T13" fmla="*/ 10 h 70"/>
                <a:gd name="T14" fmla="*/ 3 w 2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70">
                  <a:moveTo>
                    <a:pt x="3" y="0"/>
                  </a:moveTo>
                  <a:cubicBezTo>
                    <a:pt x="0" y="3"/>
                    <a:pt x="0" y="3"/>
                    <a:pt x="0" y="3"/>
                  </a:cubicBezTo>
                  <a:cubicBezTo>
                    <a:pt x="6" y="22"/>
                    <a:pt x="6" y="22"/>
                    <a:pt x="6" y="22"/>
                  </a:cubicBezTo>
                  <a:cubicBezTo>
                    <a:pt x="9" y="70"/>
                    <a:pt x="9" y="70"/>
                    <a:pt x="9" y="70"/>
                  </a:cubicBezTo>
                  <a:cubicBezTo>
                    <a:pt x="13" y="59"/>
                    <a:pt x="17" y="47"/>
                    <a:pt x="20" y="35"/>
                  </a:cubicBezTo>
                  <a:cubicBezTo>
                    <a:pt x="21" y="24"/>
                    <a:pt x="22" y="14"/>
                    <a:pt x="25" y="3"/>
                  </a:cubicBezTo>
                  <a:cubicBezTo>
                    <a:pt x="9" y="10"/>
                    <a:pt x="9" y="10"/>
                    <a:pt x="9" y="10"/>
                  </a:cubicBezTo>
                  <a:cubicBezTo>
                    <a:pt x="3" y="0"/>
                    <a:pt x="3" y="0"/>
                    <a:pt x="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9" name="Freeform 59"/>
            <p:cNvSpPr>
              <a:spLocks/>
            </p:cNvSpPr>
            <p:nvPr/>
          </p:nvSpPr>
          <p:spPr bwMode="auto">
            <a:xfrm>
              <a:off x="4781551" y="2620963"/>
              <a:ext cx="404813" cy="900113"/>
            </a:xfrm>
            <a:custGeom>
              <a:avLst/>
              <a:gdLst>
                <a:gd name="T0" fmla="*/ 51 w 108"/>
                <a:gd name="T1" fmla="*/ 0 h 240"/>
                <a:gd name="T2" fmla="*/ 54 w 108"/>
                <a:gd name="T3" fmla="*/ 18 h 240"/>
                <a:gd name="T4" fmla="*/ 46 w 108"/>
                <a:gd name="T5" fmla="*/ 18 h 240"/>
                <a:gd name="T6" fmla="*/ 54 w 108"/>
                <a:gd name="T7" fmla="*/ 32 h 240"/>
                <a:gd name="T8" fmla="*/ 41 w 108"/>
                <a:gd name="T9" fmla="*/ 87 h 240"/>
                <a:gd name="T10" fmla="*/ 0 w 108"/>
                <a:gd name="T11" fmla="*/ 135 h 240"/>
                <a:gd name="T12" fmla="*/ 0 w 108"/>
                <a:gd name="T13" fmla="*/ 176 h 240"/>
                <a:gd name="T14" fmla="*/ 18 w 108"/>
                <a:gd name="T15" fmla="*/ 240 h 240"/>
                <a:gd name="T16" fmla="*/ 58 w 108"/>
                <a:gd name="T17" fmla="*/ 213 h 240"/>
                <a:gd name="T18" fmla="*/ 61 w 108"/>
                <a:gd name="T19" fmla="*/ 184 h 240"/>
                <a:gd name="T20" fmla="*/ 37 w 108"/>
                <a:gd name="T21" fmla="*/ 195 h 240"/>
                <a:gd name="T22" fmla="*/ 63 w 108"/>
                <a:gd name="T23" fmla="*/ 172 h 240"/>
                <a:gd name="T24" fmla="*/ 81 w 108"/>
                <a:gd name="T25" fmla="*/ 75 h 240"/>
                <a:gd name="T26" fmla="*/ 86 w 108"/>
                <a:gd name="T27" fmla="*/ 124 h 240"/>
                <a:gd name="T28" fmla="*/ 92 w 108"/>
                <a:gd name="T29" fmla="*/ 172 h 240"/>
                <a:gd name="T30" fmla="*/ 86 w 108"/>
                <a:gd name="T31" fmla="*/ 180 h 240"/>
                <a:gd name="T32" fmla="*/ 68 w 108"/>
                <a:gd name="T33" fmla="*/ 200 h 240"/>
                <a:gd name="T34" fmla="*/ 79 w 108"/>
                <a:gd name="T35" fmla="*/ 220 h 240"/>
                <a:gd name="T36" fmla="*/ 108 w 108"/>
                <a:gd name="T37" fmla="*/ 169 h 240"/>
                <a:gd name="T38" fmla="*/ 103 w 108"/>
                <a:gd name="T39" fmla="*/ 67 h 240"/>
                <a:gd name="T40" fmla="*/ 51 w 108"/>
                <a:gd name="T4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240">
                  <a:moveTo>
                    <a:pt x="51" y="0"/>
                  </a:moveTo>
                  <a:cubicBezTo>
                    <a:pt x="54" y="18"/>
                    <a:pt x="54" y="18"/>
                    <a:pt x="54" y="18"/>
                  </a:cubicBezTo>
                  <a:cubicBezTo>
                    <a:pt x="46" y="18"/>
                    <a:pt x="46" y="18"/>
                    <a:pt x="46" y="18"/>
                  </a:cubicBezTo>
                  <a:cubicBezTo>
                    <a:pt x="54" y="32"/>
                    <a:pt x="54" y="32"/>
                    <a:pt x="54" y="32"/>
                  </a:cubicBezTo>
                  <a:cubicBezTo>
                    <a:pt x="41" y="87"/>
                    <a:pt x="41" y="87"/>
                    <a:pt x="41" y="87"/>
                  </a:cubicBezTo>
                  <a:cubicBezTo>
                    <a:pt x="0" y="135"/>
                    <a:pt x="0" y="135"/>
                    <a:pt x="0" y="135"/>
                  </a:cubicBezTo>
                  <a:cubicBezTo>
                    <a:pt x="0" y="176"/>
                    <a:pt x="0" y="176"/>
                    <a:pt x="0" y="176"/>
                  </a:cubicBezTo>
                  <a:cubicBezTo>
                    <a:pt x="4" y="206"/>
                    <a:pt x="10" y="228"/>
                    <a:pt x="18" y="240"/>
                  </a:cubicBezTo>
                  <a:cubicBezTo>
                    <a:pt x="33" y="235"/>
                    <a:pt x="47" y="226"/>
                    <a:pt x="58" y="213"/>
                  </a:cubicBezTo>
                  <a:cubicBezTo>
                    <a:pt x="61" y="184"/>
                    <a:pt x="61" y="184"/>
                    <a:pt x="61" y="184"/>
                  </a:cubicBezTo>
                  <a:cubicBezTo>
                    <a:pt x="52" y="186"/>
                    <a:pt x="44" y="190"/>
                    <a:pt x="37" y="195"/>
                  </a:cubicBezTo>
                  <a:cubicBezTo>
                    <a:pt x="63" y="172"/>
                    <a:pt x="63" y="172"/>
                    <a:pt x="63" y="172"/>
                  </a:cubicBezTo>
                  <a:cubicBezTo>
                    <a:pt x="81" y="75"/>
                    <a:pt x="81" y="75"/>
                    <a:pt x="81" y="75"/>
                  </a:cubicBezTo>
                  <a:cubicBezTo>
                    <a:pt x="86" y="124"/>
                    <a:pt x="86" y="124"/>
                    <a:pt x="86" y="124"/>
                  </a:cubicBezTo>
                  <a:cubicBezTo>
                    <a:pt x="92" y="172"/>
                    <a:pt x="92" y="172"/>
                    <a:pt x="92" y="172"/>
                  </a:cubicBezTo>
                  <a:cubicBezTo>
                    <a:pt x="86" y="180"/>
                    <a:pt x="86" y="180"/>
                    <a:pt x="86" y="180"/>
                  </a:cubicBezTo>
                  <a:cubicBezTo>
                    <a:pt x="68" y="200"/>
                    <a:pt x="68" y="200"/>
                    <a:pt x="68" y="200"/>
                  </a:cubicBezTo>
                  <a:cubicBezTo>
                    <a:pt x="71" y="208"/>
                    <a:pt x="75" y="214"/>
                    <a:pt x="79" y="220"/>
                  </a:cubicBezTo>
                  <a:cubicBezTo>
                    <a:pt x="108" y="169"/>
                    <a:pt x="108" y="169"/>
                    <a:pt x="108" y="169"/>
                  </a:cubicBezTo>
                  <a:cubicBezTo>
                    <a:pt x="103" y="67"/>
                    <a:pt x="103" y="67"/>
                    <a:pt x="103" y="67"/>
                  </a:cubicBezTo>
                  <a:cubicBezTo>
                    <a:pt x="100" y="33"/>
                    <a:pt x="82" y="11"/>
                    <a:pt x="5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0" name="Freeform 60"/>
            <p:cNvSpPr>
              <a:spLocks noEditPoints="1"/>
            </p:cNvSpPr>
            <p:nvPr/>
          </p:nvSpPr>
          <p:spPr bwMode="auto">
            <a:xfrm>
              <a:off x="4452938" y="2670175"/>
              <a:ext cx="306388" cy="908050"/>
            </a:xfrm>
            <a:custGeom>
              <a:avLst/>
              <a:gdLst>
                <a:gd name="T0" fmla="*/ 58 w 82"/>
                <a:gd name="T1" fmla="*/ 11 h 242"/>
                <a:gd name="T2" fmla="*/ 49 w 82"/>
                <a:gd name="T3" fmla="*/ 11 h 242"/>
                <a:gd name="T4" fmla="*/ 54 w 82"/>
                <a:gd name="T5" fmla="*/ 0 h 242"/>
                <a:gd name="T6" fmla="*/ 18 w 82"/>
                <a:gd name="T7" fmla="*/ 14 h 242"/>
                <a:gd name="T8" fmla="*/ 42 w 82"/>
                <a:gd name="T9" fmla="*/ 133 h 242"/>
                <a:gd name="T10" fmla="*/ 30 w 82"/>
                <a:gd name="T11" fmla="*/ 184 h 242"/>
                <a:gd name="T12" fmla="*/ 5 w 82"/>
                <a:gd name="T13" fmla="*/ 216 h 242"/>
                <a:gd name="T14" fmla="*/ 0 w 82"/>
                <a:gd name="T15" fmla="*/ 219 h 242"/>
                <a:gd name="T16" fmla="*/ 12 w 82"/>
                <a:gd name="T17" fmla="*/ 242 h 242"/>
                <a:gd name="T18" fmla="*/ 76 w 82"/>
                <a:gd name="T19" fmla="*/ 167 h 242"/>
                <a:gd name="T20" fmla="*/ 82 w 82"/>
                <a:gd name="T21" fmla="*/ 115 h 242"/>
                <a:gd name="T22" fmla="*/ 49 w 82"/>
                <a:gd name="T23" fmla="*/ 72 h 242"/>
                <a:gd name="T24" fmla="*/ 46 w 82"/>
                <a:gd name="T25" fmla="*/ 21 h 242"/>
                <a:gd name="T26" fmla="*/ 58 w 82"/>
                <a:gd name="T27" fmla="*/ 11 h 242"/>
                <a:gd name="T28" fmla="*/ 20 w 82"/>
                <a:gd name="T29" fmla="*/ 16 h 242"/>
                <a:gd name="T30" fmla="*/ 24 w 82"/>
                <a:gd name="T31" fmla="*/ 14 h 242"/>
                <a:gd name="T32" fmla="*/ 49 w 82"/>
                <a:gd name="T33" fmla="*/ 133 h 242"/>
                <a:gd name="T34" fmla="*/ 35 w 82"/>
                <a:gd name="T35" fmla="*/ 198 h 242"/>
                <a:gd name="T36" fmla="*/ 5 w 82"/>
                <a:gd name="T37" fmla="*/ 224 h 242"/>
                <a:gd name="T38" fmla="*/ 3 w 82"/>
                <a:gd name="T39" fmla="*/ 220 h 242"/>
                <a:gd name="T40" fmla="*/ 6 w 82"/>
                <a:gd name="T41" fmla="*/ 218 h 242"/>
                <a:gd name="T42" fmla="*/ 32 w 82"/>
                <a:gd name="T43" fmla="*/ 185 h 242"/>
                <a:gd name="T44" fmla="*/ 32 w 82"/>
                <a:gd name="T45" fmla="*/ 184 h 242"/>
                <a:gd name="T46" fmla="*/ 44 w 82"/>
                <a:gd name="T47" fmla="*/ 133 h 242"/>
                <a:gd name="T48" fmla="*/ 44 w 82"/>
                <a:gd name="T49" fmla="*/ 132 h 242"/>
                <a:gd name="T50" fmla="*/ 20 w 82"/>
                <a:gd name="T51"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242">
                  <a:moveTo>
                    <a:pt x="58" y="11"/>
                  </a:moveTo>
                  <a:cubicBezTo>
                    <a:pt x="49" y="11"/>
                    <a:pt x="49" y="11"/>
                    <a:pt x="49" y="11"/>
                  </a:cubicBezTo>
                  <a:cubicBezTo>
                    <a:pt x="54" y="0"/>
                    <a:pt x="54" y="0"/>
                    <a:pt x="54" y="0"/>
                  </a:cubicBezTo>
                  <a:cubicBezTo>
                    <a:pt x="18" y="14"/>
                    <a:pt x="18" y="14"/>
                    <a:pt x="18" y="14"/>
                  </a:cubicBezTo>
                  <a:cubicBezTo>
                    <a:pt x="42" y="133"/>
                    <a:pt x="42" y="133"/>
                    <a:pt x="42" y="133"/>
                  </a:cubicBezTo>
                  <a:cubicBezTo>
                    <a:pt x="30" y="184"/>
                    <a:pt x="30" y="184"/>
                    <a:pt x="30" y="184"/>
                  </a:cubicBezTo>
                  <a:cubicBezTo>
                    <a:pt x="24" y="200"/>
                    <a:pt x="16" y="210"/>
                    <a:pt x="5" y="216"/>
                  </a:cubicBezTo>
                  <a:cubicBezTo>
                    <a:pt x="3" y="217"/>
                    <a:pt x="1" y="218"/>
                    <a:pt x="0" y="219"/>
                  </a:cubicBezTo>
                  <a:cubicBezTo>
                    <a:pt x="12" y="242"/>
                    <a:pt x="12" y="242"/>
                    <a:pt x="12" y="242"/>
                  </a:cubicBezTo>
                  <a:cubicBezTo>
                    <a:pt x="51" y="236"/>
                    <a:pt x="72" y="211"/>
                    <a:pt x="76" y="167"/>
                  </a:cubicBezTo>
                  <a:cubicBezTo>
                    <a:pt x="82" y="115"/>
                    <a:pt x="82" y="115"/>
                    <a:pt x="82" y="115"/>
                  </a:cubicBezTo>
                  <a:cubicBezTo>
                    <a:pt x="49" y="72"/>
                    <a:pt x="49" y="72"/>
                    <a:pt x="49" y="72"/>
                  </a:cubicBezTo>
                  <a:cubicBezTo>
                    <a:pt x="46" y="21"/>
                    <a:pt x="46" y="21"/>
                    <a:pt x="46" y="21"/>
                  </a:cubicBezTo>
                  <a:cubicBezTo>
                    <a:pt x="58" y="11"/>
                    <a:pt x="58" y="11"/>
                    <a:pt x="58" y="11"/>
                  </a:cubicBezTo>
                  <a:close/>
                  <a:moveTo>
                    <a:pt x="20" y="16"/>
                  </a:moveTo>
                  <a:cubicBezTo>
                    <a:pt x="24" y="14"/>
                    <a:pt x="24" y="14"/>
                    <a:pt x="24" y="14"/>
                  </a:cubicBezTo>
                  <a:cubicBezTo>
                    <a:pt x="49" y="133"/>
                    <a:pt x="49" y="133"/>
                    <a:pt x="49" y="133"/>
                  </a:cubicBezTo>
                  <a:cubicBezTo>
                    <a:pt x="35" y="198"/>
                    <a:pt x="35" y="198"/>
                    <a:pt x="35" y="198"/>
                  </a:cubicBezTo>
                  <a:cubicBezTo>
                    <a:pt x="27" y="212"/>
                    <a:pt x="18" y="221"/>
                    <a:pt x="5" y="224"/>
                  </a:cubicBezTo>
                  <a:cubicBezTo>
                    <a:pt x="3" y="220"/>
                    <a:pt x="3" y="220"/>
                    <a:pt x="3" y="220"/>
                  </a:cubicBezTo>
                  <a:cubicBezTo>
                    <a:pt x="4" y="219"/>
                    <a:pt x="5" y="219"/>
                    <a:pt x="6" y="218"/>
                  </a:cubicBezTo>
                  <a:cubicBezTo>
                    <a:pt x="17" y="212"/>
                    <a:pt x="26" y="201"/>
                    <a:pt x="32" y="185"/>
                  </a:cubicBezTo>
                  <a:cubicBezTo>
                    <a:pt x="32" y="184"/>
                    <a:pt x="32" y="184"/>
                    <a:pt x="32" y="184"/>
                  </a:cubicBezTo>
                  <a:cubicBezTo>
                    <a:pt x="44" y="133"/>
                    <a:pt x="44" y="133"/>
                    <a:pt x="44" y="133"/>
                  </a:cubicBezTo>
                  <a:cubicBezTo>
                    <a:pt x="44" y="133"/>
                    <a:pt x="44" y="132"/>
                    <a:pt x="44" y="132"/>
                  </a:cubicBezTo>
                  <a:cubicBezTo>
                    <a:pt x="20" y="16"/>
                    <a:pt x="20" y="16"/>
                    <a:pt x="20"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1" name="Freeform 61"/>
            <p:cNvSpPr>
              <a:spLocks/>
            </p:cNvSpPr>
            <p:nvPr/>
          </p:nvSpPr>
          <p:spPr bwMode="auto">
            <a:xfrm>
              <a:off x="4464051" y="2722563"/>
              <a:ext cx="171450" cy="787400"/>
            </a:xfrm>
            <a:custGeom>
              <a:avLst/>
              <a:gdLst>
                <a:gd name="T0" fmla="*/ 21 w 46"/>
                <a:gd name="T1" fmla="*/ 0 h 210"/>
                <a:gd name="T2" fmla="*/ 17 w 46"/>
                <a:gd name="T3" fmla="*/ 2 h 210"/>
                <a:gd name="T4" fmla="*/ 41 w 46"/>
                <a:gd name="T5" fmla="*/ 118 h 210"/>
                <a:gd name="T6" fmla="*/ 41 w 46"/>
                <a:gd name="T7" fmla="*/ 119 h 210"/>
                <a:gd name="T8" fmla="*/ 29 w 46"/>
                <a:gd name="T9" fmla="*/ 170 h 210"/>
                <a:gd name="T10" fmla="*/ 29 w 46"/>
                <a:gd name="T11" fmla="*/ 171 h 210"/>
                <a:gd name="T12" fmla="*/ 3 w 46"/>
                <a:gd name="T13" fmla="*/ 204 h 210"/>
                <a:gd name="T14" fmla="*/ 0 w 46"/>
                <a:gd name="T15" fmla="*/ 206 h 210"/>
                <a:gd name="T16" fmla="*/ 2 w 46"/>
                <a:gd name="T17" fmla="*/ 210 h 210"/>
                <a:gd name="T18" fmla="*/ 32 w 46"/>
                <a:gd name="T19" fmla="*/ 184 h 210"/>
                <a:gd name="T20" fmla="*/ 46 w 46"/>
                <a:gd name="T21" fmla="*/ 119 h 210"/>
                <a:gd name="T22" fmla="*/ 21 w 46"/>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210">
                  <a:moveTo>
                    <a:pt x="21" y="0"/>
                  </a:moveTo>
                  <a:cubicBezTo>
                    <a:pt x="17" y="2"/>
                    <a:pt x="17" y="2"/>
                    <a:pt x="17" y="2"/>
                  </a:cubicBezTo>
                  <a:cubicBezTo>
                    <a:pt x="41" y="118"/>
                    <a:pt x="41" y="118"/>
                    <a:pt x="41" y="118"/>
                  </a:cubicBezTo>
                  <a:cubicBezTo>
                    <a:pt x="41" y="118"/>
                    <a:pt x="41" y="119"/>
                    <a:pt x="41" y="119"/>
                  </a:cubicBezTo>
                  <a:cubicBezTo>
                    <a:pt x="29" y="170"/>
                    <a:pt x="29" y="170"/>
                    <a:pt x="29" y="170"/>
                  </a:cubicBezTo>
                  <a:cubicBezTo>
                    <a:pt x="29" y="170"/>
                    <a:pt x="29" y="170"/>
                    <a:pt x="29" y="171"/>
                  </a:cubicBezTo>
                  <a:cubicBezTo>
                    <a:pt x="23" y="187"/>
                    <a:pt x="14" y="198"/>
                    <a:pt x="3" y="204"/>
                  </a:cubicBezTo>
                  <a:cubicBezTo>
                    <a:pt x="2" y="205"/>
                    <a:pt x="1" y="205"/>
                    <a:pt x="0" y="206"/>
                  </a:cubicBezTo>
                  <a:cubicBezTo>
                    <a:pt x="2" y="210"/>
                    <a:pt x="2" y="210"/>
                    <a:pt x="2" y="210"/>
                  </a:cubicBezTo>
                  <a:cubicBezTo>
                    <a:pt x="15" y="207"/>
                    <a:pt x="24" y="198"/>
                    <a:pt x="32" y="184"/>
                  </a:cubicBezTo>
                  <a:cubicBezTo>
                    <a:pt x="46" y="119"/>
                    <a:pt x="46" y="119"/>
                    <a:pt x="46" y="119"/>
                  </a:cubicBezTo>
                  <a:cubicBezTo>
                    <a:pt x="21" y="0"/>
                    <a:pt x="21" y="0"/>
                    <a:pt x="21"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2" name="Freeform 62"/>
            <p:cNvSpPr>
              <a:spLocks/>
            </p:cNvSpPr>
            <p:nvPr/>
          </p:nvSpPr>
          <p:spPr bwMode="auto">
            <a:xfrm>
              <a:off x="4718051" y="2730500"/>
              <a:ext cx="57150" cy="239713"/>
            </a:xfrm>
            <a:custGeom>
              <a:avLst/>
              <a:gdLst>
                <a:gd name="T0" fmla="*/ 0 w 15"/>
                <a:gd name="T1" fmla="*/ 60 h 64"/>
                <a:gd name="T2" fmla="*/ 2 w 15"/>
                <a:gd name="T3" fmla="*/ 64 h 64"/>
                <a:gd name="T4" fmla="*/ 11 w 15"/>
                <a:gd name="T5" fmla="*/ 17 h 64"/>
                <a:gd name="T6" fmla="*/ 15 w 15"/>
                <a:gd name="T7" fmla="*/ 0 h 64"/>
                <a:gd name="T8" fmla="*/ 2 w 15"/>
                <a:gd name="T9" fmla="*/ 12 h 64"/>
                <a:gd name="T10" fmla="*/ 0 w 15"/>
                <a:gd name="T11" fmla="*/ 60 h 64"/>
              </a:gdLst>
              <a:ahLst/>
              <a:cxnLst>
                <a:cxn ang="0">
                  <a:pos x="T0" y="T1"/>
                </a:cxn>
                <a:cxn ang="0">
                  <a:pos x="T2" y="T3"/>
                </a:cxn>
                <a:cxn ang="0">
                  <a:pos x="T4" y="T5"/>
                </a:cxn>
                <a:cxn ang="0">
                  <a:pos x="T6" y="T7"/>
                </a:cxn>
                <a:cxn ang="0">
                  <a:pos x="T8" y="T9"/>
                </a:cxn>
                <a:cxn ang="0">
                  <a:pos x="T10" y="T11"/>
                </a:cxn>
              </a:cxnLst>
              <a:rect l="0" t="0" r="r" b="b"/>
              <a:pathLst>
                <a:path w="15" h="64">
                  <a:moveTo>
                    <a:pt x="0" y="60"/>
                  </a:moveTo>
                  <a:cubicBezTo>
                    <a:pt x="2" y="64"/>
                    <a:pt x="2" y="64"/>
                    <a:pt x="2" y="64"/>
                  </a:cubicBezTo>
                  <a:cubicBezTo>
                    <a:pt x="2" y="47"/>
                    <a:pt x="5" y="31"/>
                    <a:pt x="11" y="17"/>
                  </a:cubicBezTo>
                  <a:cubicBezTo>
                    <a:pt x="15" y="0"/>
                    <a:pt x="15" y="0"/>
                    <a:pt x="15" y="0"/>
                  </a:cubicBezTo>
                  <a:cubicBezTo>
                    <a:pt x="2" y="12"/>
                    <a:pt x="2" y="12"/>
                    <a:pt x="2" y="12"/>
                  </a:cubicBezTo>
                  <a:cubicBezTo>
                    <a:pt x="0" y="60"/>
                    <a:pt x="0" y="60"/>
                    <a:pt x="0" y="6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3" name="Freeform 63"/>
            <p:cNvSpPr>
              <a:spLocks noEditPoints="1"/>
            </p:cNvSpPr>
            <p:nvPr/>
          </p:nvSpPr>
          <p:spPr bwMode="auto">
            <a:xfrm>
              <a:off x="4456113" y="2786063"/>
              <a:ext cx="120650" cy="663575"/>
            </a:xfrm>
            <a:custGeom>
              <a:avLst/>
              <a:gdLst>
                <a:gd name="T0" fmla="*/ 6 w 32"/>
                <a:gd name="T1" fmla="*/ 102 h 177"/>
                <a:gd name="T2" fmla="*/ 0 w 32"/>
                <a:gd name="T3" fmla="*/ 110 h 177"/>
                <a:gd name="T4" fmla="*/ 4 w 32"/>
                <a:gd name="T5" fmla="*/ 177 h 177"/>
                <a:gd name="T6" fmla="*/ 32 w 32"/>
                <a:gd name="T7" fmla="*/ 104 h 177"/>
                <a:gd name="T8" fmla="*/ 13 w 32"/>
                <a:gd name="T9" fmla="*/ 0 h 177"/>
                <a:gd name="T10" fmla="*/ 6 w 32"/>
                <a:gd name="T11" fmla="*/ 102 h 177"/>
                <a:gd name="T12" fmla="*/ 14 w 32"/>
                <a:gd name="T13" fmla="*/ 15 h 177"/>
                <a:gd name="T14" fmla="*/ 16 w 32"/>
                <a:gd name="T15" fmla="*/ 30 h 177"/>
                <a:gd name="T16" fmla="*/ 14 w 32"/>
                <a:gd name="T17" fmla="*/ 108 h 177"/>
                <a:gd name="T18" fmla="*/ 6 w 32"/>
                <a:gd name="T19" fmla="*/ 117 h 177"/>
                <a:gd name="T20" fmla="*/ 11 w 32"/>
                <a:gd name="T21" fmla="*/ 153 h 177"/>
                <a:gd name="T22" fmla="*/ 5 w 32"/>
                <a:gd name="T23" fmla="*/ 167 h 177"/>
                <a:gd name="T24" fmla="*/ 2 w 32"/>
                <a:gd name="T25" fmla="*/ 110 h 177"/>
                <a:gd name="T26" fmla="*/ 8 w 32"/>
                <a:gd name="T27" fmla="*/ 103 h 177"/>
                <a:gd name="T28" fmla="*/ 8 w 32"/>
                <a:gd name="T29" fmla="*/ 102 h 177"/>
                <a:gd name="T30" fmla="*/ 14 w 32"/>
                <a:gd name="T31" fmla="*/ 1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177">
                  <a:moveTo>
                    <a:pt x="6" y="102"/>
                  </a:moveTo>
                  <a:cubicBezTo>
                    <a:pt x="0" y="110"/>
                    <a:pt x="0" y="110"/>
                    <a:pt x="0" y="110"/>
                  </a:cubicBezTo>
                  <a:cubicBezTo>
                    <a:pt x="4" y="177"/>
                    <a:pt x="4" y="177"/>
                    <a:pt x="4" y="177"/>
                  </a:cubicBezTo>
                  <a:cubicBezTo>
                    <a:pt x="32" y="104"/>
                    <a:pt x="32" y="104"/>
                    <a:pt x="32" y="104"/>
                  </a:cubicBezTo>
                  <a:cubicBezTo>
                    <a:pt x="13" y="0"/>
                    <a:pt x="13" y="0"/>
                    <a:pt x="13" y="0"/>
                  </a:cubicBezTo>
                  <a:cubicBezTo>
                    <a:pt x="10" y="23"/>
                    <a:pt x="7" y="57"/>
                    <a:pt x="6" y="102"/>
                  </a:cubicBezTo>
                  <a:close/>
                  <a:moveTo>
                    <a:pt x="14" y="15"/>
                  </a:moveTo>
                  <a:cubicBezTo>
                    <a:pt x="16" y="30"/>
                    <a:pt x="16" y="30"/>
                    <a:pt x="16" y="30"/>
                  </a:cubicBezTo>
                  <a:cubicBezTo>
                    <a:pt x="14" y="108"/>
                    <a:pt x="14" y="108"/>
                    <a:pt x="14" y="108"/>
                  </a:cubicBezTo>
                  <a:cubicBezTo>
                    <a:pt x="6" y="117"/>
                    <a:pt x="6" y="117"/>
                    <a:pt x="6" y="117"/>
                  </a:cubicBezTo>
                  <a:cubicBezTo>
                    <a:pt x="11" y="153"/>
                    <a:pt x="11" y="153"/>
                    <a:pt x="11" y="153"/>
                  </a:cubicBezTo>
                  <a:cubicBezTo>
                    <a:pt x="5" y="167"/>
                    <a:pt x="5" y="167"/>
                    <a:pt x="5" y="167"/>
                  </a:cubicBezTo>
                  <a:cubicBezTo>
                    <a:pt x="2" y="110"/>
                    <a:pt x="2" y="110"/>
                    <a:pt x="2" y="110"/>
                  </a:cubicBezTo>
                  <a:cubicBezTo>
                    <a:pt x="8" y="103"/>
                    <a:pt x="8" y="103"/>
                    <a:pt x="8" y="103"/>
                  </a:cubicBezTo>
                  <a:cubicBezTo>
                    <a:pt x="8" y="103"/>
                    <a:pt x="8" y="102"/>
                    <a:pt x="8" y="102"/>
                  </a:cubicBezTo>
                  <a:cubicBezTo>
                    <a:pt x="9" y="66"/>
                    <a:pt x="11" y="37"/>
                    <a:pt x="14"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4" name="Freeform 64"/>
            <p:cNvSpPr>
              <a:spLocks/>
            </p:cNvSpPr>
            <p:nvPr/>
          </p:nvSpPr>
          <p:spPr bwMode="auto">
            <a:xfrm>
              <a:off x="4464051" y="2843213"/>
              <a:ext cx="52388" cy="569913"/>
            </a:xfrm>
            <a:custGeom>
              <a:avLst/>
              <a:gdLst>
                <a:gd name="T0" fmla="*/ 14 w 14"/>
                <a:gd name="T1" fmla="*/ 15 h 152"/>
                <a:gd name="T2" fmla="*/ 12 w 14"/>
                <a:gd name="T3" fmla="*/ 0 h 152"/>
                <a:gd name="T4" fmla="*/ 6 w 14"/>
                <a:gd name="T5" fmla="*/ 87 h 152"/>
                <a:gd name="T6" fmla="*/ 6 w 14"/>
                <a:gd name="T7" fmla="*/ 88 h 152"/>
                <a:gd name="T8" fmla="*/ 0 w 14"/>
                <a:gd name="T9" fmla="*/ 95 h 152"/>
                <a:gd name="T10" fmla="*/ 3 w 14"/>
                <a:gd name="T11" fmla="*/ 152 h 152"/>
                <a:gd name="T12" fmla="*/ 9 w 14"/>
                <a:gd name="T13" fmla="*/ 138 h 152"/>
                <a:gd name="T14" fmla="*/ 4 w 14"/>
                <a:gd name="T15" fmla="*/ 102 h 152"/>
                <a:gd name="T16" fmla="*/ 12 w 14"/>
                <a:gd name="T17" fmla="*/ 93 h 152"/>
                <a:gd name="T18" fmla="*/ 14 w 14"/>
                <a:gd name="T19" fmla="*/ 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52">
                  <a:moveTo>
                    <a:pt x="14" y="15"/>
                  </a:moveTo>
                  <a:cubicBezTo>
                    <a:pt x="12" y="0"/>
                    <a:pt x="12" y="0"/>
                    <a:pt x="12" y="0"/>
                  </a:cubicBezTo>
                  <a:cubicBezTo>
                    <a:pt x="9" y="22"/>
                    <a:pt x="7" y="51"/>
                    <a:pt x="6" y="87"/>
                  </a:cubicBezTo>
                  <a:cubicBezTo>
                    <a:pt x="6" y="87"/>
                    <a:pt x="6" y="88"/>
                    <a:pt x="6" y="88"/>
                  </a:cubicBezTo>
                  <a:cubicBezTo>
                    <a:pt x="0" y="95"/>
                    <a:pt x="0" y="95"/>
                    <a:pt x="0" y="95"/>
                  </a:cubicBezTo>
                  <a:cubicBezTo>
                    <a:pt x="3" y="152"/>
                    <a:pt x="3" y="152"/>
                    <a:pt x="3" y="152"/>
                  </a:cubicBezTo>
                  <a:cubicBezTo>
                    <a:pt x="9" y="138"/>
                    <a:pt x="9" y="138"/>
                    <a:pt x="9" y="138"/>
                  </a:cubicBezTo>
                  <a:cubicBezTo>
                    <a:pt x="4" y="102"/>
                    <a:pt x="4" y="102"/>
                    <a:pt x="4" y="102"/>
                  </a:cubicBezTo>
                  <a:cubicBezTo>
                    <a:pt x="12" y="93"/>
                    <a:pt x="12" y="93"/>
                    <a:pt x="12" y="93"/>
                  </a:cubicBezTo>
                  <a:cubicBezTo>
                    <a:pt x="14" y="15"/>
                    <a:pt x="14" y="15"/>
                    <a:pt x="14" y="15"/>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5" name="Freeform 65"/>
            <p:cNvSpPr>
              <a:spLocks/>
            </p:cNvSpPr>
            <p:nvPr/>
          </p:nvSpPr>
          <p:spPr bwMode="auto">
            <a:xfrm>
              <a:off x="4471988" y="2722563"/>
              <a:ext cx="138113" cy="757238"/>
            </a:xfrm>
            <a:custGeom>
              <a:avLst/>
              <a:gdLst>
                <a:gd name="T0" fmla="*/ 0 w 37"/>
                <a:gd name="T1" fmla="*/ 194 h 202"/>
                <a:gd name="T2" fmla="*/ 0 w 37"/>
                <a:gd name="T3" fmla="*/ 202 h 202"/>
                <a:gd name="T4" fmla="*/ 25 w 37"/>
                <a:gd name="T5" fmla="*/ 170 h 202"/>
                <a:gd name="T6" fmla="*/ 37 w 37"/>
                <a:gd name="T7" fmla="*/ 119 h 202"/>
                <a:gd name="T8" fmla="*/ 13 w 37"/>
                <a:gd name="T9" fmla="*/ 0 h 202"/>
                <a:gd name="T10" fmla="*/ 9 w 37"/>
                <a:gd name="T11" fmla="*/ 17 h 202"/>
                <a:gd name="T12" fmla="*/ 28 w 37"/>
                <a:gd name="T13" fmla="*/ 121 h 202"/>
                <a:gd name="T14" fmla="*/ 0 w 37"/>
                <a:gd name="T15" fmla="*/ 194 h 2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02">
                  <a:moveTo>
                    <a:pt x="0" y="194"/>
                  </a:moveTo>
                  <a:cubicBezTo>
                    <a:pt x="0" y="202"/>
                    <a:pt x="0" y="202"/>
                    <a:pt x="0" y="202"/>
                  </a:cubicBezTo>
                  <a:cubicBezTo>
                    <a:pt x="11" y="196"/>
                    <a:pt x="19" y="186"/>
                    <a:pt x="25" y="170"/>
                  </a:cubicBezTo>
                  <a:cubicBezTo>
                    <a:pt x="37" y="119"/>
                    <a:pt x="37" y="119"/>
                    <a:pt x="37" y="119"/>
                  </a:cubicBezTo>
                  <a:cubicBezTo>
                    <a:pt x="13" y="0"/>
                    <a:pt x="13" y="0"/>
                    <a:pt x="13" y="0"/>
                  </a:cubicBezTo>
                  <a:cubicBezTo>
                    <a:pt x="11" y="5"/>
                    <a:pt x="10" y="11"/>
                    <a:pt x="9" y="17"/>
                  </a:cubicBezTo>
                  <a:cubicBezTo>
                    <a:pt x="28" y="121"/>
                    <a:pt x="28" y="121"/>
                    <a:pt x="28" y="121"/>
                  </a:cubicBezTo>
                  <a:cubicBezTo>
                    <a:pt x="0" y="194"/>
                    <a:pt x="0" y="194"/>
                    <a:pt x="0" y="19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6" name="Freeform 66"/>
            <p:cNvSpPr>
              <a:spLocks/>
            </p:cNvSpPr>
            <p:nvPr/>
          </p:nvSpPr>
          <p:spPr bwMode="auto">
            <a:xfrm>
              <a:off x="4725988" y="2730500"/>
              <a:ext cx="74613" cy="300038"/>
            </a:xfrm>
            <a:custGeom>
              <a:avLst/>
              <a:gdLst>
                <a:gd name="T0" fmla="*/ 8 w 20"/>
                <a:gd name="T1" fmla="*/ 80 h 80"/>
                <a:gd name="T2" fmla="*/ 20 w 20"/>
                <a:gd name="T3" fmla="*/ 19 h 80"/>
                <a:gd name="T4" fmla="*/ 13 w 20"/>
                <a:gd name="T5" fmla="*/ 0 h 80"/>
                <a:gd name="T6" fmla="*/ 9 w 20"/>
                <a:gd name="T7" fmla="*/ 17 h 80"/>
                <a:gd name="T8" fmla="*/ 0 w 20"/>
                <a:gd name="T9" fmla="*/ 64 h 80"/>
                <a:gd name="T10" fmla="*/ 8 w 20"/>
                <a:gd name="T11" fmla="*/ 80 h 80"/>
              </a:gdLst>
              <a:ahLst/>
              <a:cxnLst>
                <a:cxn ang="0">
                  <a:pos x="T0" y="T1"/>
                </a:cxn>
                <a:cxn ang="0">
                  <a:pos x="T2" y="T3"/>
                </a:cxn>
                <a:cxn ang="0">
                  <a:pos x="T4" y="T5"/>
                </a:cxn>
                <a:cxn ang="0">
                  <a:pos x="T6" y="T7"/>
                </a:cxn>
                <a:cxn ang="0">
                  <a:pos x="T8" y="T9"/>
                </a:cxn>
                <a:cxn ang="0">
                  <a:pos x="T10" y="T11"/>
                </a:cxn>
              </a:cxnLst>
              <a:rect l="0" t="0" r="r" b="b"/>
              <a:pathLst>
                <a:path w="20" h="80">
                  <a:moveTo>
                    <a:pt x="8" y="80"/>
                  </a:moveTo>
                  <a:cubicBezTo>
                    <a:pt x="20" y="19"/>
                    <a:pt x="20" y="19"/>
                    <a:pt x="20" y="19"/>
                  </a:cubicBezTo>
                  <a:cubicBezTo>
                    <a:pt x="13" y="0"/>
                    <a:pt x="13" y="0"/>
                    <a:pt x="13" y="0"/>
                  </a:cubicBezTo>
                  <a:cubicBezTo>
                    <a:pt x="9" y="17"/>
                    <a:pt x="9" y="17"/>
                    <a:pt x="9" y="17"/>
                  </a:cubicBezTo>
                  <a:cubicBezTo>
                    <a:pt x="3" y="31"/>
                    <a:pt x="0" y="47"/>
                    <a:pt x="0" y="64"/>
                  </a:cubicBezTo>
                  <a:cubicBezTo>
                    <a:pt x="8" y="80"/>
                    <a:pt x="8" y="80"/>
                    <a:pt x="8" y="80"/>
                  </a:cubicBezTo>
                  <a:close/>
                </a:path>
              </a:pathLst>
            </a:custGeom>
            <a:solidFill>
              <a:srgbClr val="C4C4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7" name="Freeform 67"/>
            <p:cNvSpPr>
              <a:spLocks noEditPoints="1"/>
            </p:cNvSpPr>
            <p:nvPr/>
          </p:nvSpPr>
          <p:spPr bwMode="auto">
            <a:xfrm>
              <a:off x="4546601" y="3360738"/>
              <a:ext cx="550863" cy="1382713"/>
            </a:xfrm>
            <a:custGeom>
              <a:avLst/>
              <a:gdLst>
                <a:gd name="T0" fmla="*/ 59 w 147"/>
                <a:gd name="T1" fmla="*/ 0 h 369"/>
                <a:gd name="T2" fmla="*/ 55 w 147"/>
                <a:gd name="T3" fmla="*/ 23 h 369"/>
                <a:gd name="T4" fmla="*/ 0 w 147"/>
                <a:gd name="T5" fmla="*/ 68 h 369"/>
                <a:gd name="T6" fmla="*/ 14 w 147"/>
                <a:gd name="T7" fmla="*/ 175 h 369"/>
                <a:gd name="T8" fmla="*/ 13 w 147"/>
                <a:gd name="T9" fmla="*/ 208 h 369"/>
                <a:gd name="T10" fmla="*/ 31 w 147"/>
                <a:gd name="T11" fmla="*/ 326 h 369"/>
                <a:gd name="T12" fmla="*/ 30 w 147"/>
                <a:gd name="T13" fmla="*/ 353 h 369"/>
                <a:gd name="T14" fmla="*/ 56 w 147"/>
                <a:gd name="T15" fmla="*/ 357 h 369"/>
                <a:gd name="T16" fmla="*/ 57 w 147"/>
                <a:gd name="T17" fmla="*/ 202 h 369"/>
                <a:gd name="T18" fmla="*/ 49 w 147"/>
                <a:gd name="T19" fmla="*/ 152 h 369"/>
                <a:gd name="T20" fmla="*/ 71 w 147"/>
                <a:gd name="T21" fmla="*/ 62 h 369"/>
                <a:gd name="T22" fmla="*/ 79 w 147"/>
                <a:gd name="T23" fmla="*/ 104 h 369"/>
                <a:gd name="T24" fmla="*/ 91 w 147"/>
                <a:gd name="T25" fmla="*/ 160 h 369"/>
                <a:gd name="T26" fmla="*/ 102 w 147"/>
                <a:gd name="T27" fmla="*/ 297 h 369"/>
                <a:gd name="T28" fmla="*/ 125 w 147"/>
                <a:gd name="T29" fmla="*/ 369 h 369"/>
                <a:gd name="T30" fmla="*/ 147 w 147"/>
                <a:gd name="T31" fmla="*/ 362 h 369"/>
                <a:gd name="T32" fmla="*/ 135 w 147"/>
                <a:gd name="T33" fmla="*/ 306 h 369"/>
                <a:gd name="T34" fmla="*/ 115 w 147"/>
                <a:gd name="T35" fmla="*/ 168 h 369"/>
                <a:gd name="T36" fmla="*/ 129 w 147"/>
                <a:gd name="T37" fmla="*/ 83 h 369"/>
                <a:gd name="T38" fmla="*/ 130 w 147"/>
                <a:gd name="T39" fmla="*/ 21 h 369"/>
                <a:gd name="T40" fmla="*/ 74 w 147"/>
                <a:gd name="T41" fmla="*/ 52 h 369"/>
                <a:gd name="T42" fmla="*/ 59 w 147"/>
                <a:gd name="T43" fmla="*/ 0 h 369"/>
                <a:gd name="T44" fmla="*/ 73 w 147"/>
                <a:gd name="T45" fmla="*/ 63 h 369"/>
                <a:gd name="T46" fmla="*/ 84 w 147"/>
                <a:gd name="T47" fmla="*/ 69 h 369"/>
                <a:gd name="T48" fmla="*/ 101 w 147"/>
                <a:gd name="T49" fmla="*/ 154 h 369"/>
                <a:gd name="T50" fmla="*/ 100 w 147"/>
                <a:gd name="T51" fmla="*/ 189 h 369"/>
                <a:gd name="T52" fmla="*/ 111 w 147"/>
                <a:gd name="T53" fmla="*/ 294 h 369"/>
                <a:gd name="T54" fmla="*/ 132 w 147"/>
                <a:gd name="T55" fmla="*/ 363 h 369"/>
                <a:gd name="T56" fmla="*/ 127 w 147"/>
                <a:gd name="T57" fmla="*/ 366 h 369"/>
                <a:gd name="T58" fmla="*/ 104 w 147"/>
                <a:gd name="T59" fmla="*/ 297 h 369"/>
                <a:gd name="T60" fmla="*/ 93 w 147"/>
                <a:gd name="T61" fmla="*/ 160 h 369"/>
                <a:gd name="T62" fmla="*/ 93 w 147"/>
                <a:gd name="T63" fmla="*/ 160 h 369"/>
                <a:gd name="T64" fmla="*/ 73 w 147"/>
                <a:gd name="T65" fmla="*/ 63 h 369"/>
                <a:gd name="T66" fmla="*/ 3 w 147"/>
                <a:gd name="T67" fmla="*/ 70 h 369"/>
                <a:gd name="T68" fmla="*/ 9 w 147"/>
                <a:gd name="T69" fmla="*/ 70 h 369"/>
                <a:gd name="T70" fmla="*/ 23 w 147"/>
                <a:gd name="T71" fmla="*/ 174 h 369"/>
                <a:gd name="T72" fmla="*/ 22 w 147"/>
                <a:gd name="T73" fmla="*/ 204 h 369"/>
                <a:gd name="T74" fmla="*/ 40 w 147"/>
                <a:gd name="T75" fmla="*/ 285 h 369"/>
                <a:gd name="T76" fmla="*/ 40 w 147"/>
                <a:gd name="T77" fmla="*/ 285 h 369"/>
                <a:gd name="T78" fmla="*/ 41 w 147"/>
                <a:gd name="T79" fmla="*/ 351 h 369"/>
                <a:gd name="T80" fmla="*/ 32 w 147"/>
                <a:gd name="T81" fmla="*/ 351 h 369"/>
                <a:gd name="T82" fmla="*/ 33 w 147"/>
                <a:gd name="T83" fmla="*/ 326 h 369"/>
                <a:gd name="T84" fmla="*/ 15 w 147"/>
                <a:gd name="T85" fmla="*/ 207 h 369"/>
                <a:gd name="T86" fmla="*/ 16 w 147"/>
                <a:gd name="T87" fmla="*/ 175 h 369"/>
                <a:gd name="T88" fmla="*/ 16 w 147"/>
                <a:gd name="T89" fmla="*/ 174 h 369"/>
                <a:gd name="T90" fmla="*/ 3 w 147"/>
                <a:gd name="T91" fmla="*/ 7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369">
                  <a:moveTo>
                    <a:pt x="59" y="0"/>
                  </a:moveTo>
                  <a:cubicBezTo>
                    <a:pt x="55" y="23"/>
                    <a:pt x="55" y="23"/>
                    <a:pt x="55" y="23"/>
                  </a:cubicBezTo>
                  <a:cubicBezTo>
                    <a:pt x="43" y="54"/>
                    <a:pt x="24" y="69"/>
                    <a:pt x="0" y="68"/>
                  </a:cubicBezTo>
                  <a:cubicBezTo>
                    <a:pt x="14" y="175"/>
                    <a:pt x="14" y="175"/>
                    <a:pt x="14" y="175"/>
                  </a:cubicBezTo>
                  <a:cubicBezTo>
                    <a:pt x="13" y="208"/>
                    <a:pt x="13" y="208"/>
                    <a:pt x="13" y="208"/>
                  </a:cubicBezTo>
                  <a:cubicBezTo>
                    <a:pt x="28" y="243"/>
                    <a:pt x="34" y="283"/>
                    <a:pt x="31" y="326"/>
                  </a:cubicBezTo>
                  <a:cubicBezTo>
                    <a:pt x="30" y="353"/>
                    <a:pt x="30" y="353"/>
                    <a:pt x="30" y="353"/>
                  </a:cubicBezTo>
                  <a:cubicBezTo>
                    <a:pt x="39" y="353"/>
                    <a:pt x="47" y="355"/>
                    <a:pt x="56" y="357"/>
                  </a:cubicBezTo>
                  <a:cubicBezTo>
                    <a:pt x="57" y="202"/>
                    <a:pt x="57" y="202"/>
                    <a:pt x="57" y="202"/>
                  </a:cubicBezTo>
                  <a:cubicBezTo>
                    <a:pt x="49" y="152"/>
                    <a:pt x="49" y="152"/>
                    <a:pt x="49" y="152"/>
                  </a:cubicBezTo>
                  <a:cubicBezTo>
                    <a:pt x="71" y="62"/>
                    <a:pt x="71" y="62"/>
                    <a:pt x="71" y="62"/>
                  </a:cubicBezTo>
                  <a:cubicBezTo>
                    <a:pt x="79" y="104"/>
                    <a:pt x="79" y="104"/>
                    <a:pt x="79" y="104"/>
                  </a:cubicBezTo>
                  <a:cubicBezTo>
                    <a:pt x="91" y="160"/>
                    <a:pt x="91" y="160"/>
                    <a:pt x="91" y="160"/>
                  </a:cubicBezTo>
                  <a:cubicBezTo>
                    <a:pt x="102" y="297"/>
                    <a:pt x="102" y="297"/>
                    <a:pt x="102" y="297"/>
                  </a:cubicBezTo>
                  <a:cubicBezTo>
                    <a:pt x="125" y="369"/>
                    <a:pt x="125" y="369"/>
                    <a:pt x="125" y="369"/>
                  </a:cubicBezTo>
                  <a:cubicBezTo>
                    <a:pt x="132" y="366"/>
                    <a:pt x="139" y="363"/>
                    <a:pt x="147" y="362"/>
                  </a:cubicBezTo>
                  <a:cubicBezTo>
                    <a:pt x="135" y="306"/>
                    <a:pt x="135" y="306"/>
                    <a:pt x="135" y="306"/>
                  </a:cubicBezTo>
                  <a:cubicBezTo>
                    <a:pt x="134" y="261"/>
                    <a:pt x="127" y="215"/>
                    <a:pt x="115" y="168"/>
                  </a:cubicBezTo>
                  <a:cubicBezTo>
                    <a:pt x="129" y="83"/>
                    <a:pt x="129" y="83"/>
                    <a:pt x="129" y="83"/>
                  </a:cubicBezTo>
                  <a:cubicBezTo>
                    <a:pt x="130" y="21"/>
                    <a:pt x="130" y="21"/>
                    <a:pt x="130" y="21"/>
                  </a:cubicBezTo>
                  <a:cubicBezTo>
                    <a:pt x="74" y="52"/>
                    <a:pt x="74" y="52"/>
                    <a:pt x="74" y="52"/>
                  </a:cubicBezTo>
                  <a:cubicBezTo>
                    <a:pt x="59" y="0"/>
                    <a:pt x="59" y="0"/>
                    <a:pt x="59" y="0"/>
                  </a:cubicBezTo>
                  <a:close/>
                  <a:moveTo>
                    <a:pt x="73" y="63"/>
                  </a:moveTo>
                  <a:cubicBezTo>
                    <a:pt x="84" y="69"/>
                    <a:pt x="84" y="69"/>
                    <a:pt x="84" y="69"/>
                  </a:cubicBezTo>
                  <a:cubicBezTo>
                    <a:pt x="101" y="154"/>
                    <a:pt x="101" y="154"/>
                    <a:pt x="101" y="154"/>
                  </a:cubicBezTo>
                  <a:cubicBezTo>
                    <a:pt x="100" y="189"/>
                    <a:pt x="100" y="189"/>
                    <a:pt x="100" y="189"/>
                  </a:cubicBezTo>
                  <a:cubicBezTo>
                    <a:pt x="111" y="294"/>
                    <a:pt x="111" y="294"/>
                    <a:pt x="111" y="294"/>
                  </a:cubicBezTo>
                  <a:cubicBezTo>
                    <a:pt x="132" y="363"/>
                    <a:pt x="132" y="363"/>
                    <a:pt x="132" y="363"/>
                  </a:cubicBezTo>
                  <a:cubicBezTo>
                    <a:pt x="130" y="364"/>
                    <a:pt x="128" y="365"/>
                    <a:pt x="127" y="366"/>
                  </a:cubicBezTo>
                  <a:cubicBezTo>
                    <a:pt x="104" y="297"/>
                    <a:pt x="104" y="297"/>
                    <a:pt x="104" y="297"/>
                  </a:cubicBezTo>
                  <a:cubicBezTo>
                    <a:pt x="93" y="160"/>
                    <a:pt x="93" y="160"/>
                    <a:pt x="93" y="160"/>
                  </a:cubicBezTo>
                  <a:cubicBezTo>
                    <a:pt x="93" y="160"/>
                    <a:pt x="93" y="160"/>
                    <a:pt x="93" y="160"/>
                  </a:cubicBezTo>
                  <a:cubicBezTo>
                    <a:pt x="73" y="63"/>
                    <a:pt x="73" y="63"/>
                    <a:pt x="73" y="63"/>
                  </a:cubicBezTo>
                  <a:close/>
                  <a:moveTo>
                    <a:pt x="3" y="70"/>
                  </a:moveTo>
                  <a:cubicBezTo>
                    <a:pt x="5" y="70"/>
                    <a:pt x="7" y="70"/>
                    <a:pt x="9" y="70"/>
                  </a:cubicBezTo>
                  <a:cubicBezTo>
                    <a:pt x="23" y="174"/>
                    <a:pt x="23" y="174"/>
                    <a:pt x="23" y="174"/>
                  </a:cubicBezTo>
                  <a:cubicBezTo>
                    <a:pt x="22" y="204"/>
                    <a:pt x="22" y="204"/>
                    <a:pt x="22" y="204"/>
                  </a:cubicBezTo>
                  <a:cubicBezTo>
                    <a:pt x="32" y="228"/>
                    <a:pt x="38" y="255"/>
                    <a:pt x="40" y="285"/>
                  </a:cubicBezTo>
                  <a:cubicBezTo>
                    <a:pt x="40" y="285"/>
                    <a:pt x="40" y="285"/>
                    <a:pt x="40" y="285"/>
                  </a:cubicBezTo>
                  <a:cubicBezTo>
                    <a:pt x="41" y="351"/>
                    <a:pt x="41" y="351"/>
                    <a:pt x="41" y="351"/>
                  </a:cubicBezTo>
                  <a:cubicBezTo>
                    <a:pt x="38" y="351"/>
                    <a:pt x="35" y="351"/>
                    <a:pt x="32" y="351"/>
                  </a:cubicBezTo>
                  <a:cubicBezTo>
                    <a:pt x="33" y="326"/>
                    <a:pt x="33" y="326"/>
                    <a:pt x="33" y="326"/>
                  </a:cubicBezTo>
                  <a:cubicBezTo>
                    <a:pt x="36" y="283"/>
                    <a:pt x="30" y="243"/>
                    <a:pt x="15" y="207"/>
                  </a:cubicBezTo>
                  <a:cubicBezTo>
                    <a:pt x="16" y="175"/>
                    <a:pt x="16" y="175"/>
                    <a:pt x="16" y="175"/>
                  </a:cubicBezTo>
                  <a:cubicBezTo>
                    <a:pt x="16" y="174"/>
                    <a:pt x="16" y="174"/>
                    <a:pt x="16" y="174"/>
                  </a:cubicBezTo>
                  <a:cubicBezTo>
                    <a:pt x="3" y="70"/>
                    <a:pt x="3" y="70"/>
                    <a:pt x="3" y="7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8" name="Freeform 68"/>
            <p:cNvSpPr>
              <a:spLocks/>
            </p:cNvSpPr>
            <p:nvPr/>
          </p:nvSpPr>
          <p:spPr bwMode="auto">
            <a:xfrm>
              <a:off x="4819651" y="3597275"/>
              <a:ext cx="220663" cy="1135063"/>
            </a:xfrm>
            <a:custGeom>
              <a:avLst/>
              <a:gdLst>
                <a:gd name="T0" fmla="*/ 11 w 59"/>
                <a:gd name="T1" fmla="*/ 6 h 303"/>
                <a:gd name="T2" fmla="*/ 0 w 59"/>
                <a:gd name="T3" fmla="*/ 0 h 303"/>
                <a:gd name="T4" fmla="*/ 20 w 59"/>
                <a:gd name="T5" fmla="*/ 97 h 303"/>
                <a:gd name="T6" fmla="*/ 20 w 59"/>
                <a:gd name="T7" fmla="*/ 97 h 303"/>
                <a:gd name="T8" fmla="*/ 31 w 59"/>
                <a:gd name="T9" fmla="*/ 234 h 303"/>
                <a:gd name="T10" fmla="*/ 54 w 59"/>
                <a:gd name="T11" fmla="*/ 303 h 303"/>
                <a:gd name="T12" fmla="*/ 59 w 59"/>
                <a:gd name="T13" fmla="*/ 300 h 303"/>
                <a:gd name="T14" fmla="*/ 38 w 59"/>
                <a:gd name="T15" fmla="*/ 231 h 303"/>
                <a:gd name="T16" fmla="*/ 27 w 59"/>
                <a:gd name="T17" fmla="*/ 126 h 303"/>
                <a:gd name="T18" fmla="*/ 28 w 59"/>
                <a:gd name="T19" fmla="*/ 91 h 303"/>
                <a:gd name="T20" fmla="*/ 11 w 59"/>
                <a:gd name="T2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303">
                  <a:moveTo>
                    <a:pt x="11" y="6"/>
                  </a:moveTo>
                  <a:cubicBezTo>
                    <a:pt x="0" y="0"/>
                    <a:pt x="0" y="0"/>
                    <a:pt x="0" y="0"/>
                  </a:cubicBezTo>
                  <a:cubicBezTo>
                    <a:pt x="20" y="97"/>
                    <a:pt x="20" y="97"/>
                    <a:pt x="20" y="97"/>
                  </a:cubicBezTo>
                  <a:cubicBezTo>
                    <a:pt x="20" y="97"/>
                    <a:pt x="20" y="97"/>
                    <a:pt x="20" y="97"/>
                  </a:cubicBezTo>
                  <a:cubicBezTo>
                    <a:pt x="31" y="234"/>
                    <a:pt x="31" y="234"/>
                    <a:pt x="31" y="234"/>
                  </a:cubicBezTo>
                  <a:cubicBezTo>
                    <a:pt x="54" y="303"/>
                    <a:pt x="54" y="303"/>
                    <a:pt x="54" y="303"/>
                  </a:cubicBezTo>
                  <a:cubicBezTo>
                    <a:pt x="55" y="302"/>
                    <a:pt x="57" y="301"/>
                    <a:pt x="59" y="300"/>
                  </a:cubicBezTo>
                  <a:cubicBezTo>
                    <a:pt x="38" y="231"/>
                    <a:pt x="38" y="231"/>
                    <a:pt x="38" y="231"/>
                  </a:cubicBezTo>
                  <a:cubicBezTo>
                    <a:pt x="27" y="126"/>
                    <a:pt x="27" y="126"/>
                    <a:pt x="27" y="126"/>
                  </a:cubicBezTo>
                  <a:cubicBezTo>
                    <a:pt x="28" y="91"/>
                    <a:pt x="28" y="91"/>
                    <a:pt x="28" y="91"/>
                  </a:cubicBezTo>
                  <a:cubicBezTo>
                    <a:pt x="11" y="6"/>
                    <a:pt x="11" y="6"/>
                    <a:pt x="11" y="6"/>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9" name="Freeform 69"/>
            <p:cNvSpPr>
              <a:spLocks/>
            </p:cNvSpPr>
            <p:nvPr/>
          </p:nvSpPr>
          <p:spPr bwMode="auto">
            <a:xfrm>
              <a:off x="4557713" y="3622675"/>
              <a:ext cx="142875" cy="1054100"/>
            </a:xfrm>
            <a:custGeom>
              <a:avLst/>
              <a:gdLst>
                <a:gd name="T0" fmla="*/ 6 w 38"/>
                <a:gd name="T1" fmla="*/ 0 h 281"/>
                <a:gd name="T2" fmla="*/ 0 w 38"/>
                <a:gd name="T3" fmla="*/ 0 h 281"/>
                <a:gd name="T4" fmla="*/ 13 w 38"/>
                <a:gd name="T5" fmla="*/ 104 h 281"/>
                <a:gd name="T6" fmla="*/ 13 w 38"/>
                <a:gd name="T7" fmla="*/ 105 h 281"/>
                <a:gd name="T8" fmla="*/ 12 w 38"/>
                <a:gd name="T9" fmla="*/ 137 h 281"/>
                <a:gd name="T10" fmla="*/ 30 w 38"/>
                <a:gd name="T11" fmla="*/ 256 h 281"/>
                <a:gd name="T12" fmla="*/ 29 w 38"/>
                <a:gd name="T13" fmla="*/ 281 h 281"/>
                <a:gd name="T14" fmla="*/ 38 w 38"/>
                <a:gd name="T15" fmla="*/ 281 h 281"/>
                <a:gd name="T16" fmla="*/ 37 w 38"/>
                <a:gd name="T17" fmla="*/ 215 h 281"/>
                <a:gd name="T18" fmla="*/ 37 w 38"/>
                <a:gd name="T19" fmla="*/ 215 h 281"/>
                <a:gd name="T20" fmla="*/ 19 w 38"/>
                <a:gd name="T21" fmla="*/ 134 h 281"/>
                <a:gd name="T22" fmla="*/ 20 w 38"/>
                <a:gd name="T23" fmla="*/ 104 h 281"/>
                <a:gd name="T24" fmla="*/ 6 w 38"/>
                <a:gd name="T2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81">
                  <a:moveTo>
                    <a:pt x="6" y="0"/>
                  </a:moveTo>
                  <a:cubicBezTo>
                    <a:pt x="4" y="0"/>
                    <a:pt x="2" y="0"/>
                    <a:pt x="0" y="0"/>
                  </a:cubicBezTo>
                  <a:cubicBezTo>
                    <a:pt x="13" y="104"/>
                    <a:pt x="13" y="104"/>
                    <a:pt x="13" y="104"/>
                  </a:cubicBezTo>
                  <a:cubicBezTo>
                    <a:pt x="13" y="104"/>
                    <a:pt x="13" y="104"/>
                    <a:pt x="13" y="105"/>
                  </a:cubicBezTo>
                  <a:cubicBezTo>
                    <a:pt x="12" y="137"/>
                    <a:pt x="12" y="137"/>
                    <a:pt x="12" y="137"/>
                  </a:cubicBezTo>
                  <a:cubicBezTo>
                    <a:pt x="27" y="173"/>
                    <a:pt x="33" y="213"/>
                    <a:pt x="30" y="256"/>
                  </a:cubicBezTo>
                  <a:cubicBezTo>
                    <a:pt x="29" y="281"/>
                    <a:pt x="29" y="281"/>
                    <a:pt x="29" y="281"/>
                  </a:cubicBezTo>
                  <a:cubicBezTo>
                    <a:pt x="32" y="281"/>
                    <a:pt x="35" y="281"/>
                    <a:pt x="38" y="281"/>
                  </a:cubicBezTo>
                  <a:cubicBezTo>
                    <a:pt x="37" y="215"/>
                    <a:pt x="37" y="215"/>
                    <a:pt x="37" y="215"/>
                  </a:cubicBezTo>
                  <a:cubicBezTo>
                    <a:pt x="37" y="215"/>
                    <a:pt x="37" y="215"/>
                    <a:pt x="37" y="215"/>
                  </a:cubicBezTo>
                  <a:cubicBezTo>
                    <a:pt x="35" y="185"/>
                    <a:pt x="29" y="158"/>
                    <a:pt x="19" y="134"/>
                  </a:cubicBezTo>
                  <a:cubicBezTo>
                    <a:pt x="20" y="104"/>
                    <a:pt x="20" y="104"/>
                    <a:pt x="20" y="104"/>
                  </a:cubicBezTo>
                  <a:cubicBezTo>
                    <a:pt x="6" y="0"/>
                    <a:pt x="6" y="0"/>
                    <a:pt x="6"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10" name="Freeform 70"/>
            <p:cNvSpPr>
              <a:spLocks/>
            </p:cNvSpPr>
            <p:nvPr/>
          </p:nvSpPr>
          <p:spPr bwMode="auto">
            <a:xfrm>
              <a:off x="4549776" y="3592513"/>
              <a:ext cx="292100" cy="1203325"/>
            </a:xfrm>
            <a:custGeom>
              <a:avLst/>
              <a:gdLst>
                <a:gd name="T0" fmla="*/ 78 w 78"/>
                <a:gd name="T1" fmla="*/ 42 h 321"/>
                <a:gd name="T2" fmla="*/ 70 w 78"/>
                <a:gd name="T3" fmla="*/ 0 h 321"/>
                <a:gd name="T4" fmla="*/ 48 w 78"/>
                <a:gd name="T5" fmla="*/ 90 h 321"/>
                <a:gd name="T6" fmla="*/ 56 w 78"/>
                <a:gd name="T7" fmla="*/ 140 h 321"/>
                <a:gd name="T8" fmla="*/ 55 w 78"/>
                <a:gd name="T9" fmla="*/ 295 h 321"/>
                <a:gd name="T10" fmla="*/ 29 w 78"/>
                <a:gd name="T11" fmla="*/ 291 h 321"/>
                <a:gd name="T12" fmla="*/ 12 w 78"/>
                <a:gd name="T13" fmla="*/ 305 h 321"/>
                <a:gd name="T14" fmla="*/ 9 w 78"/>
                <a:gd name="T15" fmla="*/ 321 h 321"/>
                <a:gd name="T16" fmla="*/ 47 w 78"/>
                <a:gd name="T17" fmla="*/ 316 h 321"/>
                <a:gd name="T18" fmla="*/ 77 w 78"/>
                <a:gd name="T19" fmla="*/ 303 h 321"/>
                <a:gd name="T20" fmla="*/ 78 w 78"/>
                <a:gd name="T21" fmla="*/ 257 h 321"/>
                <a:gd name="T22" fmla="*/ 74 w 78"/>
                <a:gd name="T23" fmla="*/ 127 h 321"/>
                <a:gd name="T24" fmla="*/ 78 w 78"/>
                <a:gd name="T25" fmla="*/ 4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321">
                  <a:moveTo>
                    <a:pt x="78" y="42"/>
                  </a:moveTo>
                  <a:cubicBezTo>
                    <a:pt x="70" y="0"/>
                    <a:pt x="70" y="0"/>
                    <a:pt x="70" y="0"/>
                  </a:cubicBezTo>
                  <a:cubicBezTo>
                    <a:pt x="48" y="90"/>
                    <a:pt x="48" y="90"/>
                    <a:pt x="48" y="90"/>
                  </a:cubicBezTo>
                  <a:cubicBezTo>
                    <a:pt x="56" y="140"/>
                    <a:pt x="56" y="140"/>
                    <a:pt x="56" y="140"/>
                  </a:cubicBezTo>
                  <a:cubicBezTo>
                    <a:pt x="55" y="295"/>
                    <a:pt x="55" y="295"/>
                    <a:pt x="55" y="295"/>
                  </a:cubicBezTo>
                  <a:cubicBezTo>
                    <a:pt x="46" y="293"/>
                    <a:pt x="38" y="291"/>
                    <a:pt x="29" y="291"/>
                  </a:cubicBezTo>
                  <a:cubicBezTo>
                    <a:pt x="12" y="305"/>
                    <a:pt x="12" y="305"/>
                    <a:pt x="12" y="305"/>
                  </a:cubicBezTo>
                  <a:cubicBezTo>
                    <a:pt x="1" y="313"/>
                    <a:pt x="0" y="318"/>
                    <a:pt x="9" y="321"/>
                  </a:cubicBezTo>
                  <a:cubicBezTo>
                    <a:pt x="47" y="316"/>
                    <a:pt x="47" y="316"/>
                    <a:pt x="47" y="316"/>
                  </a:cubicBezTo>
                  <a:cubicBezTo>
                    <a:pt x="77" y="303"/>
                    <a:pt x="77" y="303"/>
                    <a:pt x="77" y="303"/>
                  </a:cubicBezTo>
                  <a:cubicBezTo>
                    <a:pt x="78" y="257"/>
                    <a:pt x="78" y="257"/>
                    <a:pt x="78" y="257"/>
                  </a:cubicBezTo>
                  <a:cubicBezTo>
                    <a:pt x="74" y="127"/>
                    <a:pt x="74" y="127"/>
                    <a:pt x="74" y="127"/>
                  </a:cubicBezTo>
                  <a:cubicBezTo>
                    <a:pt x="78" y="42"/>
                    <a:pt x="78" y="42"/>
                    <a:pt x="78"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grpSp>
      <p:sp>
        <p:nvSpPr>
          <p:cNvPr id="411" name="矩形 410"/>
          <p:cNvSpPr/>
          <p:nvPr/>
        </p:nvSpPr>
        <p:spPr>
          <a:xfrm>
            <a:off x="5549254" y="1631660"/>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itchFamily="34" charset="-122"/>
                <a:ea typeface="微软雅黑" pitchFamily="34" charset="-122"/>
              </a:rPr>
              <a:t>本套图表使用了主题色设置，可以更换您喜欢的颜色，大家可以联系作者。</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412" name="矩形 411"/>
          <p:cNvSpPr/>
          <p:nvPr/>
        </p:nvSpPr>
        <p:spPr>
          <a:xfrm>
            <a:off x="5549254" y="2303735"/>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itchFamily="34" charset="-122"/>
                <a:ea typeface="微软雅黑" pitchFamily="34" charset="-122"/>
              </a:rPr>
              <a:t>本套图表使用了主题色设置，可以更换您喜欢的颜色，大家可以联系作者。</a:t>
            </a:r>
          </a:p>
        </p:txBody>
      </p:sp>
      <p:sp>
        <p:nvSpPr>
          <p:cNvPr id="413" name="矩形 412"/>
          <p:cNvSpPr/>
          <p:nvPr/>
        </p:nvSpPr>
        <p:spPr>
          <a:xfrm>
            <a:off x="5549254" y="2975810"/>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itchFamily="34" charset="-122"/>
                <a:ea typeface="微软雅黑" pitchFamily="34" charset="-122"/>
              </a:rPr>
              <a:t>本套图表使用了主题色设置，可以更换您喜欢的颜色，大家可以联系作者。</a:t>
            </a:r>
          </a:p>
        </p:txBody>
      </p:sp>
      <p:sp>
        <p:nvSpPr>
          <p:cNvPr id="414" name="矩形 413"/>
          <p:cNvSpPr/>
          <p:nvPr/>
        </p:nvSpPr>
        <p:spPr>
          <a:xfrm>
            <a:off x="5549254" y="3647884"/>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itchFamily="34" charset="-122"/>
                <a:ea typeface="微软雅黑" pitchFamily="34" charset="-122"/>
              </a:rPr>
              <a:t>本套图表使用了主题色设置，可以更换您喜欢的颜色，大家可以联系作者。</a:t>
            </a:r>
          </a:p>
        </p:txBody>
      </p:sp>
      <p:grpSp>
        <p:nvGrpSpPr>
          <p:cNvPr id="415" name="组合 414"/>
          <p:cNvGrpSpPr/>
          <p:nvPr/>
        </p:nvGrpSpPr>
        <p:grpSpPr>
          <a:xfrm>
            <a:off x="4888498" y="1630307"/>
            <a:ext cx="534721" cy="534721"/>
            <a:chOff x="4951870" y="1635646"/>
            <a:chExt cx="534721" cy="534721"/>
          </a:xfrm>
        </p:grpSpPr>
        <p:grpSp>
          <p:nvGrpSpPr>
            <p:cNvPr id="416" name="组合 415"/>
            <p:cNvGrpSpPr/>
            <p:nvPr/>
          </p:nvGrpSpPr>
          <p:grpSpPr>
            <a:xfrm>
              <a:off x="4951870" y="1635646"/>
              <a:ext cx="534721" cy="534721"/>
              <a:chOff x="5436096" y="1915102"/>
              <a:chExt cx="574920" cy="574920"/>
            </a:xfrm>
          </p:grpSpPr>
          <p:sp>
            <p:nvSpPr>
              <p:cNvPr id="418" name="椭圆 417"/>
              <p:cNvSpPr/>
              <p:nvPr/>
            </p:nvSpPr>
            <p:spPr bwMode="auto">
              <a:xfrm>
                <a:off x="5436096" y="1915102"/>
                <a:ext cx="574920" cy="574920"/>
              </a:xfrm>
              <a:prstGeom prst="ellipse">
                <a:avLst/>
              </a:prstGeom>
              <a:gradFill>
                <a:gsLst>
                  <a:gs pos="0">
                    <a:srgbClr val="E6325C"/>
                  </a:gs>
                  <a:gs pos="100000">
                    <a:srgbClr val="E6325C"/>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9" name="椭圆 418"/>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417" name="图片 41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64067" y="1759006"/>
              <a:ext cx="288897" cy="288000"/>
            </a:xfrm>
            <a:prstGeom prst="rect">
              <a:avLst/>
            </a:prstGeom>
          </p:spPr>
        </p:pic>
      </p:grpSp>
      <p:grpSp>
        <p:nvGrpSpPr>
          <p:cNvPr id="420" name="组合 419"/>
          <p:cNvGrpSpPr/>
          <p:nvPr/>
        </p:nvGrpSpPr>
        <p:grpSpPr>
          <a:xfrm>
            <a:off x="4888498" y="3615866"/>
            <a:ext cx="534721" cy="534721"/>
            <a:chOff x="4951870" y="2211710"/>
            <a:chExt cx="534721" cy="534721"/>
          </a:xfrm>
        </p:grpSpPr>
        <p:grpSp>
          <p:nvGrpSpPr>
            <p:cNvPr id="421" name="组合 420"/>
            <p:cNvGrpSpPr/>
            <p:nvPr/>
          </p:nvGrpSpPr>
          <p:grpSpPr>
            <a:xfrm>
              <a:off x="4951870" y="2211710"/>
              <a:ext cx="534721" cy="534721"/>
              <a:chOff x="5436096" y="1915102"/>
              <a:chExt cx="574920" cy="574920"/>
            </a:xfrm>
          </p:grpSpPr>
          <p:sp>
            <p:nvSpPr>
              <p:cNvPr id="423" name="椭圆 422"/>
              <p:cNvSpPr/>
              <p:nvPr/>
            </p:nvSpPr>
            <p:spPr bwMode="auto">
              <a:xfrm>
                <a:off x="5436096" y="1915102"/>
                <a:ext cx="574920" cy="574920"/>
              </a:xfrm>
              <a:prstGeom prst="ellipse">
                <a:avLst/>
              </a:prstGeom>
              <a:gradFill>
                <a:gsLst>
                  <a:gs pos="0">
                    <a:srgbClr val="A3CD39"/>
                  </a:gs>
                  <a:gs pos="100000">
                    <a:srgbClr val="A3CD39"/>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4" name="椭圆 423"/>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422" name="图片 42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64066" y="2357610"/>
              <a:ext cx="288897" cy="288000"/>
            </a:xfrm>
            <a:prstGeom prst="rect">
              <a:avLst/>
            </a:prstGeom>
          </p:spPr>
        </p:pic>
      </p:grpSp>
      <p:grpSp>
        <p:nvGrpSpPr>
          <p:cNvPr id="425" name="组合 424"/>
          <p:cNvGrpSpPr/>
          <p:nvPr/>
        </p:nvGrpSpPr>
        <p:grpSpPr>
          <a:xfrm>
            <a:off x="4888498" y="2292160"/>
            <a:ext cx="534721" cy="534721"/>
            <a:chOff x="4951870" y="2787774"/>
            <a:chExt cx="534721" cy="534721"/>
          </a:xfrm>
        </p:grpSpPr>
        <p:grpSp>
          <p:nvGrpSpPr>
            <p:cNvPr id="426" name="组合 425"/>
            <p:cNvGrpSpPr/>
            <p:nvPr/>
          </p:nvGrpSpPr>
          <p:grpSpPr>
            <a:xfrm>
              <a:off x="4951870" y="2787774"/>
              <a:ext cx="534721" cy="534721"/>
              <a:chOff x="5436096" y="1915102"/>
              <a:chExt cx="574920" cy="574920"/>
            </a:xfrm>
          </p:grpSpPr>
          <p:sp>
            <p:nvSpPr>
              <p:cNvPr id="428" name="椭圆 427"/>
              <p:cNvSpPr/>
              <p:nvPr/>
            </p:nvSpPr>
            <p:spPr bwMode="auto">
              <a:xfrm>
                <a:off x="5436096" y="1915102"/>
                <a:ext cx="574920" cy="574920"/>
              </a:xfrm>
              <a:prstGeom prst="ellipse">
                <a:avLst/>
              </a:prstGeom>
              <a:gradFill>
                <a:gsLst>
                  <a:gs pos="0">
                    <a:srgbClr val="4EC0A5"/>
                  </a:gs>
                  <a:gs pos="100000">
                    <a:srgbClr val="4EC0A5"/>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9" name="椭圆 428"/>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427" name="图片 42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64067" y="2938498"/>
              <a:ext cx="288897" cy="288000"/>
            </a:xfrm>
            <a:prstGeom prst="rect">
              <a:avLst/>
            </a:prstGeom>
          </p:spPr>
        </p:pic>
      </p:grpSp>
      <p:grpSp>
        <p:nvGrpSpPr>
          <p:cNvPr id="430" name="组合 429"/>
          <p:cNvGrpSpPr/>
          <p:nvPr/>
        </p:nvGrpSpPr>
        <p:grpSpPr>
          <a:xfrm>
            <a:off x="4888498" y="2954013"/>
            <a:ext cx="534720" cy="534721"/>
            <a:chOff x="4951861" y="3363838"/>
            <a:chExt cx="534720" cy="534721"/>
          </a:xfrm>
        </p:grpSpPr>
        <p:grpSp>
          <p:nvGrpSpPr>
            <p:cNvPr id="431" name="组合 430"/>
            <p:cNvGrpSpPr/>
            <p:nvPr/>
          </p:nvGrpSpPr>
          <p:grpSpPr>
            <a:xfrm>
              <a:off x="4951861" y="3363838"/>
              <a:ext cx="534720" cy="534721"/>
              <a:chOff x="5436096" y="1915102"/>
              <a:chExt cx="574920" cy="574920"/>
            </a:xfrm>
          </p:grpSpPr>
          <p:sp>
            <p:nvSpPr>
              <p:cNvPr id="433" name="椭圆 432"/>
              <p:cNvSpPr/>
              <p:nvPr/>
            </p:nvSpPr>
            <p:spPr bwMode="auto">
              <a:xfrm>
                <a:off x="5436096" y="1915102"/>
                <a:ext cx="574920" cy="574920"/>
              </a:xfrm>
              <a:prstGeom prst="ellipse">
                <a:avLst/>
              </a:prstGeom>
              <a:gradFill>
                <a:gsLst>
                  <a:gs pos="0">
                    <a:srgbClr val="E4BE33"/>
                  </a:gs>
                  <a:gs pos="100000">
                    <a:srgbClr val="E4BE33"/>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4" name="椭圆 433"/>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432" name="图片 43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049030" y="3490734"/>
              <a:ext cx="288897" cy="288000"/>
            </a:xfrm>
            <a:prstGeom prst="rect">
              <a:avLst/>
            </a:prstGeom>
          </p:spPr>
        </p:pic>
      </p:grpSp>
      <p:grpSp>
        <p:nvGrpSpPr>
          <p:cNvPr id="435" name="组合 434"/>
          <p:cNvGrpSpPr/>
          <p:nvPr/>
        </p:nvGrpSpPr>
        <p:grpSpPr>
          <a:xfrm rot="1889584">
            <a:off x="3914726" y="2692079"/>
            <a:ext cx="567027" cy="567027"/>
            <a:chOff x="3303065" y="2299580"/>
            <a:chExt cx="872242" cy="872242"/>
          </a:xfrm>
        </p:grpSpPr>
        <p:grpSp>
          <p:nvGrpSpPr>
            <p:cNvPr id="436" name="组合 435"/>
            <p:cNvGrpSpPr/>
            <p:nvPr/>
          </p:nvGrpSpPr>
          <p:grpSpPr>
            <a:xfrm>
              <a:off x="3303065" y="2564061"/>
              <a:ext cx="872242" cy="360040"/>
              <a:chOff x="3303065" y="2564061"/>
              <a:chExt cx="872242" cy="360040"/>
            </a:xfrm>
          </p:grpSpPr>
          <p:sp>
            <p:nvSpPr>
              <p:cNvPr id="438" name="椭圆 437"/>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9" name="椭圆 438"/>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37" name="椭圆 436"/>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40" name="矩形 2"/>
          <p:cNvSpPr/>
          <p:nvPr/>
        </p:nvSpPr>
        <p:spPr>
          <a:xfrm>
            <a:off x="1871824" y="3261407"/>
            <a:ext cx="942297" cy="212775"/>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 fmla="*/ 0 w 1112987"/>
              <a:gd name="connsiteY0" fmla="*/ 202406 h 490438"/>
              <a:gd name="connsiteX1" fmla="*/ 1112987 w 1112987"/>
              <a:gd name="connsiteY1" fmla="*/ 0 h 490438"/>
              <a:gd name="connsiteX2" fmla="*/ 720080 w 1112987"/>
              <a:gd name="connsiteY2" fmla="*/ 490438 h 490438"/>
              <a:gd name="connsiteX3" fmla="*/ 0 w 1112987"/>
              <a:gd name="connsiteY3" fmla="*/ 490438 h 490438"/>
              <a:gd name="connsiteX4" fmla="*/ 0 w 1112987"/>
              <a:gd name="connsiteY4" fmla="*/ 202406 h 490438"/>
              <a:gd name="connsiteX0" fmla="*/ 0 w 1112987"/>
              <a:gd name="connsiteY0" fmla="*/ 202406 h 490438"/>
              <a:gd name="connsiteX1" fmla="*/ 1112987 w 1112987"/>
              <a:gd name="connsiteY1" fmla="*/ 0 h 490438"/>
              <a:gd name="connsiteX2" fmla="*/ 977255 w 1112987"/>
              <a:gd name="connsiteY2" fmla="*/ 214213 h 490438"/>
              <a:gd name="connsiteX3" fmla="*/ 0 w 1112987"/>
              <a:gd name="connsiteY3" fmla="*/ 490438 h 490438"/>
              <a:gd name="connsiteX4" fmla="*/ 0 w 1112987"/>
              <a:gd name="connsiteY4" fmla="*/ 202406 h 490438"/>
              <a:gd name="connsiteX0" fmla="*/ 507206 w 1112987"/>
              <a:gd name="connsiteY0" fmla="*/ 9525 h 490438"/>
              <a:gd name="connsiteX1" fmla="*/ 1112987 w 1112987"/>
              <a:gd name="connsiteY1" fmla="*/ 0 h 490438"/>
              <a:gd name="connsiteX2" fmla="*/ 977255 w 1112987"/>
              <a:gd name="connsiteY2" fmla="*/ 214213 h 490438"/>
              <a:gd name="connsiteX3" fmla="*/ 0 w 1112987"/>
              <a:gd name="connsiteY3" fmla="*/ 490438 h 490438"/>
              <a:gd name="connsiteX4" fmla="*/ 507206 w 1112987"/>
              <a:gd name="connsiteY4" fmla="*/ 9525 h 490438"/>
              <a:gd name="connsiteX0" fmla="*/ 285750 w 891531"/>
              <a:gd name="connsiteY0" fmla="*/ 9525 h 221357"/>
              <a:gd name="connsiteX1" fmla="*/ 891531 w 891531"/>
              <a:gd name="connsiteY1" fmla="*/ 0 h 221357"/>
              <a:gd name="connsiteX2" fmla="*/ 755799 w 891531"/>
              <a:gd name="connsiteY2" fmla="*/ 214213 h 221357"/>
              <a:gd name="connsiteX3" fmla="*/ 0 w 891531"/>
              <a:gd name="connsiteY3" fmla="*/ 221357 h 221357"/>
              <a:gd name="connsiteX4" fmla="*/ 285750 w 891531"/>
              <a:gd name="connsiteY4" fmla="*/ 9525 h 221357"/>
              <a:gd name="connsiteX0" fmla="*/ 285750 w 891531"/>
              <a:gd name="connsiteY0" fmla="*/ 9525 h 221357"/>
              <a:gd name="connsiteX1" fmla="*/ 891531 w 891531"/>
              <a:gd name="connsiteY1" fmla="*/ 0 h 221357"/>
              <a:gd name="connsiteX2" fmla="*/ 755799 w 891531"/>
              <a:gd name="connsiteY2" fmla="*/ 218975 h 221357"/>
              <a:gd name="connsiteX3" fmla="*/ 0 w 891531"/>
              <a:gd name="connsiteY3" fmla="*/ 221357 h 221357"/>
              <a:gd name="connsiteX4" fmla="*/ 285750 w 891531"/>
              <a:gd name="connsiteY4" fmla="*/ 9525 h 221357"/>
              <a:gd name="connsiteX0" fmla="*/ 283369 w 889150"/>
              <a:gd name="connsiteY0" fmla="*/ 9525 h 221357"/>
              <a:gd name="connsiteX1" fmla="*/ 889150 w 889150"/>
              <a:gd name="connsiteY1" fmla="*/ 0 h 221357"/>
              <a:gd name="connsiteX2" fmla="*/ 753418 w 889150"/>
              <a:gd name="connsiteY2" fmla="*/ 218975 h 221357"/>
              <a:gd name="connsiteX3" fmla="*/ 0 w 889150"/>
              <a:gd name="connsiteY3" fmla="*/ 221357 h 221357"/>
              <a:gd name="connsiteX4" fmla="*/ 283369 w 889150"/>
              <a:gd name="connsiteY4" fmla="*/ 9525 h 221357"/>
              <a:gd name="connsiteX0" fmla="*/ 280987 w 886768"/>
              <a:gd name="connsiteY0" fmla="*/ 9525 h 221357"/>
              <a:gd name="connsiteX1" fmla="*/ 886768 w 886768"/>
              <a:gd name="connsiteY1" fmla="*/ 0 h 221357"/>
              <a:gd name="connsiteX2" fmla="*/ 751036 w 886768"/>
              <a:gd name="connsiteY2" fmla="*/ 218975 h 221357"/>
              <a:gd name="connsiteX3" fmla="*/ 0 w 886768"/>
              <a:gd name="connsiteY3" fmla="*/ 221357 h 221357"/>
              <a:gd name="connsiteX4" fmla="*/ 280987 w 886768"/>
              <a:gd name="connsiteY4" fmla="*/ 9525 h 221357"/>
              <a:gd name="connsiteX0" fmla="*/ 278606 w 884387"/>
              <a:gd name="connsiteY0" fmla="*/ 9525 h 218975"/>
              <a:gd name="connsiteX1" fmla="*/ 884387 w 884387"/>
              <a:gd name="connsiteY1" fmla="*/ 0 h 218975"/>
              <a:gd name="connsiteX2" fmla="*/ 748655 w 884387"/>
              <a:gd name="connsiteY2" fmla="*/ 218975 h 218975"/>
              <a:gd name="connsiteX3" fmla="*/ 0 w 884387"/>
              <a:gd name="connsiteY3" fmla="*/ 218975 h 218975"/>
              <a:gd name="connsiteX4" fmla="*/ 278606 w 884387"/>
              <a:gd name="connsiteY4" fmla="*/ 9525 h 218975"/>
              <a:gd name="connsiteX0" fmla="*/ 290512 w 896293"/>
              <a:gd name="connsiteY0" fmla="*/ 9525 h 221356"/>
              <a:gd name="connsiteX1" fmla="*/ 896293 w 896293"/>
              <a:gd name="connsiteY1" fmla="*/ 0 h 221356"/>
              <a:gd name="connsiteX2" fmla="*/ 760561 w 896293"/>
              <a:gd name="connsiteY2" fmla="*/ 218975 h 221356"/>
              <a:gd name="connsiteX3" fmla="*/ 0 w 896293"/>
              <a:gd name="connsiteY3" fmla="*/ 221356 h 221356"/>
              <a:gd name="connsiteX4" fmla="*/ 290512 w 896293"/>
              <a:gd name="connsiteY4" fmla="*/ 9525 h 221356"/>
              <a:gd name="connsiteX0" fmla="*/ 290512 w 896293"/>
              <a:gd name="connsiteY0" fmla="*/ 9525 h 218975"/>
              <a:gd name="connsiteX1" fmla="*/ 896293 w 896293"/>
              <a:gd name="connsiteY1" fmla="*/ 0 h 218975"/>
              <a:gd name="connsiteX2" fmla="*/ 760561 w 896293"/>
              <a:gd name="connsiteY2" fmla="*/ 218975 h 218975"/>
              <a:gd name="connsiteX3" fmla="*/ 0 w 896293"/>
              <a:gd name="connsiteY3" fmla="*/ 216593 h 218975"/>
              <a:gd name="connsiteX4" fmla="*/ 290512 w 896293"/>
              <a:gd name="connsiteY4" fmla="*/ 9525 h 218975"/>
              <a:gd name="connsiteX0" fmla="*/ 292893 w 896293"/>
              <a:gd name="connsiteY0" fmla="*/ 4763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4763 h 218975"/>
              <a:gd name="connsiteX0" fmla="*/ 292893 w 896293"/>
              <a:gd name="connsiteY0" fmla="*/ 0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0 h 218975"/>
              <a:gd name="connsiteX0" fmla="*/ 292893 w 896293"/>
              <a:gd name="connsiteY0" fmla="*/ 0 h 218975"/>
              <a:gd name="connsiteX1" fmla="*/ 896293 w 896293"/>
              <a:gd name="connsiteY1" fmla="*/ 0 h 218975"/>
              <a:gd name="connsiteX2" fmla="*/ 777230 w 896293"/>
              <a:gd name="connsiteY2" fmla="*/ 218975 h 218975"/>
              <a:gd name="connsiteX3" fmla="*/ 0 w 896293"/>
              <a:gd name="connsiteY3" fmla="*/ 216593 h 218975"/>
              <a:gd name="connsiteX4" fmla="*/ 292893 w 896293"/>
              <a:gd name="connsiteY4" fmla="*/ 0 h 218975"/>
              <a:gd name="connsiteX0" fmla="*/ 135730 w 896293"/>
              <a:gd name="connsiteY0" fmla="*/ 47625 h 218975"/>
              <a:gd name="connsiteX1" fmla="*/ 896293 w 896293"/>
              <a:gd name="connsiteY1" fmla="*/ 0 h 218975"/>
              <a:gd name="connsiteX2" fmla="*/ 777230 w 896293"/>
              <a:gd name="connsiteY2" fmla="*/ 218975 h 218975"/>
              <a:gd name="connsiteX3" fmla="*/ 0 w 896293"/>
              <a:gd name="connsiteY3" fmla="*/ 216593 h 218975"/>
              <a:gd name="connsiteX4" fmla="*/ 135730 w 896293"/>
              <a:gd name="connsiteY4" fmla="*/ 47625 h 218975"/>
              <a:gd name="connsiteX0" fmla="*/ 135730 w 777230"/>
              <a:gd name="connsiteY0" fmla="*/ 4762 h 176112"/>
              <a:gd name="connsiteX1" fmla="*/ 777230 w 777230"/>
              <a:gd name="connsiteY1" fmla="*/ 0 h 176112"/>
              <a:gd name="connsiteX2" fmla="*/ 777230 w 777230"/>
              <a:gd name="connsiteY2" fmla="*/ 176112 h 176112"/>
              <a:gd name="connsiteX3" fmla="*/ 0 w 777230"/>
              <a:gd name="connsiteY3" fmla="*/ 173730 h 176112"/>
              <a:gd name="connsiteX4" fmla="*/ 135730 w 777230"/>
              <a:gd name="connsiteY4" fmla="*/ 4762 h 176112"/>
              <a:gd name="connsiteX0" fmla="*/ 135730 w 777230"/>
              <a:gd name="connsiteY0" fmla="*/ 0 h 171350"/>
              <a:gd name="connsiteX1" fmla="*/ 636736 w 777230"/>
              <a:gd name="connsiteY1" fmla="*/ 11906 h 171350"/>
              <a:gd name="connsiteX2" fmla="*/ 777230 w 777230"/>
              <a:gd name="connsiteY2" fmla="*/ 171350 h 171350"/>
              <a:gd name="connsiteX3" fmla="*/ 0 w 777230"/>
              <a:gd name="connsiteY3" fmla="*/ 168968 h 171350"/>
              <a:gd name="connsiteX4" fmla="*/ 135730 w 777230"/>
              <a:gd name="connsiteY4" fmla="*/ 0 h 171350"/>
              <a:gd name="connsiteX0" fmla="*/ 135730 w 784373"/>
              <a:gd name="connsiteY0" fmla="*/ 9525 h 180875"/>
              <a:gd name="connsiteX1" fmla="*/ 784373 w 784373"/>
              <a:gd name="connsiteY1" fmla="*/ 0 h 180875"/>
              <a:gd name="connsiteX2" fmla="*/ 777230 w 784373"/>
              <a:gd name="connsiteY2" fmla="*/ 180875 h 180875"/>
              <a:gd name="connsiteX3" fmla="*/ 0 w 784373"/>
              <a:gd name="connsiteY3" fmla="*/ 178493 h 180875"/>
              <a:gd name="connsiteX4" fmla="*/ 135730 w 784373"/>
              <a:gd name="connsiteY4" fmla="*/ 9525 h 180875"/>
              <a:gd name="connsiteX0" fmla="*/ 135730 w 784373"/>
              <a:gd name="connsiteY0" fmla="*/ 2381 h 173731"/>
              <a:gd name="connsiteX1" fmla="*/ 784373 w 784373"/>
              <a:gd name="connsiteY1" fmla="*/ 0 h 173731"/>
              <a:gd name="connsiteX2" fmla="*/ 777230 w 784373"/>
              <a:gd name="connsiteY2" fmla="*/ 173731 h 173731"/>
              <a:gd name="connsiteX3" fmla="*/ 0 w 784373"/>
              <a:gd name="connsiteY3" fmla="*/ 171349 h 173731"/>
              <a:gd name="connsiteX4" fmla="*/ 135730 w 784373"/>
              <a:gd name="connsiteY4" fmla="*/ 2381 h 173731"/>
              <a:gd name="connsiteX0" fmla="*/ 138112 w 784373"/>
              <a:gd name="connsiteY0" fmla="*/ 0 h 173732"/>
              <a:gd name="connsiteX1" fmla="*/ 784373 w 784373"/>
              <a:gd name="connsiteY1" fmla="*/ 1 h 173732"/>
              <a:gd name="connsiteX2" fmla="*/ 777230 w 784373"/>
              <a:gd name="connsiteY2" fmla="*/ 173732 h 173732"/>
              <a:gd name="connsiteX3" fmla="*/ 0 w 784373"/>
              <a:gd name="connsiteY3" fmla="*/ 171350 h 173732"/>
              <a:gd name="connsiteX4" fmla="*/ 138112 w 784373"/>
              <a:gd name="connsiteY4" fmla="*/ 0 h 173732"/>
              <a:gd name="connsiteX0" fmla="*/ 138112 w 784373"/>
              <a:gd name="connsiteY0" fmla="*/ 0 h 173732"/>
              <a:gd name="connsiteX1" fmla="*/ 784373 w 784373"/>
              <a:gd name="connsiteY1" fmla="*/ 1 h 173732"/>
              <a:gd name="connsiteX2" fmla="*/ 777230 w 784373"/>
              <a:gd name="connsiteY2" fmla="*/ 173732 h 173732"/>
              <a:gd name="connsiteX3" fmla="*/ 0 w 784373"/>
              <a:gd name="connsiteY3" fmla="*/ 173731 h 173732"/>
              <a:gd name="connsiteX4" fmla="*/ 138112 w 784373"/>
              <a:gd name="connsiteY4" fmla="*/ 0 h 173732"/>
              <a:gd name="connsiteX0" fmla="*/ 138112 w 784373"/>
              <a:gd name="connsiteY0" fmla="*/ 0 h 180875"/>
              <a:gd name="connsiteX1" fmla="*/ 784373 w 784373"/>
              <a:gd name="connsiteY1" fmla="*/ 1 h 180875"/>
              <a:gd name="connsiteX2" fmla="*/ 777230 w 784373"/>
              <a:gd name="connsiteY2" fmla="*/ 173732 h 180875"/>
              <a:gd name="connsiteX3" fmla="*/ 0 w 784373"/>
              <a:gd name="connsiteY3" fmla="*/ 180875 h 180875"/>
              <a:gd name="connsiteX4" fmla="*/ 138112 w 784373"/>
              <a:gd name="connsiteY4" fmla="*/ 0 h 180875"/>
              <a:gd name="connsiteX0" fmla="*/ 140493 w 786754"/>
              <a:gd name="connsiteY0" fmla="*/ 0 h 180875"/>
              <a:gd name="connsiteX1" fmla="*/ 786754 w 786754"/>
              <a:gd name="connsiteY1" fmla="*/ 1 h 180875"/>
              <a:gd name="connsiteX2" fmla="*/ 779611 w 786754"/>
              <a:gd name="connsiteY2" fmla="*/ 173732 h 180875"/>
              <a:gd name="connsiteX3" fmla="*/ 0 w 786754"/>
              <a:gd name="connsiteY3" fmla="*/ 180875 h 180875"/>
              <a:gd name="connsiteX4" fmla="*/ 140493 w 786754"/>
              <a:gd name="connsiteY4" fmla="*/ 0 h 180875"/>
              <a:gd name="connsiteX0" fmla="*/ 134617 w 780878"/>
              <a:gd name="connsiteY0" fmla="*/ 0 h 176958"/>
              <a:gd name="connsiteX1" fmla="*/ 780878 w 780878"/>
              <a:gd name="connsiteY1" fmla="*/ 1 h 176958"/>
              <a:gd name="connsiteX2" fmla="*/ 773735 w 780878"/>
              <a:gd name="connsiteY2" fmla="*/ 173732 h 176958"/>
              <a:gd name="connsiteX3" fmla="*/ 0 w 780878"/>
              <a:gd name="connsiteY3" fmla="*/ 176958 h 176958"/>
              <a:gd name="connsiteX4" fmla="*/ 134617 w 780878"/>
              <a:gd name="connsiteY4" fmla="*/ 0 h 176958"/>
              <a:gd name="connsiteX0" fmla="*/ 128741 w 775002"/>
              <a:gd name="connsiteY0" fmla="*/ 0 h 175000"/>
              <a:gd name="connsiteX1" fmla="*/ 775002 w 775002"/>
              <a:gd name="connsiteY1" fmla="*/ 1 h 175000"/>
              <a:gd name="connsiteX2" fmla="*/ 767859 w 775002"/>
              <a:gd name="connsiteY2" fmla="*/ 173732 h 175000"/>
              <a:gd name="connsiteX3" fmla="*/ 0 w 775002"/>
              <a:gd name="connsiteY3" fmla="*/ 175000 h 175000"/>
              <a:gd name="connsiteX4" fmla="*/ 128741 w 775002"/>
              <a:gd name="connsiteY4" fmla="*/ 0 h 17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02" h="175000">
                <a:moveTo>
                  <a:pt x="128741" y="0"/>
                </a:moveTo>
                <a:lnTo>
                  <a:pt x="775002" y="1"/>
                </a:lnTo>
                <a:lnTo>
                  <a:pt x="767859" y="173732"/>
                </a:lnTo>
                <a:lnTo>
                  <a:pt x="0" y="175000"/>
                </a:lnTo>
                <a:lnTo>
                  <a:pt x="128741" y="0"/>
                </a:lnTo>
                <a:close/>
              </a:path>
            </a:pathLst>
          </a:custGeom>
          <a:solidFill>
            <a:srgbClr val="4EC0A5">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441" name="组合 440"/>
          <p:cNvGrpSpPr/>
          <p:nvPr/>
        </p:nvGrpSpPr>
        <p:grpSpPr>
          <a:xfrm rot="1889584">
            <a:off x="2052315" y="3196472"/>
            <a:ext cx="567027" cy="567027"/>
            <a:chOff x="3303065" y="2299580"/>
            <a:chExt cx="872242" cy="872242"/>
          </a:xfrm>
        </p:grpSpPr>
        <p:grpSp>
          <p:nvGrpSpPr>
            <p:cNvPr id="442" name="组合 441"/>
            <p:cNvGrpSpPr/>
            <p:nvPr/>
          </p:nvGrpSpPr>
          <p:grpSpPr>
            <a:xfrm>
              <a:off x="3303065" y="2564061"/>
              <a:ext cx="872242" cy="360040"/>
              <a:chOff x="3303065" y="2564061"/>
              <a:chExt cx="872242" cy="360040"/>
            </a:xfrm>
          </p:grpSpPr>
          <p:sp>
            <p:nvSpPr>
              <p:cNvPr id="444" name="椭圆 443"/>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5" name="椭圆 444"/>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43" name="椭圆 442"/>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46" name="组合 445"/>
          <p:cNvGrpSpPr/>
          <p:nvPr/>
        </p:nvGrpSpPr>
        <p:grpSpPr>
          <a:xfrm>
            <a:off x="2336086" y="2692522"/>
            <a:ext cx="177554" cy="686535"/>
            <a:chOff x="859981" y="3178246"/>
            <a:chExt cx="241794" cy="1013011"/>
          </a:xfrm>
        </p:grpSpPr>
        <p:sp>
          <p:nvSpPr>
            <p:cNvPr id="447" name="Freeform 56"/>
            <p:cNvSpPr>
              <a:spLocks noEditPoints="1"/>
            </p:cNvSpPr>
            <p:nvPr/>
          </p:nvSpPr>
          <p:spPr bwMode="auto">
            <a:xfrm>
              <a:off x="957386" y="3178246"/>
              <a:ext cx="97405" cy="159286"/>
            </a:xfrm>
            <a:custGeom>
              <a:avLst/>
              <a:gdLst>
                <a:gd name="T0" fmla="*/ 64 w 71"/>
                <a:gd name="T1" fmla="*/ 23 h 123"/>
                <a:gd name="T2" fmla="*/ 50 w 71"/>
                <a:gd name="T3" fmla="*/ 7 h 123"/>
                <a:gd name="T4" fmla="*/ 23 w 71"/>
                <a:gd name="T5" fmla="*/ 7 h 123"/>
                <a:gd name="T6" fmla="*/ 8 w 71"/>
                <a:gd name="T7" fmla="*/ 28 h 123"/>
                <a:gd name="T8" fmla="*/ 3 w 71"/>
                <a:gd name="T9" fmla="*/ 82 h 123"/>
                <a:gd name="T10" fmla="*/ 10 w 71"/>
                <a:gd name="T11" fmla="*/ 102 h 123"/>
                <a:gd name="T12" fmla="*/ 11 w 71"/>
                <a:gd name="T13" fmla="*/ 123 h 123"/>
                <a:gd name="T14" fmla="*/ 16 w 71"/>
                <a:gd name="T15" fmla="*/ 117 h 123"/>
                <a:gd name="T16" fmla="*/ 22 w 71"/>
                <a:gd name="T17" fmla="*/ 110 h 123"/>
                <a:gd name="T18" fmla="*/ 22 w 71"/>
                <a:gd name="T19" fmla="*/ 100 h 123"/>
                <a:gd name="T20" fmla="*/ 16 w 71"/>
                <a:gd name="T21" fmla="*/ 95 h 123"/>
                <a:gd name="T22" fmla="*/ 13 w 71"/>
                <a:gd name="T23" fmla="*/ 91 h 123"/>
                <a:gd name="T24" fmla="*/ 9 w 71"/>
                <a:gd name="T25" fmla="*/ 77 h 123"/>
                <a:gd name="T26" fmla="*/ 9 w 71"/>
                <a:gd name="T27" fmla="*/ 39 h 123"/>
                <a:gd name="T28" fmla="*/ 25 w 71"/>
                <a:gd name="T29" fmla="*/ 19 h 123"/>
                <a:gd name="T30" fmla="*/ 47 w 71"/>
                <a:gd name="T31" fmla="*/ 38 h 123"/>
                <a:gd name="T32" fmla="*/ 62 w 71"/>
                <a:gd name="T33" fmla="*/ 70 h 123"/>
                <a:gd name="T34" fmla="*/ 64 w 71"/>
                <a:gd name="T35" fmla="*/ 106 h 123"/>
                <a:gd name="T36" fmla="*/ 64 w 71"/>
                <a:gd name="T37" fmla="*/ 23 h 123"/>
                <a:gd name="T38" fmla="*/ 25 w 71"/>
                <a:gd name="T39" fmla="*/ 13 h 123"/>
                <a:gd name="T40" fmla="*/ 24 w 71"/>
                <a:gd name="T41" fmla="*/ 14 h 123"/>
                <a:gd name="T42" fmla="*/ 10 w 71"/>
                <a:gd name="T43" fmla="*/ 27 h 123"/>
                <a:gd name="T44" fmla="*/ 23 w 71"/>
                <a:gd name="T45" fmla="*/ 9 h 123"/>
                <a:gd name="T46" fmla="*/ 56 w 71"/>
                <a:gd name="T47" fmla="*/ 13 h 123"/>
                <a:gd name="T48" fmla="*/ 25 w 71"/>
                <a:gd name="T49" fmla="*/ 1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123">
                  <a:moveTo>
                    <a:pt x="64" y="23"/>
                  </a:moveTo>
                  <a:cubicBezTo>
                    <a:pt x="60" y="16"/>
                    <a:pt x="56" y="11"/>
                    <a:pt x="50" y="7"/>
                  </a:cubicBezTo>
                  <a:cubicBezTo>
                    <a:pt x="38" y="0"/>
                    <a:pt x="29" y="0"/>
                    <a:pt x="23" y="7"/>
                  </a:cubicBezTo>
                  <a:cubicBezTo>
                    <a:pt x="15" y="12"/>
                    <a:pt x="9" y="18"/>
                    <a:pt x="8" y="28"/>
                  </a:cubicBezTo>
                  <a:cubicBezTo>
                    <a:pt x="2" y="44"/>
                    <a:pt x="0" y="62"/>
                    <a:pt x="3" y="82"/>
                  </a:cubicBezTo>
                  <a:cubicBezTo>
                    <a:pt x="3" y="93"/>
                    <a:pt x="5" y="100"/>
                    <a:pt x="10" y="102"/>
                  </a:cubicBezTo>
                  <a:cubicBezTo>
                    <a:pt x="16" y="108"/>
                    <a:pt x="16" y="115"/>
                    <a:pt x="11" y="123"/>
                  </a:cubicBezTo>
                  <a:cubicBezTo>
                    <a:pt x="16" y="117"/>
                    <a:pt x="16" y="117"/>
                    <a:pt x="16" y="117"/>
                  </a:cubicBezTo>
                  <a:cubicBezTo>
                    <a:pt x="22" y="110"/>
                    <a:pt x="22" y="110"/>
                    <a:pt x="22" y="110"/>
                  </a:cubicBezTo>
                  <a:cubicBezTo>
                    <a:pt x="22" y="100"/>
                    <a:pt x="22" y="100"/>
                    <a:pt x="22" y="100"/>
                  </a:cubicBezTo>
                  <a:cubicBezTo>
                    <a:pt x="20" y="99"/>
                    <a:pt x="18" y="97"/>
                    <a:pt x="16" y="95"/>
                  </a:cubicBezTo>
                  <a:cubicBezTo>
                    <a:pt x="15" y="94"/>
                    <a:pt x="14" y="92"/>
                    <a:pt x="13" y="91"/>
                  </a:cubicBezTo>
                  <a:cubicBezTo>
                    <a:pt x="11" y="87"/>
                    <a:pt x="9" y="83"/>
                    <a:pt x="9" y="77"/>
                  </a:cubicBezTo>
                  <a:cubicBezTo>
                    <a:pt x="9" y="39"/>
                    <a:pt x="9" y="39"/>
                    <a:pt x="9" y="39"/>
                  </a:cubicBezTo>
                  <a:cubicBezTo>
                    <a:pt x="12" y="31"/>
                    <a:pt x="17" y="24"/>
                    <a:pt x="25" y="19"/>
                  </a:cubicBezTo>
                  <a:cubicBezTo>
                    <a:pt x="33" y="21"/>
                    <a:pt x="41" y="27"/>
                    <a:pt x="47" y="38"/>
                  </a:cubicBezTo>
                  <a:cubicBezTo>
                    <a:pt x="52" y="50"/>
                    <a:pt x="57" y="61"/>
                    <a:pt x="62" y="70"/>
                  </a:cubicBezTo>
                  <a:cubicBezTo>
                    <a:pt x="60" y="87"/>
                    <a:pt x="61" y="98"/>
                    <a:pt x="64" y="106"/>
                  </a:cubicBezTo>
                  <a:cubicBezTo>
                    <a:pt x="71" y="81"/>
                    <a:pt x="71" y="54"/>
                    <a:pt x="64" y="23"/>
                  </a:cubicBezTo>
                  <a:close/>
                  <a:moveTo>
                    <a:pt x="25" y="13"/>
                  </a:moveTo>
                  <a:cubicBezTo>
                    <a:pt x="24" y="14"/>
                    <a:pt x="24" y="14"/>
                    <a:pt x="24" y="14"/>
                  </a:cubicBezTo>
                  <a:cubicBezTo>
                    <a:pt x="18" y="15"/>
                    <a:pt x="14" y="19"/>
                    <a:pt x="10" y="27"/>
                  </a:cubicBezTo>
                  <a:cubicBezTo>
                    <a:pt x="11" y="19"/>
                    <a:pt x="15" y="13"/>
                    <a:pt x="23" y="9"/>
                  </a:cubicBezTo>
                  <a:cubicBezTo>
                    <a:pt x="31" y="1"/>
                    <a:pt x="42" y="3"/>
                    <a:pt x="56" y="13"/>
                  </a:cubicBezTo>
                  <a:cubicBezTo>
                    <a:pt x="41" y="6"/>
                    <a:pt x="30" y="6"/>
                    <a:pt x="25" y="13"/>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48" name="Freeform 57"/>
            <p:cNvSpPr>
              <a:spLocks/>
            </p:cNvSpPr>
            <p:nvPr/>
          </p:nvSpPr>
          <p:spPr bwMode="auto">
            <a:xfrm>
              <a:off x="971138" y="3179392"/>
              <a:ext cx="63027" cy="33233"/>
            </a:xfrm>
            <a:custGeom>
              <a:avLst/>
              <a:gdLst>
                <a:gd name="T0" fmla="*/ 14 w 46"/>
                <a:gd name="T1" fmla="*/ 13 h 26"/>
                <a:gd name="T2" fmla="*/ 15 w 46"/>
                <a:gd name="T3" fmla="*/ 12 h 26"/>
                <a:gd name="T4" fmla="*/ 46 w 46"/>
                <a:gd name="T5" fmla="*/ 12 h 26"/>
                <a:gd name="T6" fmla="*/ 13 w 46"/>
                <a:gd name="T7" fmla="*/ 8 h 26"/>
                <a:gd name="T8" fmla="*/ 0 w 46"/>
                <a:gd name="T9" fmla="*/ 26 h 26"/>
                <a:gd name="T10" fmla="*/ 14 w 46"/>
                <a:gd name="T11" fmla="*/ 13 h 26"/>
              </a:gdLst>
              <a:ahLst/>
              <a:cxnLst>
                <a:cxn ang="0">
                  <a:pos x="T0" y="T1"/>
                </a:cxn>
                <a:cxn ang="0">
                  <a:pos x="T2" y="T3"/>
                </a:cxn>
                <a:cxn ang="0">
                  <a:pos x="T4" y="T5"/>
                </a:cxn>
                <a:cxn ang="0">
                  <a:pos x="T6" y="T7"/>
                </a:cxn>
                <a:cxn ang="0">
                  <a:pos x="T8" y="T9"/>
                </a:cxn>
                <a:cxn ang="0">
                  <a:pos x="T10" y="T11"/>
                </a:cxn>
              </a:cxnLst>
              <a:rect l="0" t="0" r="r" b="b"/>
              <a:pathLst>
                <a:path w="46" h="26">
                  <a:moveTo>
                    <a:pt x="14" y="13"/>
                  </a:moveTo>
                  <a:cubicBezTo>
                    <a:pt x="14" y="13"/>
                    <a:pt x="14" y="13"/>
                    <a:pt x="15" y="12"/>
                  </a:cubicBezTo>
                  <a:cubicBezTo>
                    <a:pt x="20" y="5"/>
                    <a:pt x="31" y="5"/>
                    <a:pt x="46" y="12"/>
                  </a:cubicBezTo>
                  <a:cubicBezTo>
                    <a:pt x="32" y="2"/>
                    <a:pt x="21" y="0"/>
                    <a:pt x="13" y="8"/>
                  </a:cubicBezTo>
                  <a:cubicBezTo>
                    <a:pt x="5" y="12"/>
                    <a:pt x="1" y="18"/>
                    <a:pt x="0" y="26"/>
                  </a:cubicBezTo>
                  <a:cubicBezTo>
                    <a:pt x="4" y="18"/>
                    <a:pt x="8" y="14"/>
                    <a:pt x="14" y="13"/>
                  </a:cubicBezTo>
                  <a:close/>
                </a:path>
              </a:pathLst>
            </a:custGeom>
            <a:solidFill>
              <a:srgbClr val="D083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49" name="Freeform 58"/>
            <p:cNvSpPr>
              <a:spLocks noEditPoints="1"/>
            </p:cNvSpPr>
            <p:nvPr/>
          </p:nvSpPr>
          <p:spPr bwMode="auto">
            <a:xfrm>
              <a:off x="969991" y="3210332"/>
              <a:ext cx="66465" cy="103135"/>
            </a:xfrm>
            <a:custGeom>
              <a:avLst/>
              <a:gdLst>
                <a:gd name="T0" fmla="*/ 0 w 49"/>
                <a:gd name="T1" fmla="*/ 14 h 79"/>
                <a:gd name="T2" fmla="*/ 0 w 49"/>
                <a:gd name="T3" fmla="*/ 52 h 79"/>
                <a:gd name="T4" fmla="*/ 4 w 49"/>
                <a:gd name="T5" fmla="*/ 66 h 79"/>
                <a:gd name="T6" fmla="*/ 39 w 49"/>
                <a:gd name="T7" fmla="*/ 64 h 79"/>
                <a:gd name="T8" fmla="*/ 49 w 49"/>
                <a:gd name="T9" fmla="*/ 48 h 79"/>
                <a:gd name="T10" fmla="*/ 49 w 49"/>
                <a:gd name="T11" fmla="*/ 43 h 79"/>
                <a:gd name="T12" fmla="*/ 37 w 49"/>
                <a:gd name="T13" fmla="*/ 22 h 79"/>
                <a:gd name="T14" fmla="*/ 17 w 49"/>
                <a:gd name="T15" fmla="*/ 0 h 79"/>
                <a:gd name="T16" fmla="*/ 0 w 49"/>
                <a:gd name="T17" fmla="*/ 14 h 79"/>
                <a:gd name="T18" fmla="*/ 2 w 49"/>
                <a:gd name="T19" fmla="*/ 16 h 79"/>
                <a:gd name="T20" fmla="*/ 5 w 49"/>
                <a:gd name="T21" fmla="*/ 11 h 79"/>
                <a:gd name="T22" fmla="*/ 5 w 49"/>
                <a:gd name="T23" fmla="*/ 50 h 79"/>
                <a:gd name="T24" fmla="*/ 9 w 49"/>
                <a:gd name="T25" fmla="*/ 68 h 79"/>
                <a:gd name="T26" fmla="*/ 2 w 49"/>
                <a:gd name="T27" fmla="*/ 51 h 79"/>
                <a:gd name="T28" fmla="*/ 2 w 49"/>
                <a:gd name="T29" fmla="*/ 1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79">
                  <a:moveTo>
                    <a:pt x="0" y="14"/>
                  </a:moveTo>
                  <a:cubicBezTo>
                    <a:pt x="0" y="52"/>
                    <a:pt x="0" y="52"/>
                    <a:pt x="0" y="52"/>
                  </a:cubicBezTo>
                  <a:cubicBezTo>
                    <a:pt x="0" y="58"/>
                    <a:pt x="2" y="62"/>
                    <a:pt x="4" y="66"/>
                  </a:cubicBezTo>
                  <a:cubicBezTo>
                    <a:pt x="18" y="79"/>
                    <a:pt x="29" y="78"/>
                    <a:pt x="39" y="64"/>
                  </a:cubicBezTo>
                  <a:cubicBezTo>
                    <a:pt x="44" y="61"/>
                    <a:pt x="48" y="55"/>
                    <a:pt x="49" y="48"/>
                  </a:cubicBezTo>
                  <a:cubicBezTo>
                    <a:pt x="49" y="43"/>
                    <a:pt x="49" y="43"/>
                    <a:pt x="49" y="43"/>
                  </a:cubicBezTo>
                  <a:cubicBezTo>
                    <a:pt x="44" y="38"/>
                    <a:pt x="40" y="31"/>
                    <a:pt x="37" y="22"/>
                  </a:cubicBezTo>
                  <a:cubicBezTo>
                    <a:pt x="30" y="13"/>
                    <a:pt x="24" y="5"/>
                    <a:pt x="17" y="0"/>
                  </a:cubicBezTo>
                  <a:cubicBezTo>
                    <a:pt x="10" y="3"/>
                    <a:pt x="5" y="8"/>
                    <a:pt x="0" y="14"/>
                  </a:cubicBezTo>
                  <a:close/>
                  <a:moveTo>
                    <a:pt x="2" y="16"/>
                  </a:moveTo>
                  <a:cubicBezTo>
                    <a:pt x="5" y="11"/>
                    <a:pt x="5" y="11"/>
                    <a:pt x="5" y="11"/>
                  </a:cubicBezTo>
                  <a:cubicBezTo>
                    <a:pt x="5" y="50"/>
                    <a:pt x="5" y="50"/>
                    <a:pt x="5" y="50"/>
                  </a:cubicBezTo>
                  <a:cubicBezTo>
                    <a:pt x="5" y="57"/>
                    <a:pt x="7" y="63"/>
                    <a:pt x="9" y="68"/>
                  </a:cubicBezTo>
                  <a:cubicBezTo>
                    <a:pt x="5" y="65"/>
                    <a:pt x="2" y="60"/>
                    <a:pt x="2" y="51"/>
                  </a:cubicBezTo>
                  <a:cubicBezTo>
                    <a:pt x="2" y="16"/>
                    <a:pt x="2" y="16"/>
                    <a:pt x="2" y="16"/>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0" name="Freeform 59"/>
            <p:cNvSpPr>
              <a:spLocks/>
            </p:cNvSpPr>
            <p:nvPr/>
          </p:nvSpPr>
          <p:spPr bwMode="auto">
            <a:xfrm>
              <a:off x="972283" y="3225230"/>
              <a:ext cx="10314" cy="73340"/>
            </a:xfrm>
            <a:custGeom>
              <a:avLst/>
              <a:gdLst>
                <a:gd name="T0" fmla="*/ 3 w 7"/>
                <a:gd name="T1" fmla="*/ 0 h 57"/>
                <a:gd name="T2" fmla="*/ 0 w 7"/>
                <a:gd name="T3" fmla="*/ 5 h 57"/>
                <a:gd name="T4" fmla="*/ 0 w 7"/>
                <a:gd name="T5" fmla="*/ 40 h 57"/>
                <a:gd name="T6" fmla="*/ 7 w 7"/>
                <a:gd name="T7" fmla="*/ 57 h 57"/>
                <a:gd name="T8" fmla="*/ 3 w 7"/>
                <a:gd name="T9" fmla="*/ 39 h 57"/>
                <a:gd name="T10" fmla="*/ 3 w 7"/>
                <a:gd name="T11" fmla="*/ 0 h 57"/>
              </a:gdLst>
              <a:ahLst/>
              <a:cxnLst>
                <a:cxn ang="0">
                  <a:pos x="T0" y="T1"/>
                </a:cxn>
                <a:cxn ang="0">
                  <a:pos x="T2" y="T3"/>
                </a:cxn>
                <a:cxn ang="0">
                  <a:pos x="T4" y="T5"/>
                </a:cxn>
                <a:cxn ang="0">
                  <a:pos x="T6" y="T7"/>
                </a:cxn>
                <a:cxn ang="0">
                  <a:pos x="T8" y="T9"/>
                </a:cxn>
                <a:cxn ang="0">
                  <a:pos x="T10" y="T11"/>
                </a:cxn>
              </a:cxnLst>
              <a:rect l="0" t="0" r="r" b="b"/>
              <a:pathLst>
                <a:path w="7" h="57">
                  <a:moveTo>
                    <a:pt x="3" y="0"/>
                  </a:moveTo>
                  <a:cubicBezTo>
                    <a:pt x="0" y="5"/>
                    <a:pt x="0" y="5"/>
                    <a:pt x="0" y="5"/>
                  </a:cubicBezTo>
                  <a:cubicBezTo>
                    <a:pt x="0" y="40"/>
                    <a:pt x="0" y="40"/>
                    <a:pt x="0" y="40"/>
                  </a:cubicBezTo>
                  <a:cubicBezTo>
                    <a:pt x="0" y="49"/>
                    <a:pt x="3" y="54"/>
                    <a:pt x="7" y="57"/>
                  </a:cubicBezTo>
                  <a:cubicBezTo>
                    <a:pt x="5" y="52"/>
                    <a:pt x="3" y="46"/>
                    <a:pt x="3" y="39"/>
                  </a:cubicBezTo>
                  <a:cubicBezTo>
                    <a:pt x="3" y="0"/>
                    <a:pt x="3" y="0"/>
                    <a:pt x="3" y="0"/>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1" name="Freeform 60"/>
            <p:cNvSpPr>
              <a:spLocks/>
            </p:cNvSpPr>
            <p:nvPr/>
          </p:nvSpPr>
          <p:spPr bwMode="auto">
            <a:xfrm>
              <a:off x="969991" y="3202310"/>
              <a:ext cx="72195" cy="72195"/>
            </a:xfrm>
            <a:custGeom>
              <a:avLst/>
              <a:gdLst>
                <a:gd name="T0" fmla="*/ 49 w 53"/>
                <a:gd name="T1" fmla="*/ 49 h 55"/>
                <a:gd name="T2" fmla="*/ 49 w 53"/>
                <a:gd name="T3" fmla="*/ 54 h 55"/>
                <a:gd name="T4" fmla="*/ 53 w 53"/>
                <a:gd name="T5" fmla="*/ 51 h 55"/>
                <a:gd name="T6" fmla="*/ 38 w 53"/>
                <a:gd name="T7" fmla="*/ 19 h 55"/>
                <a:gd name="T8" fmla="*/ 16 w 53"/>
                <a:gd name="T9" fmla="*/ 0 h 55"/>
                <a:gd name="T10" fmla="*/ 0 w 53"/>
                <a:gd name="T11" fmla="*/ 20 h 55"/>
                <a:gd name="T12" fmla="*/ 17 w 53"/>
                <a:gd name="T13" fmla="*/ 6 h 55"/>
                <a:gd name="T14" fmla="*/ 37 w 53"/>
                <a:gd name="T15" fmla="*/ 28 h 55"/>
                <a:gd name="T16" fmla="*/ 49 w 53"/>
                <a:gd name="T17"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5">
                  <a:moveTo>
                    <a:pt x="49" y="49"/>
                  </a:moveTo>
                  <a:cubicBezTo>
                    <a:pt x="49" y="54"/>
                    <a:pt x="49" y="54"/>
                    <a:pt x="49" y="54"/>
                  </a:cubicBezTo>
                  <a:cubicBezTo>
                    <a:pt x="51" y="55"/>
                    <a:pt x="53" y="54"/>
                    <a:pt x="53" y="51"/>
                  </a:cubicBezTo>
                  <a:cubicBezTo>
                    <a:pt x="48" y="42"/>
                    <a:pt x="43" y="31"/>
                    <a:pt x="38" y="19"/>
                  </a:cubicBezTo>
                  <a:cubicBezTo>
                    <a:pt x="32" y="8"/>
                    <a:pt x="24" y="2"/>
                    <a:pt x="16" y="0"/>
                  </a:cubicBezTo>
                  <a:cubicBezTo>
                    <a:pt x="8" y="5"/>
                    <a:pt x="3" y="12"/>
                    <a:pt x="0" y="20"/>
                  </a:cubicBezTo>
                  <a:cubicBezTo>
                    <a:pt x="5" y="14"/>
                    <a:pt x="10" y="9"/>
                    <a:pt x="17" y="6"/>
                  </a:cubicBezTo>
                  <a:cubicBezTo>
                    <a:pt x="24" y="11"/>
                    <a:pt x="30" y="19"/>
                    <a:pt x="37" y="28"/>
                  </a:cubicBezTo>
                  <a:cubicBezTo>
                    <a:pt x="40" y="37"/>
                    <a:pt x="44" y="44"/>
                    <a:pt x="49" y="49"/>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2" name="Freeform 61"/>
            <p:cNvSpPr>
              <a:spLocks/>
            </p:cNvSpPr>
            <p:nvPr/>
          </p:nvSpPr>
          <p:spPr bwMode="auto">
            <a:xfrm>
              <a:off x="1028435" y="3208040"/>
              <a:ext cx="48130" cy="140951"/>
            </a:xfrm>
            <a:custGeom>
              <a:avLst/>
              <a:gdLst>
                <a:gd name="T0" fmla="*/ 6 w 35"/>
                <a:gd name="T1" fmla="*/ 50 h 109"/>
                <a:gd name="T2" fmla="*/ 6 w 35"/>
                <a:gd name="T3" fmla="*/ 55 h 109"/>
                <a:gd name="T4" fmla="*/ 2 w 35"/>
                <a:gd name="T5" fmla="*/ 68 h 109"/>
                <a:gd name="T6" fmla="*/ 0 w 35"/>
                <a:gd name="T7" fmla="*/ 84 h 109"/>
                <a:gd name="T8" fmla="*/ 2 w 35"/>
                <a:gd name="T9" fmla="*/ 96 h 109"/>
                <a:gd name="T10" fmla="*/ 4 w 35"/>
                <a:gd name="T11" fmla="*/ 99 h 109"/>
                <a:gd name="T12" fmla="*/ 17 w 35"/>
                <a:gd name="T13" fmla="*/ 103 h 109"/>
                <a:gd name="T14" fmla="*/ 23 w 35"/>
                <a:gd name="T15" fmla="*/ 105 h 109"/>
                <a:gd name="T16" fmla="*/ 35 w 35"/>
                <a:gd name="T17" fmla="*/ 109 h 109"/>
                <a:gd name="T18" fmla="*/ 25 w 35"/>
                <a:gd name="T19" fmla="*/ 95 h 109"/>
                <a:gd name="T20" fmla="*/ 22 w 35"/>
                <a:gd name="T21" fmla="*/ 64 h 109"/>
                <a:gd name="T22" fmla="*/ 22 w 35"/>
                <a:gd name="T23" fmla="*/ 26 h 109"/>
                <a:gd name="T24" fmla="*/ 12 w 35"/>
                <a:gd name="T25" fmla="*/ 0 h 109"/>
                <a:gd name="T26" fmla="*/ 12 w 35"/>
                <a:gd name="T27" fmla="*/ 83 h 109"/>
                <a:gd name="T28" fmla="*/ 10 w 35"/>
                <a:gd name="T29" fmla="*/ 47 h 109"/>
                <a:gd name="T30" fmla="*/ 6 w 35"/>
                <a:gd name="T31"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09">
                  <a:moveTo>
                    <a:pt x="6" y="50"/>
                  </a:moveTo>
                  <a:cubicBezTo>
                    <a:pt x="6" y="55"/>
                    <a:pt x="6" y="55"/>
                    <a:pt x="6" y="55"/>
                  </a:cubicBezTo>
                  <a:cubicBezTo>
                    <a:pt x="7" y="60"/>
                    <a:pt x="5" y="64"/>
                    <a:pt x="2" y="68"/>
                  </a:cubicBezTo>
                  <a:cubicBezTo>
                    <a:pt x="0" y="74"/>
                    <a:pt x="0" y="80"/>
                    <a:pt x="0" y="84"/>
                  </a:cubicBezTo>
                  <a:cubicBezTo>
                    <a:pt x="0" y="89"/>
                    <a:pt x="0" y="93"/>
                    <a:pt x="2" y="96"/>
                  </a:cubicBezTo>
                  <a:cubicBezTo>
                    <a:pt x="3" y="97"/>
                    <a:pt x="3" y="98"/>
                    <a:pt x="4" y="99"/>
                  </a:cubicBezTo>
                  <a:cubicBezTo>
                    <a:pt x="7" y="102"/>
                    <a:pt x="11" y="104"/>
                    <a:pt x="17" y="103"/>
                  </a:cubicBezTo>
                  <a:cubicBezTo>
                    <a:pt x="19" y="104"/>
                    <a:pt x="21" y="104"/>
                    <a:pt x="23" y="105"/>
                  </a:cubicBezTo>
                  <a:cubicBezTo>
                    <a:pt x="27" y="105"/>
                    <a:pt x="31" y="107"/>
                    <a:pt x="35" y="109"/>
                  </a:cubicBezTo>
                  <a:cubicBezTo>
                    <a:pt x="35" y="104"/>
                    <a:pt x="31" y="100"/>
                    <a:pt x="25" y="95"/>
                  </a:cubicBezTo>
                  <a:cubicBezTo>
                    <a:pt x="27" y="86"/>
                    <a:pt x="26" y="76"/>
                    <a:pt x="22" y="64"/>
                  </a:cubicBezTo>
                  <a:cubicBezTo>
                    <a:pt x="25" y="53"/>
                    <a:pt x="25" y="40"/>
                    <a:pt x="22" y="26"/>
                  </a:cubicBezTo>
                  <a:cubicBezTo>
                    <a:pt x="19" y="15"/>
                    <a:pt x="16" y="7"/>
                    <a:pt x="12" y="0"/>
                  </a:cubicBezTo>
                  <a:cubicBezTo>
                    <a:pt x="19" y="31"/>
                    <a:pt x="19" y="58"/>
                    <a:pt x="12" y="83"/>
                  </a:cubicBezTo>
                  <a:cubicBezTo>
                    <a:pt x="9" y="75"/>
                    <a:pt x="8" y="64"/>
                    <a:pt x="10" y="47"/>
                  </a:cubicBezTo>
                  <a:cubicBezTo>
                    <a:pt x="10" y="50"/>
                    <a:pt x="8" y="51"/>
                    <a:pt x="6" y="50"/>
                  </a:cubicBezTo>
                  <a:close/>
                </a:path>
              </a:pathLst>
            </a:custGeom>
            <a:solidFill>
              <a:srgbClr val="603B0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3" name="Freeform 62"/>
            <p:cNvSpPr>
              <a:spLocks/>
            </p:cNvSpPr>
            <p:nvPr/>
          </p:nvSpPr>
          <p:spPr bwMode="auto">
            <a:xfrm>
              <a:off x="975721" y="3272213"/>
              <a:ext cx="63027" cy="80216"/>
            </a:xfrm>
            <a:custGeom>
              <a:avLst/>
              <a:gdLst>
                <a:gd name="T0" fmla="*/ 45 w 46"/>
                <a:gd name="T1" fmla="*/ 5 h 61"/>
                <a:gd name="T2" fmla="*/ 45 w 46"/>
                <a:gd name="T3" fmla="*/ 0 h 61"/>
                <a:gd name="T4" fmla="*/ 35 w 46"/>
                <a:gd name="T5" fmla="*/ 16 h 61"/>
                <a:gd name="T6" fmla="*/ 0 w 46"/>
                <a:gd name="T7" fmla="*/ 18 h 61"/>
                <a:gd name="T8" fmla="*/ 3 w 46"/>
                <a:gd name="T9" fmla="*/ 22 h 61"/>
                <a:gd name="T10" fmla="*/ 9 w 46"/>
                <a:gd name="T11" fmla="*/ 27 h 61"/>
                <a:gd name="T12" fmla="*/ 31 w 46"/>
                <a:gd name="T13" fmla="*/ 26 h 61"/>
                <a:gd name="T14" fmla="*/ 31 w 46"/>
                <a:gd name="T15" fmla="*/ 34 h 61"/>
                <a:gd name="T16" fmla="*/ 15 w 46"/>
                <a:gd name="T17" fmla="*/ 54 h 61"/>
                <a:gd name="T18" fmla="*/ 11 w 46"/>
                <a:gd name="T19" fmla="*/ 54 h 61"/>
                <a:gd name="T20" fmla="*/ 9 w 46"/>
                <a:gd name="T21" fmla="*/ 61 h 61"/>
                <a:gd name="T22" fmla="*/ 12 w 46"/>
                <a:gd name="T23" fmla="*/ 57 h 61"/>
                <a:gd name="T24" fmla="*/ 20 w 46"/>
                <a:gd name="T25" fmla="*/ 57 h 61"/>
                <a:gd name="T26" fmla="*/ 39 w 46"/>
                <a:gd name="T27" fmla="*/ 34 h 61"/>
                <a:gd name="T28" fmla="*/ 41 w 46"/>
                <a:gd name="T29" fmla="*/ 18 h 61"/>
                <a:gd name="T30" fmla="*/ 45 w 46"/>
                <a:gd name="T31" fmla="*/ 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61">
                  <a:moveTo>
                    <a:pt x="45" y="5"/>
                  </a:moveTo>
                  <a:cubicBezTo>
                    <a:pt x="45" y="0"/>
                    <a:pt x="45" y="0"/>
                    <a:pt x="45" y="0"/>
                  </a:cubicBezTo>
                  <a:cubicBezTo>
                    <a:pt x="44" y="7"/>
                    <a:pt x="40" y="13"/>
                    <a:pt x="35" y="16"/>
                  </a:cubicBezTo>
                  <a:cubicBezTo>
                    <a:pt x="25" y="30"/>
                    <a:pt x="14" y="31"/>
                    <a:pt x="0" y="18"/>
                  </a:cubicBezTo>
                  <a:cubicBezTo>
                    <a:pt x="1" y="19"/>
                    <a:pt x="2" y="21"/>
                    <a:pt x="3" y="22"/>
                  </a:cubicBezTo>
                  <a:cubicBezTo>
                    <a:pt x="5" y="24"/>
                    <a:pt x="7" y="26"/>
                    <a:pt x="9" y="27"/>
                  </a:cubicBezTo>
                  <a:cubicBezTo>
                    <a:pt x="17" y="34"/>
                    <a:pt x="24" y="33"/>
                    <a:pt x="31" y="26"/>
                  </a:cubicBezTo>
                  <a:cubicBezTo>
                    <a:pt x="31" y="34"/>
                    <a:pt x="31" y="34"/>
                    <a:pt x="31" y="34"/>
                  </a:cubicBezTo>
                  <a:cubicBezTo>
                    <a:pt x="15" y="54"/>
                    <a:pt x="15" y="54"/>
                    <a:pt x="15" y="54"/>
                  </a:cubicBezTo>
                  <a:cubicBezTo>
                    <a:pt x="11" y="54"/>
                    <a:pt x="11" y="54"/>
                    <a:pt x="11" y="54"/>
                  </a:cubicBezTo>
                  <a:cubicBezTo>
                    <a:pt x="9" y="61"/>
                    <a:pt x="9" y="61"/>
                    <a:pt x="9" y="61"/>
                  </a:cubicBezTo>
                  <a:cubicBezTo>
                    <a:pt x="12" y="57"/>
                    <a:pt x="12" y="57"/>
                    <a:pt x="12" y="57"/>
                  </a:cubicBezTo>
                  <a:cubicBezTo>
                    <a:pt x="20" y="57"/>
                    <a:pt x="20" y="57"/>
                    <a:pt x="20" y="57"/>
                  </a:cubicBezTo>
                  <a:cubicBezTo>
                    <a:pt x="24" y="48"/>
                    <a:pt x="31" y="41"/>
                    <a:pt x="39" y="34"/>
                  </a:cubicBezTo>
                  <a:cubicBezTo>
                    <a:pt x="39" y="30"/>
                    <a:pt x="39" y="24"/>
                    <a:pt x="41" y="18"/>
                  </a:cubicBezTo>
                  <a:cubicBezTo>
                    <a:pt x="44" y="14"/>
                    <a:pt x="46" y="10"/>
                    <a:pt x="45"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4" name="Freeform 63"/>
            <p:cNvSpPr>
              <a:spLocks noEditPoints="1"/>
            </p:cNvSpPr>
            <p:nvPr/>
          </p:nvSpPr>
          <p:spPr bwMode="auto">
            <a:xfrm>
              <a:off x="956240" y="3306590"/>
              <a:ext cx="61881" cy="91675"/>
            </a:xfrm>
            <a:custGeom>
              <a:avLst/>
              <a:gdLst>
                <a:gd name="T0" fmla="*/ 45 w 45"/>
                <a:gd name="T1" fmla="*/ 8 h 71"/>
                <a:gd name="T2" fmla="*/ 45 w 45"/>
                <a:gd name="T3" fmla="*/ 0 h 71"/>
                <a:gd name="T4" fmla="*/ 23 w 45"/>
                <a:gd name="T5" fmla="*/ 1 h 71"/>
                <a:gd name="T6" fmla="*/ 23 w 45"/>
                <a:gd name="T7" fmla="*/ 11 h 71"/>
                <a:gd name="T8" fmla="*/ 23 w 45"/>
                <a:gd name="T9" fmla="*/ 26 h 71"/>
                <a:gd name="T10" fmla="*/ 0 w 45"/>
                <a:gd name="T11" fmla="*/ 63 h 71"/>
                <a:gd name="T12" fmla="*/ 3 w 45"/>
                <a:gd name="T13" fmla="*/ 67 h 71"/>
                <a:gd name="T14" fmla="*/ 6 w 45"/>
                <a:gd name="T15" fmla="*/ 71 h 71"/>
                <a:gd name="T16" fmla="*/ 8 w 45"/>
                <a:gd name="T17" fmla="*/ 55 h 71"/>
                <a:gd name="T18" fmla="*/ 23 w 45"/>
                <a:gd name="T19" fmla="*/ 35 h 71"/>
                <a:gd name="T20" fmla="*/ 25 w 45"/>
                <a:gd name="T21" fmla="*/ 28 h 71"/>
                <a:gd name="T22" fmla="*/ 29 w 45"/>
                <a:gd name="T23" fmla="*/ 28 h 71"/>
                <a:gd name="T24" fmla="*/ 45 w 45"/>
                <a:gd name="T25" fmla="*/ 8 h 71"/>
                <a:gd name="T26" fmla="*/ 24 w 45"/>
                <a:gd name="T27" fmla="*/ 4 h 71"/>
                <a:gd name="T28" fmla="*/ 26 w 45"/>
                <a:gd name="T29" fmla="*/ 6 h 71"/>
                <a:gd name="T30" fmla="*/ 26 w 45"/>
                <a:gd name="T31" fmla="*/ 24 h 71"/>
                <a:gd name="T32" fmla="*/ 24 w 45"/>
                <a:gd name="T33" fmla="*/ 26 h 71"/>
                <a:gd name="T34" fmla="*/ 24 w 45"/>
                <a:gd name="T35" fmla="*/ 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71">
                  <a:moveTo>
                    <a:pt x="45" y="8"/>
                  </a:moveTo>
                  <a:cubicBezTo>
                    <a:pt x="45" y="0"/>
                    <a:pt x="45" y="0"/>
                    <a:pt x="45" y="0"/>
                  </a:cubicBezTo>
                  <a:cubicBezTo>
                    <a:pt x="38" y="7"/>
                    <a:pt x="31" y="8"/>
                    <a:pt x="23" y="1"/>
                  </a:cubicBezTo>
                  <a:cubicBezTo>
                    <a:pt x="23" y="11"/>
                    <a:pt x="23" y="11"/>
                    <a:pt x="23" y="11"/>
                  </a:cubicBezTo>
                  <a:cubicBezTo>
                    <a:pt x="23" y="26"/>
                    <a:pt x="23" y="26"/>
                    <a:pt x="23" y="26"/>
                  </a:cubicBezTo>
                  <a:cubicBezTo>
                    <a:pt x="0" y="63"/>
                    <a:pt x="0" y="63"/>
                    <a:pt x="0" y="63"/>
                  </a:cubicBezTo>
                  <a:cubicBezTo>
                    <a:pt x="3" y="67"/>
                    <a:pt x="3" y="67"/>
                    <a:pt x="3" y="67"/>
                  </a:cubicBezTo>
                  <a:cubicBezTo>
                    <a:pt x="6" y="71"/>
                    <a:pt x="6" y="71"/>
                    <a:pt x="6" y="71"/>
                  </a:cubicBezTo>
                  <a:cubicBezTo>
                    <a:pt x="8" y="55"/>
                    <a:pt x="8" y="55"/>
                    <a:pt x="8" y="55"/>
                  </a:cubicBezTo>
                  <a:cubicBezTo>
                    <a:pt x="23" y="35"/>
                    <a:pt x="23" y="35"/>
                    <a:pt x="23" y="35"/>
                  </a:cubicBezTo>
                  <a:cubicBezTo>
                    <a:pt x="25" y="28"/>
                    <a:pt x="25" y="28"/>
                    <a:pt x="25" y="28"/>
                  </a:cubicBezTo>
                  <a:cubicBezTo>
                    <a:pt x="29" y="28"/>
                    <a:pt x="29" y="28"/>
                    <a:pt x="29" y="28"/>
                  </a:cubicBezTo>
                  <a:cubicBezTo>
                    <a:pt x="45" y="8"/>
                    <a:pt x="45" y="8"/>
                    <a:pt x="45" y="8"/>
                  </a:cubicBezTo>
                  <a:close/>
                  <a:moveTo>
                    <a:pt x="24" y="4"/>
                  </a:moveTo>
                  <a:cubicBezTo>
                    <a:pt x="26" y="6"/>
                    <a:pt x="26" y="6"/>
                    <a:pt x="26" y="6"/>
                  </a:cubicBezTo>
                  <a:cubicBezTo>
                    <a:pt x="26" y="24"/>
                    <a:pt x="26" y="24"/>
                    <a:pt x="26" y="24"/>
                  </a:cubicBezTo>
                  <a:cubicBezTo>
                    <a:pt x="24" y="26"/>
                    <a:pt x="24" y="26"/>
                    <a:pt x="24" y="26"/>
                  </a:cubicBezTo>
                  <a:cubicBezTo>
                    <a:pt x="24" y="4"/>
                    <a:pt x="24" y="4"/>
                    <a:pt x="24" y="4"/>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5" name="Freeform 64"/>
            <p:cNvSpPr>
              <a:spLocks/>
            </p:cNvSpPr>
            <p:nvPr/>
          </p:nvSpPr>
          <p:spPr bwMode="auto">
            <a:xfrm>
              <a:off x="989473" y="3311175"/>
              <a:ext cx="2292" cy="28649"/>
            </a:xfrm>
            <a:custGeom>
              <a:avLst/>
              <a:gdLst>
                <a:gd name="T0" fmla="*/ 2 w 2"/>
                <a:gd name="T1" fmla="*/ 3 h 25"/>
                <a:gd name="T2" fmla="*/ 0 w 2"/>
                <a:gd name="T3" fmla="*/ 0 h 25"/>
                <a:gd name="T4" fmla="*/ 0 w 2"/>
                <a:gd name="T5" fmla="*/ 25 h 25"/>
                <a:gd name="T6" fmla="*/ 2 w 2"/>
                <a:gd name="T7" fmla="*/ 23 h 25"/>
                <a:gd name="T8" fmla="*/ 2 w 2"/>
                <a:gd name="T9" fmla="*/ 3 h 25"/>
                <a:gd name="T10" fmla="*/ 2 w 2"/>
                <a:gd name="T11" fmla="*/ 3 h 25"/>
              </a:gdLst>
              <a:ahLst/>
              <a:cxnLst>
                <a:cxn ang="0">
                  <a:pos x="T0" y="T1"/>
                </a:cxn>
                <a:cxn ang="0">
                  <a:pos x="T2" y="T3"/>
                </a:cxn>
                <a:cxn ang="0">
                  <a:pos x="T4" y="T5"/>
                </a:cxn>
                <a:cxn ang="0">
                  <a:pos x="T6" y="T7"/>
                </a:cxn>
                <a:cxn ang="0">
                  <a:pos x="T8" y="T9"/>
                </a:cxn>
                <a:cxn ang="0">
                  <a:pos x="T10" y="T11"/>
                </a:cxn>
              </a:cxnLst>
              <a:rect l="0" t="0" r="r" b="b"/>
              <a:pathLst>
                <a:path w="2" h="25">
                  <a:moveTo>
                    <a:pt x="2" y="3"/>
                  </a:moveTo>
                  <a:lnTo>
                    <a:pt x="0" y="0"/>
                  </a:lnTo>
                  <a:lnTo>
                    <a:pt x="0" y="25"/>
                  </a:lnTo>
                  <a:lnTo>
                    <a:pt x="2" y="23"/>
                  </a:lnTo>
                  <a:lnTo>
                    <a:pt x="2" y="3"/>
                  </a:lnTo>
                  <a:lnTo>
                    <a:pt x="2" y="3"/>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6" name="Freeform 65"/>
            <p:cNvSpPr>
              <a:spLocks noEditPoints="1"/>
            </p:cNvSpPr>
            <p:nvPr/>
          </p:nvSpPr>
          <p:spPr bwMode="auto">
            <a:xfrm>
              <a:off x="945927" y="3336385"/>
              <a:ext cx="114594" cy="135221"/>
            </a:xfrm>
            <a:custGeom>
              <a:avLst/>
              <a:gdLst>
                <a:gd name="T0" fmla="*/ 77 w 83"/>
                <a:gd name="T1" fmla="*/ 4 h 104"/>
                <a:gd name="T2" fmla="*/ 64 w 83"/>
                <a:gd name="T3" fmla="*/ 0 h 104"/>
                <a:gd name="T4" fmla="*/ 46 w 83"/>
                <a:gd name="T5" fmla="*/ 23 h 104"/>
                <a:gd name="T6" fmla="*/ 12 w 83"/>
                <a:gd name="T7" fmla="*/ 62 h 104"/>
                <a:gd name="T8" fmla="*/ 4 w 83"/>
                <a:gd name="T9" fmla="*/ 74 h 104"/>
                <a:gd name="T10" fmla="*/ 2 w 83"/>
                <a:gd name="T11" fmla="*/ 104 h 104"/>
                <a:gd name="T12" fmla="*/ 27 w 83"/>
                <a:gd name="T13" fmla="*/ 64 h 104"/>
                <a:gd name="T14" fmla="*/ 67 w 83"/>
                <a:gd name="T15" fmla="*/ 35 h 104"/>
                <a:gd name="T16" fmla="*/ 60 w 83"/>
                <a:gd name="T17" fmla="*/ 24 h 104"/>
                <a:gd name="T18" fmla="*/ 78 w 83"/>
                <a:gd name="T19" fmla="*/ 18 h 104"/>
                <a:gd name="T20" fmla="*/ 83 w 83"/>
                <a:gd name="T21" fmla="*/ 6 h 104"/>
                <a:gd name="T22" fmla="*/ 77 w 83"/>
                <a:gd name="T23" fmla="*/ 4 h 104"/>
                <a:gd name="T24" fmla="*/ 64 w 83"/>
                <a:gd name="T25" fmla="*/ 4 h 104"/>
                <a:gd name="T26" fmla="*/ 70 w 83"/>
                <a:gd name="T27" fmla="*/ 6 h 104"/>
                <a:gd name="T28" fmla="*/ 56 w 83"/>
                <a:gd name="T29" fmla="*/ 24 h 104"/>
                <a:gd name="T30" fmla="*/ 8 w 83"/>
                <a:gd name="T31" fmla="*/ 76 h 104"/>
                <a:gd name="T32" fmla="*/ 2 w 83"/>
                <a:gd name="T33" fmla="*/ 92 h 104"/>
                <a:gd name="T34" fmla="*/ 6 w 83"/>
                <a:gd name="T35" fmla="*/ 75 h 104"/>
                <a:gd name="T36" fmla="*/ 43 w 83"/>
                <a:gd name="T37" fmla="*/ 31 h 104"/>
                <a:gd name="T38" fmla="*/ 64 w 83"/>
                <a:gd name="T39"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104">
                  <a:moveTo>
                    <a:pt x="77" y="4"/>
                  </a:moveTo>
                  <a:cubicBezTo>
                    <a:pt x="71" y="5"/>
                    <a:pt x="67" y="3"/>
                    <a:pt x="64" y="0"/>
                  </a:cubicBezTo>
                  <a:cubicBezTo>
                    <a:pt x="46" y="23"/>
                    <a:pt x="46" y="23"/>
                    <a:pt x="46" y="23"/>
                  </a:cubicBezTo>
                  <a:cubicBezTo>
                    <a:pt x="12" y="62"/>
                    <a:pt x="12" y="62"/>
                    <a:pt x="12" y="62"/>
                  </a:cubicBezTo>
                  <a:cubicBezTo>
                    <a:pt x="4" y="74"/>
                    <a:pt x="4" y="74"/>
                    <a:pt x="4" y="74"/>
                  </a:cubicBezTo>
                  <a:cubicBezTo>
                    <a:pt x="1" y="79"/>
                    <a:pt x="0" y="89"/>
                    <a:pt x="2" y="104"/>
                  </a:cubicBezTo>
                  <a:cubicBezTo>
                    <a:pt x="3" y="86"/>
                    <a:pt x="11" y="73"/>
                    <a:pt x="27" y="64"/>
                  </a:cubicBezTo>
                  <a:cubicBezTo>
                    <a:pt x="67" y="35"/>
                    <a:pt x="67" y="35"/>
                    <a:pt x="67" y="35"/>
                  </a:cubicBezTo>
                  <a:cubicBezTo>
                    <a:pt x="60" y="24"/>
                    <a:pt x="60" y="24"/>
                    <a:pt x="60" y="24"/>
                  </a:cubicBezTo>
                  <a:cubicBezTo>
                    <a:pt x="78" y="18"/>
                    <a:pt x="78" y="18"/>
                    <a:pt x="78" y="18"/>
                  </a:cubicBezTo>
                  <a:cubicBezTo>
                    <a:pt x="83" y="6"/>
                    <a:pt x="83" y="6"/>
                    <a:pt x="83" y="6"/>
                  </a:cubicBezTo>
                  <a:cubicBezTo>
                    <a:pt x="81" y="5"/>
                    <a:pt x="79" y="5"/>
                    <a:pt x="77" y="4"/>
                  </a:cubicBezTo>
                  <a:close/>
                  <a:moveTo>
                    <a:pt x="64" y="4"/>
                  </a:moveTo>
                  <a:cubicBezTo>
                    <a:pt x="70" y="6"/>
                    <a:pt x="70" y="6"/>
                    <a:pt x="70" y="6"/>
                  </a:cubicBezTo>
                  <a:cubicBezTo>
                    <a:pt x="56" y="24"/>
                    <a:pt x="56" y="24"/>
                    <a:pt x="56" y="24"/>
                  </a:cubicBezTo>
                  <a:cubicBezTo>
                    <a:pt x="8" y="76"/>
                    <a:pt x="8" y="76"/>
                    <a:pt x="8" y="76"/>
                  </a:cubicBezTo>
                  <a:cubicBezTo>
                    <a:pt x="5" y="80"/>
                    <a:pt x="3" y="86"/>
                    <a:pt x="2" y="92"/>
                  </a:cubicBezTo>
                  <a:cubicBezTo>
                    <a:pt x="2" y="84"/>
                    <a:pt x="3" y="79"/>
                    <a:pt x="6" y="75"/>
                  </a:cubicBezTo>
                  <a:cubicBezTo>
                    <a:pt x="17" y="60"/>
                    <a:pt x="30" y="45"/>
                    <a:pt x="43" y="31"/>
                  </a:cubicBezTo>
                  <a:cubicBezTo>
                    <a:pt x="64" y="4"/>
                    <a:pt x="64" y="4"/>
                    <a:pt x="64" y="4"/>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7" name="Freeform 66"/>
            <p:cNvSpPr>
              <a:spLocks/>
            </p:cNvSpPr>
            <p:nvPr/>
          </p:nvSpPr>
          <p:spPr bwMode="auto">
            <a:xfrm>
              <a:off x="949364" y="3340969"/>
              <a:ext cx="92822" cy="114594"/>
            </a:xfrm>
            <a:custGeom>
              <a:avLst/>
              <a:gdLst>
                <a:gd name="T0" fmla="*/ 68 w 68"/>
                <a:gd name="T1" fmla="*/ 2 h 88"/>
                <a:gd name="T2" fmla="*/ 62 w 68"/>
                <a:gd name="T3" fmla="*/ 0 h 88"/>
                <a:gd name="T4" fmla="*/ 41 w 68"/>
                <a:gd name="T5" fmla="*/ 27 h 88"/>
                <a:gd name="T6" fmla="*/ 4 w 68"/>
                <a:gd name="T7" fmla="*/ 71 h 88"/>
                <a:gd name="T8" fmla="*/ 0 w 68"/>
                <a:gd name="T9" fmla="*/ 88 h 88"/>
                <a:gd name="T10" fmla="*/ 6 w 68"/>
                <a:gd name="T11" fmla="*/ 72 h 88"/>
                <a:gd name="T12" fmla="*/ 54 w 68"/>
                <a:gd name="T13" fmla="*/ 20 h 88"/>
                <a:gd name="T14" fmla="*/ 68 w 68"/>
                <a:gd name="T15" fmla="*/ 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88">
                  <a:moveTo>
                    <a:pt x="68" y="2"/>
                  </a:moveTo>
                  <a:cubicBezTo>
                    <a:pt x="62" y="0"/>
                    <a:pt x="62" y="0"/>
                    <a:pt x="62" y="0"/>
                  </a:cubicBezTo>
                  <a:cubicBezTo>
                    <a:pt x="41" y="27"/>
                    <a:pt x="41" y="27"/>
                    <a:pt x="41" y="27"/>
                  </a:cubicBezTo>
                  <a:cubicBezTo>
                    <a:pt x="28" y="41"/>
                    <a:pt x="15" y="56"/>
                    <a:pt x="4" y="71"/>
                  </a:cubicBezTo>
                  <a:cubicBezTo>
                    <a:pt x="1" y="75"/>
                    <a:pt x="0" y="80"/>
                    <a:pt x="0" y="88"/>
                  </a:cubicBezTo>
                  <a:cubicBezTo>
                    <a:pt x="1" y="82"/>
                    <a:pt x="3" y="76"/>
                    <a:pt x="6" y="72"/>
                  </a:cubicBezTo>
                  <a:cubicBezTo>
                    <a:pt x="54" y="20"/>
                    <a:pt x="54" y="20"/>
                    <a:pt x="54" y="20"/>
                  </a:cubicBezTo>
                  <a:cubicBezTo>
                    <a:pt x="68" y="2"/>
                    <a:pt x="68" y="2"/>
                    <a:pt x="68"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8" name="Freeform 67"/>
            <p:cNvSpPr>
              <a:spLocks/>
            </p:cNvSpPr>
            <p:nvPr/>
          </p:nvSpPr>
          <p:spPr bwMode="auto">
            <a:xfrm>
              <a:off x="936759" y="3332948"/>
              <a:ext cx="97405" cy="138659"/>
            </a:xfrm>
            <a:custGeom>
              <a:avLst/>
              <a:gdLst>
                <a:gd name="T0" fmla="*/ 71 w 71"/>
                <a:gd name="T1" fmla="*/ 3 h 107"/>
                <a:gd name="T2" fmla="*/ 69 w 71"/>
                <a:gd name="T3" fmla="*/ 0 h 107"/>
                <a:gd name="T4" fmla="*/ 45 w 71"/>
                <a:gd name="T5" fmla="*/ 31 h 107"/>
                <a:gd name="T6" fmla="*/ 20 w 71"/>
                <a:gd name="T7" fmla="*/ 58 h 107"/>
                <a:gd name="T8" fmla="*/ 0 w 71"/>
                <a:gd name="T9" fmla="*/ 93 h 107"/>
                <a:gd name="T10" fmla="*/ 7 w 71"/>
                <a:gd name="T11" fmla="*/ 104 h 107"/>
                <a:gd name="T12" fmla="*/ 9 w 71"/>
                <a:gd name="T13" fmla="*/ 107 h 107"/>
                <a:gd name="T14" fmla="*/ 11 w 71"/>
                <a:gd name="T15" fmla="*/ 77 h 107"/>
                <a:gd name="T16" fmla="*/ 19 w 71"/>
                <a:gd name="T17" fmla="*/ 65 h 107"/>
                <a:gd name="T18" fmla="*/ 53 w 71"/>
                <a:gd name="T19" fmla="*/ 26 h 107"/>
                <a:gd name="T20" fmla="*/ 71 w 71"/>
                <a:gd name="T21" fmla="*/ 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07">
                  <a:moveTo>
                    <a:pt x="71" y="3"/>
                  </a:moveTo>
                  <a:cubicBezTo>
                    <a:pt x="70" y="2"/>
                    <a:pt x="70" y="1"/>
                    <a:pt x="69" y="0"/>
                  </a:cubicBezTo>
                  <a:cubicBezTo>
                    <a:pt x="45" y="31"/>
                    <a:pt x="45" y="31"/>
                    <a:pt x="45" y="31"/>
                  </a:cubicBezTo>
                  <a:cubicBezTo>
                    <a:pt x="20" y="58"/>
                    <a:pt x="20" y="58"/>
                    <a:pt x="20" y="58"/>
                  </a:cubicBezTo>
                  <a:cubicBezTo>
                    <a:pt x="10" y="69"/>
                    <a:pt x="3" y="80"/>
                    <a:pt x="0" y="93"/>
                  </a:cubicBezTo>
                  <a:cubicBezTo>
                    <a:pt x="2" y="97"/>
                    <a:pt x="4" y="100"/>
                    <a:pt x="7" y="104"/>
                  </a:cubicBezTo>
                  <a:cubicBezTo>
                    <a:pt x="7" y="105"/>
                    <a:pt x="8" y="106"/>
                    <a:pt x="9" y="107"/>
                  </a:cubicBezTo>
                  <a:cubicBezTo>
                    <a:pt x="7" y="92"/>
                    <a:pt x="8" y="82"/>
                    <a:pt x="11" y="77"/>
                  </a:cubicBezTo>
                  <a:cubicBezTo>
                    <a:pt x="19" y="65"/>
                    <a:pt x="19" y="65"/>
                    <a:pt x="19" y="65"/>
                  </a:cubicBezTo>
                  <a:cubicBezTo>
                    <a:pt x="53" y="26"/>
                    <a:pt x="53" y="26"/>
                    <a:pt x="53" y="26"/>
                  </a:cubicBezTo>
                  <a:cubicBezTo>
                    <a:pt x="71" y="3"/>
                    <a:pt x="71" y="3"/>
                    <a:pt x="71" y="3"/>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9" name="Freeform 68"/>
            <p:cNvSpPr>
              <a:spLocks noEditPoints="1"/>
            </p:cNvSpPr>
            <p:nvPr/>
          </p:nvSpPr>
          <p:spPr bwMode="auto">
            <a:xfrm>
              <a:off x="927592" y="3316904"/>
              <a:ext cx="104281" cy="136367"/>
            </a:xfrm>
            <a:custGeom>
              <a:avLst/>
              <a:gdLst>
                <a:gd name="T0" fmla="*/ 76 w 76"/>
                <a:gd name="T1" fmla="*/ 12 h 105"/>
                <a:gd name="T2" fmla="*/ 74 w 76"/>
                <a:gd name="T3" fmla="*/ 0 h 105"/>
                <a:gd name="T4" fmla="*/ 55 w 76"/>
                <a:gd name="T5" fmla="*/ 23 h 105"/>
                <a:gd name="T6" fmla="*/ 56 w 76"/>
                <a:gd name="T7" fmla="*/ 36 h 105"/>
                <a:gd name="T8" fmla="*/ 44 w 76"/>
                <a:gd name="T9" fmla="*/ 27 h 105"/>
                <a:gd name="T10" fmla="*/ 29 w 76"/>
                <a:gd name="T11" fmla="*/ 47 h 105"/>
                <a:gd name="T12" fmla="*/ 27 w 76"/>
                <a:gd name="T13" fmla="*/ 63 h 105"/>
                <a:gd name="T14" fmla="*/ 24 w 76"/>
                <a:gd name="T15" fmla="*/ 59 h 105"/>
                <a:gd name="T16" fmla="*/ 18 w 76"/>
                <a:gd name="T17" fmla="*/ 67 h 105"/>
                <a:gd name="T18" fmla="*/ 14 w 76"/>
                <a:gd name="T19" fmla="*/ 59 h 105"/>
                <a:gd name="T20" fmla="*/ 5 w 76"/>
                <a:gd name="T21" fmla="*/ 73 h 105"/>
                <a:gd name="T22" fmla="*/ 5 w 76"/>
                <a:gd name="T23" fmla="*/ 100 h 105"/>
                <a:gd name="T24" fmla="*/ 7 w 76"/>
                <a:gd name="T25" fmla="*/ 105 h 105"/>
                <a:gd name="T26" fmla="*/ 27 w 76"/>
                <a:gd name="T27" fmla="*/ 70 h 105"/>
                <a:gd name="T28" fmla="*/ 52 w 76"/>
                <a:gd name="T29" fmla="*/ 43 h 105"/>
                <a:gd name="T30" fmla="*/ 76 w 76"/>
                <a:gd name="T31" fmla="*/ 12 h 105"/>
                <a:gd name="T32" fmla="*/ 44 w 76"/>
                <a:gd name="T33" fmla="*/ 29 h 105"/>
                <a:gd name="T34" fmla="*/ 47 w 76"/>
                <a:gd name="T35" fmla="*/ 30 h 105"/>
                <a:gd name="T36" fmla="*/ 33 w 76"/>
                <a:gd name="T37" fmla="*/ 47 h 105"/>
                <a:gd name="T38" fmla="*/ 29 w 76"/>
                <a:gd name="T39" fmla="*/ 59 h 105"/>
                <a:gd name="T40" fmla="*/ 31 w 76"/>
                <a:gd name="T41" fmla="*/ 47 h 105"/>
                <a:gd name="T42" fmla="*/ 44 w 76"/>
                <a:gd name="T43" fmla="*/ 29 h 105"/>
                <a:gd name="T44" fmla="*/ 14 w 76"/>
                <a:gd name="T45" fmla="*/ 62 h 105"/>
                <a:gd name="T46" fmla="*/ 15 w 76"/>
                <a:gd name="T47" fmla="*/ 65 h 105"/>
                <a:gd name="T48" fmla="*/ 5 w 76"/>
                <a:gd name="T49" fmla="*/ 95 h 105"/>
                <a:gd name="T50" fmla="*/ 4 w 76"/>
                <a:gd name="T51" fmla="*/ 79 h 105"/>
                <a:gd name="T52" fmla="*/ 14 w 76"/>
                <a:gd name="T5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 h="105">
                  <a:moveTo>
                    <a:pt x="76" y="12"/>
                  </a:moveTo>
                  <a:cubicBezTo>
                    <a:pt x="74" y="9"/>
                    <a:pt x="74" y="5"/>
                    <a:pt x="74" y="0"/>
                  </a:cubicBezTo>
                  <a:cubicBezTo>
                    <a:pt x="66" y="7"/>
                    <a:pt x="59" y="14"/>
                    <a:pt x="55" y="23"/>
                  </a:cubicBezTo>
                  <a:cubicBezTo>
                    <a:pt x="56" y="36"/>
                    <a:pt x="56" y="36"/>
                    <a:pt x="56" y="36"/>
                  </a:cubicBezTo>
                  <a:cubicBezTo>
                    <a:pt x="44" y="27"/>
                    <a:pt x="44" y="27"/>
                    <a:pt x="44" y="27"/>
                  </a:cubicBezTo>
                  <a:cubicBezTo>
                    <a:pt x="29" y="47"/>
                    <a:pt x="29" y="47"/>
                    <a:pt x="29" y="47"/>
                  </a:cubicBezTo>
                  <a:cubicBezTo>
                    <a:pt x="27" y="63"/>
                    <a:pt x="27" y="63"/>
                    <a:pt x="27" y="63"/>
                  </a:cubicBezTo>
                  <a:cubicBezTo>
                    <a:pt x="24" y="59"/>
                    <a:pt x="24" y="59"/>
                    <a:pt x="24" y="59"/>
                  </a:cubicBezTo>
                  <a:cubicBezTo>
                    <a:pt x="18" y="67"/>
                    <a:pt x="18" y="67"/>
                    <a:pt x="18" y="67"/>
                  </a:cubicBezTo>
                  <a:cubicBezTo>
                    <a:pt x="14" y="59"/>
                    <a:pt x="14" y="59"/>
                    <a:pt x="14" y="59"/>
                  </a:cubicBezTo>
                  <a:cubicBezTo>
                    <a:pt x="5" y="73"/>
                    <a:pt x="5" y="73"/>
                    <a:pt x="5" y="73"/>
                  </a:cubicBezTo>
                  <a:cubicBezTo>
                    <a:pt x="0" y="80"/>
                    <a:pt x="0" y="89"/>
                    <a:pt x="5" y="100"/>
                  </a:cubicBezTo>
                  <a:cubicBezTo>
                    <a:pt x="5" y="101"/>
                    <a:pt x="6" y="103"/>
                    <a:pt x="7" y="105"/>
                  </a:cubicBezTo>
                  <a:cubicBezTo>
                    <a:pt x="10" y="92"/>
                    <a:pt x="17" y="81"/>
                    <a:pt x="27" y="70"/>
                  </a:cubicBezTo>
                  <a:cubicBezTo>
                    <a:pt x="52" y="43"/>
                    <a:pt x="52" y="43"/>
                    <a:pt x="52" y="43"/>
                  </a:cubicBezTo>
                  <a:cubicBezTo>
                    <a:pt x="76" y="12"/>
                    <a:pt x="76" y="12"/>
                    <a:pt x="76" y="12"/>
                  </a:cubicBezTo>
                  <a:close/>
                  <a:moveTo>
                    <a:pt x="44" y="29"/>
                  </a:moveTo>
                  <a:cubicBezTo>
                    <a:pt x="47" y="30"/>
                    <a:pt x="47" y="30"/>
                    <a:pt x="47" y="30"/>
                  </a:cubicBezTo>
                  <a:cubicBezTo>
                    <a:pt x="33" y="47"/>
                    <a:pt x="33" y="47"/>
                    <a:pt x="33" y="47"/>
                  </a:cubicBezTo>
                  <a:cubicBezTo>
                    <a:pt x="29" y="59"/>
                    <a:pt x="29" y="59"/>
                    <a:pt x="29" y="59"/>
                  </a:cubicBezTo>
                  <a:cubicBezTo>
                    <a:pt x="31" y="47"/>
                    <a:pt x="31" y="47"/>
                    <a:pt x="31" y="47"/>
                  </a:cubicBezTo>
                  <a:cubicBezTo>
                    <a:pt x="44" y="29"/>
                    <a:pt x="44" y="29"/>
                    <a:pt x="44" y="29"/>
                  </a:cubicBezTo>
                  <a:close/>
                  <a:moveTo>
                    <a:pt x="14" y="62"/>
                  </a:moveTo>
                  <a:cubicBezTo>
                    <a:pt x="15" y="65"/>
                    <a:pt x="15" y="65"/>
                    <a:pt x="15" y="65"/>
                  </a:cubicBezTo>
                  <a:cubicBezTo>
                    <a:pt x="7" y="74"/>
                    <a:pt x="4" y="84"/>
                    <a:pt x="5" y="95"/>
                  </a:cubicBezTo>
                  <a:cubicBezTo>
                    <a:pt x="2" y="90"/>
                    <a:pt x="2" y="85"/>
                    <a:pt x="4" y="79"/>
                  </a:cubicBezTo>
                  <a:cubicBezTo>
                    <a:pt x="7" y="73"/>
                    <a:pt x="10" y="67"/>
                    <a:pt x="14" y="62"/>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0" name="Freeform 69"/>
            <p:cNvSpPr>
              <a:spLocks/>
            </p:cNvSpPr>
            <p:nvPr/>
          </p:nvSpPr>
          <p:spPr bwMode="auto">
            <a:xfrm>
              <a:off x="966554" y="3354720"/>
              <a:ext cx="25211" cy="38962"/>
            </a:xfrm>
            <a:custGeom>
              <a:avLst/>
              <a:gdLst>
                <a:gd name="T0" fmla="*/ 22 w 22"/>
                <a:gd name="T1" fmla="*/ 1 h 34"/>
                <a:gd name="T2" fmla="*/ 18 w 22"/>
                <a:gd name="T3" fmla="*/ 0 h 34"/>
                <a:gd name="T4" fmla="*/ 3 w 22"/>
                <a:gd name="T5" fmla="*/ 20 h 34"/>
                <a:gd name="T6" fmla="*/ 0 w 22"/>
                <a:gd name="T7" fmla="*/ 34 h 34"/>
                <a:gd name="T8" fmla="*/ 5 w 22"/>
                <a:gd name="T9" fmla="*/ 20 h 34"/>
                <a:gd name="T10" fmla="*/ 22 w 22"/>
                <a:gd name="T11" fmla="*/ 1 h 34"/>
                <a:gd name="T12" fmla="*/ 22 w 22"/>
                <a:gd name="T13" fmla="*/ 1 h 34"/>
              </a:gdLst>
              <a:ahLst/>
              <a:cxnLst>
                <a:cxn ang="0">
                  <a:pos x="T0" y="T1"/>
                </a:cxn>
                <a:cxn ang="0">
                  <a:pos x="T2" y="T3"/>
                </a:cxn>
                <a:cxn ang="0">
                  <a:pos x="T4" y="T5"/>
                </a:cxn>
                <a:cxn ang="0">
                  <a:pos x="T6" y="T7"/>
                </a:cxn>
                <a:cxn ang="0">
                  <a:pos x="T8" y="T9"/>
                </a:cxn>
                <a:cxn ang="0">
                  <a:pos x="T10" y="T11"/>
                </a:cxn>
                <a:cxn ang="0">
                  <a:pos x="T12" y="T13"/>
                </a:cxn>
              </a:cxnLst>
              <a:rect l="0" t="0" r="r" b="b"/>
              <a:pathLst>
                <a:path w="22" h="34">
                  <a:moveTo>
                    <a:pt x="22" y="1"/>
                  </a:moveTo>
                  <a:lnTo>
                    <a:pt x="18" y="0"/>
                  </a:lnTo>
                  <a:lnTo>
                    <a:pt x="3" y="20"/>
                  </a:lnTo>
                  <a:lnTo>
                    <a:pt x="0" y="34"/>
                  </a:lnTo>
                  <a:lnTo>
                    <a:pt x="5" y="20"/>
                  </a:lnTo>
                  <a:lnTo>
                    <a:pt x="22" y="1"/>
                  </a:lnTo>
                  <a:lnTo>
                    <a:pt x="2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1" name="Freeform 70"/>
            <p:cNvSpPr>
              <a:spLocks/>
            </p:cNvSpPr>
            <p:nvPr/>
          </p:nvSpPr>
          <p:spPr bwMode="auto">
            <a:xfrm>
              <a:off x="929884" y="3397121"/>
              <a:ext cx="18335" cy="42400"/>
            </a:xfrm>
            <a:custGeom>
              <a:avLst/>
              <a:gdLst>
                <a:gd name="T0" fmla="*/ 13 w 13"/>
                <a:gd name="T1" fmla="*/ 3 h 33"/>
                <a:gd name="T2" fmla="*/ 12 w 13"/>
                <a:gd name="T3" fmla="*/ 0 h 33"/>
                <a:gd name="T4" fmla="*/ 2 w 13"/>
                <a:gd name="T5" fmla="*/ 17 h 33"/>
                <a:gd name="T6" fmla="*/ 3 w 13"/>
                <a:gd name="T7" fmla="*/ 33 h 33"/>
                <a:gd name="T8" fmla="*/ 13 w 13"/>
                <a:gd name="T9" fmla="*/ 3 h 33"/>
              </a:gdLst>
              <a:ahLst/>
              <a:cxnLst>
                <a:cxn ang="0">
                  <a:pos x="T0" y="T1"/>
                </a:cxn>
                <a:cxn ang="0">
                  <a:pos x="T2" y="T3"/>
                </a:cxn>
                <a:cxn ang="0">
                  <a:pos x="T4" y="T5"/>
                </a:cxn>
                <a:cxn ang="0">
                  <a:pos x="T6" y="T7"/>
                </a:cxn>
                <a:cxn ang="0">
                  <a:pos x="T8" y="T9"/>
                </a:cxn>
              </a:cxnLst>
              <a:rect l="0" t="0" r="r" b="b"/>
              <a:pathLst>
                <a:path w="13" h="33">
                  <a:moveTo>
                    <a:pt x="13" y="3"/>
                  </a:moveTo>
                  <a:cubicBezTo>
                    <a:pt x="12" y="0"/>
                    <a:pt x="12" y="0"/>
                    <a:pt x="12" y="0"/>
                  </a:cubicBezTo>
                  <a:cubicBezTo>
                    <a:pt x="8" y="5"/>
                    <a:pt x="5" y="11"/>
                    <a:pt x="2" y="17"/>
                  </a:cubicBezTo>
                  <a:cubicBezTo>
                    <a:pt x="0" y="23"/>
                    <a:pt x="0" y="28"/>
                    <a:pt x="3" y="33"/>
                  </a:cubicBezTo>
                  <a:cubicBezTo>
                    <a:pt x="2" y="22"/>
                    <a:pt x="5" y="12"/>
                    <a:pt x="1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2" name="Freeform 71"/>
            <p:cNvSpPr>
              <a:spLocks/>
            </p:cNvSpPr>
            <p:nvPr/>
          </p:nvSpPr>
          <p:spPr bwMode="auto">
            <a:xfrm>
              <a:off x="945927" y="3320343"/>
              <a:ext cx="41254" cy="83654"/>
            </a:xfrm>
            <a:custGeom>
              <a:avLst/>
              <a:gdLst>
                <a:gd name="T0" fmla="*/ 36 w 36"/>
                <a:gd name="T1" fmla="*/ 17 h 73"/>
                <a:gd name="T2" fmla="*/ 36 w 36"/>
                <a:gd name="T3" fmla="*/ 0 h 73"/>
                <a:gd name="T4" fmla="*/ 29 w 36"/>
                <a:gd name="T5" fmla="*/ 8 h 73"/>
                <a:gd name="T6" fmla="*/ 28 w 36"/>
                <a:gd name="T7" fmla="*/ 21 h 73"/>
                <a:gd name="T8" fmla="*/ 2 w 36"/>
                <a:gd name="T9" fmla="*/ 54 h 73"/>
                <a:gd name="T10" fmla="*/ 4 w 36"/>
                <a:gd name="T11" fmla="*/ 59 h 73"/>
                <a:gd name="T12" fmla="*/ 0 w 36"/>
                <a:gd name="T13" fmla="*/ 64 h 73"/>
                <a:gd name="T14" fmla="*/ 5 w 36"/>
                <a:gd name="T15" fmla="*/ 73 h 73"/>
                <a:gd name="T16" fmla="*/ 12 w 36"/>
                <a:gd name="T17" fmla="*/ 64 h 73"/>
                <a:gd name="T18" fmla="*/ 9 w 36"/>
                <a:gd name="T19" fmla="*/ 59 h 73"/>
                <a:gd name="T20" fmla="*/ 36 w 36"/>
                <a:gd name="T21" fmla="*/ 17 h 73"/>
                <a:gd name="T22" fmla="*/ 36 w 36"/>
                <a:gd name="T23"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73">
                  <a:moveTo>
                    <a:pt x="36" y="17"/>
                  </a:moveTo>
                  <a:lnTo>
                    <a:pt x="36" y="0"/>
                  </a:lnTo>
                  <a:lnTo>
                    <a:pt x="29" y="8"/>
                  </a:lnTo>
                  <a:lnTo>
                    <a:pt x="28" y="21"/>
                  </a:lnTo>
                  <a:lnTo>
                    <a:pt x="2" y="54"/>
                  </a:lnTo>
                  <a:lnTo>
                    <a:pt x="4" y="59"/>
                  </a:lnTo>
                  <a:lnTo>
                    <a:pt x="0" y="64"/>
                  </a:lnTo>
                  <a:lnTo>
                    <a:pt x="5" y="73"/>
                  </a:lnTo>
                  <a:lnTo>
                    <a:pt x="12" y="64"/>
                  </a:lnTo>
                  <a:lnTo>
                    <a:pt x="9" y="59"/>
                  </a:lnTo>
                  <a:lnTo>
                    <a:pt x="36" y="17"/>
                  </a:lnTo>
                  <a:lnTo>
                    <a:pt x="36" y="17"/>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3" name="Freeform 72"/>
            <p:cNvSpPr>
              <a:spLocks/>
            </p:cNvSpPr>
            <p:nvPr/>
          </p:nvSpPr>
          <p:spPr bwMode="auto">
            <a:xfrm>
              <a:off x="987181" y="3346699"/>
              <a:ext cx="17189" cy="17189"/>
            </a:xfrm>
            <a:custGeom>
              <a:avLst/>
              <a:gdLst>
                <a:gd name="T0" fmla="*/ 14 w 15"/>
                <a:gd name="T1" fmla="*/ 0 h 15"/>
                <a:gd name="T2" fmla="*/ 4 w 15"/>
                <a:gd name="T3" fmla="*/ 0 h 15"/>
                <a:gd name="T4" fmla="*/ 0 w 15"/>
                <a:gd name="T5" fmla="*/ 5 h 15"/>
                <a:gd name="T6" fmla="*/ 15 w 15"/>
                <a:gd name="T7" fmla="*/ 15 h 15"/>
                <a:gd name="T8" fmla="*/ 14 w 15"/>
                <a:gd name="T9" fmla="*/ 0 h 15"/>
                <a:gd name="T10" fmla="*/ 14 w 15"/>
                <a:gd name="T11" fmla="*/ 0 h 15"/>
              </a:gdLst>
              <a:ahLst/>
              <a:cxnLst>
                <a:cxn ang="0">
                  <a:pos x="T0" y="T1"/>
                </a:cxn>
                <a:cxn ang="0">
                  <a:pos x="T2" y="T3"/>
                </a:cxn>
                <a:cxn ang="0">
                  <a:pos x="T4" y="T5"/>
                </a:cxn>
                <a:cxn ang="0">
                  <a:pos x="T6" y="T7"/>
                </a:cxn>
                <a:cxn ang="0">
                  <a:pos x="T8" y="T9"/>
                </a:cxn>
                <a:cxn ang="0">
                  <a:pos x="T10" y="T11"/>
                </a:cxn>
              </a:cxnLst>
              <a:rect l="0" t="0" r="r" b="b"/>
              <a:pathLst>
                <a:path w="15" h="15">
                  <a:moveTo>
                    <a:pt x="14" y="0"/>
                  </a:moveTo>
                  <a:lnTo>
                    <a:pt x="4" y="0"/>
                  </a:lnTo>
                  <a:lnTo>
                    <a:pt x="0" y="5"/>
                  </a:lnTo>
                  <a:lnTo>
                    <a:pt x="15" y="15"/>
                  </a:lnTo>
                  <a:lnTo>
                    <a:pt x="14" y="0"/>
                  </a:lnTo>
                  <a:lnTo>
                    <a:pt x="14"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4" name="Freeform 73"/>
            <p:cNvSpPr>
              <a:spLocks noEditPoints="1"/>
            </p:cNvSpPr>
            <p:nvPr/>
          </p:nvSpPr>
          <p:spPr bwMode="auto">
            <a:xfrm>
              <a:off x="943635" y="3329510"/>
              <a:ext cx="35525" cy="52713"/>
            </a:xfrm>
            <a:custGeom>
              <a:avLst/>
              <a:gdLst>
                <a:gd name="T0" fmla="*/ 30 w 31"/>
                <a:gd name="T1" fmla="*/ 13 h 46"/>
                <a:gd name="T2" fmla="*/ 31 w 31"/>
                <a:gd name="T3" fmla="*/ 0 h 46"/>
                <a:gd name="T4" fmla="*/ 25 w 31"/>
                <a:gd name="T5" fmla="*/ 7 h 46"/>
                <a:gd name="T6" fmla="*/ 0 w 31"/>
                <a:gd name="T7" fmla="*/ 34 h 46"/>
                <a:gd name="T8" fmla="*/ 2 w 31"/>
                <a:gd name="T9" fmla="*/ 40 h 46"/>
                <a:gd name="T10" fmla="*/ 2 w 31"/>
                <a:gd name="T11" fmla="*/ 43 h 46"/>
                <a:gd name="T12" fmla="*/ 4 w 31"/>
                <a:gd name="T13" fmla="*/ 46 h 46"/>
                <a:gd name="T14" fmla="*/ 30 w 31"/>
                <a:gd name="T15" fmla="*/ 13 h 46"/>
                <a:gd name="T16" fmla="*/ 30 w 31"/>
                <a:gd name="T17" fmla="*/ 13 h 46"/>
                <a:gd name="T18" fmla="*/ 29 w 31"/>
                <a:gd name="T19" fmla="*/ 6 h 46"/>
                <a:gd name="T20" fmla="*/ 28 w 31"/>
                <a:gd name="T21" fmla="*/ 10 h 46"/>
                <a:gd name="T22" fmla="*/ 4 w 31"/>
                <a:gd name="T23" fmla="*/ 39 h 46"/>
                <a:gd name="T24" fmla="*/ 2 w 31"/>
                <a:gd name="T25" fmla="*/ 34 h 46"/>
                <a:gd name="T26" fmla="*/ 29 w 31"/>
                <a:gd name="T27" fmla="*/ 6 h 46"/>
                <a:gd name="T28" fmla="*/ 29 w 31"/>
                <a:gd name="T29"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46">
                  <a:moveTo>
                    <a:pt x="30" y="13"/>
                  </a:moveTo>
                  <a:lnTo>
                    <a:pt x="31" y="0"/>
                  </a:lnTo>
                  <a:lnTo>
                    <a:pt x="25" y="7"/>
                  </a:lnTo>
                  <a:lnTo>
                    <a:pt x="0" y="34"/>
                  </a:lnTo>
                  <a:lnTo>
                    <a:pt x="2" y="40"/>
                  </a:lnTo>
                  <a:lnTo>
                    <a:pt x="2" y="43"/>
                  </a:lnTo>
                  <a:lnTo>
                    <a:pt x="4" y="46"/>
                  </a:lnTo>
                  <a:lnTo>
                    <a:pt x="30" y="13"/>
                  </a:lnTo>
                  <a:lnTo>
                    <a:pt x="30" y="13"/>
                  </a:lnTo>
                  <a:close/>
                  <a:moveTo>
                    <a:pt x="29" y="6"/>
                  </a:moveTo>
                  <a:lnTo>
                    <a:pt x="28" y="10"/>
                  </a:lnTo>
                  <a:lnTo>
                    <a:pt x="4" y="39"/>
                  </a:lnTo>
                  <a:lnTo>
                    <a:pt x="2" y="34"/>
                  </a:lnTo>
                  <a:lnTo>
                    <a:pt x="29" y="6"/>
                  </a:lnTo>
                  <a:lnTo>
                    <a:pt x="29" y="6"/>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5" name="Freeform 74"/>
            <p:cNvSpPr>
              <a:spLocks/>
            </p:cNvSpPr>
            <p:nvPr/>
          </p:nvSpPr>
          <p:spPr bwMode="auto">
            <a:xfrm>
              <a:off x="945927" y="3336385"/>
              <a:ext cx="30941" cy="37816"/>
            </a:xfrm>
            <a:custGeom>
              <a:avLst/>
              <a:gdLst>
                <a:gd name="T0" fmla="*/ 26 w 27"/>
                <a:gd name="T1" fmla="*/ 4 h 33"/>
                <a:gd name="T2" fmla="*/ 27 w 27"/>
                <a:gd name="T3" fmla="*/ 0 h 33"/>
                <a:gd name="T4" fmla="*/ 0 w 27"/>
                <a:gd name="T5" fmla="*/ 28 h 33"/>
                <a:gd name="T6" fmla="*/ 2 w 27"/>
                <a:gd name="T7" fmla="*/ 33 h 33"/>
                <a:gd name="T8" fmla="*/ 26 w 27"/>
                <a:gd name="T9" fmla="*/ 4 h 33"/>
                <a:gd name="T10" fmla="*/ 26 w 27"/>
                <a:gd name="T11" fmla="*/ 4 h 33"/>
              </a:gdLst>
              <a:ahLst/>
              <a:cxnLst>
                <a:cxn ang="0">
                  <a:pos x="T0" y="T1"/>
                </a:cxn>
                <a:cxn ang="0">
                  <a:pos x="T2" y="T3"/>
                </a:cxn>
                <a:cxn ang="0">
                  <a:pos x="T4" y="T5"/>
                </a:cxn>
                <a:cxn ang="0">
                  <a:pos x="T6" y="T7"/>
                </a:cxn>
                <a:cxn ang="0">
                  <a:pos x="T8" y="T9"/>
                </a:cxn>
                <a:cxn ang="0">
                  <a:pos x="T10" y="T11"/>
                </a:cxn>
              </a:cxnLst>
              <a:rect l="0" t="0" r="r" b="b"/>
              <a:pathLst>
                <a:path w="27" h="33">
                  <a:moveTo>
                    <a:pt x="26" y="4"/>
                  </a:moveTo>
                  <a:lnTo>
                    <a:pt x="27" y="0"/>
                  </a:lnTo>
                  <a:lnTo>
                    <a:pt x="0" y="28"/>
                  </a:lnTo>
                  <a:lnTo>
                    <a:pt x="2" y="33"/>
                  </a:lnTo>
                  <a:lnTo>
                    <a:pt x="26" y="4"/>
                  </a:lnTo>
                  <a:lnTo>
                    <a:pt x="26"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6" name="Freeform 75"/>
            <p:cNvSpPr>
              <a:spLocks/>
            </p:cNvSpPr>
            <p:nvPr/>
          </p:nvSpPr>
          <p:spPr bwMode="auto">
            <a:xfrm>
              <a:off x="935613" y="3350136"/>
              <a:ext cx="137513" cy="236064"/>
            </a:xfrm>
            <a:custGeom>
              <a:avLst/>
              <a:gdLst>
                <a:gd name="T0" fmla="*/ 75 w 100"/>
                <a:gd name="T1" fmla="*/ 17 h 182"/>
                <a:gd name="T2" fmla="*/ 80 w 100"/>
                <a:gd name="T3" fmla="*/ 26 h 182"/>
                <a:gd name="T4" fmla="*/ 26 w 100"/>
                <a:gd name="T5" fmla="*/ 67 h 182"/>
                <a:gd name="T6" fmla="*/ 10 w 100"/>
                <a:gd name="T7" fmla="*/ 98 h 182"/>
                <a:gd name="T8" fmla="*/ 10 w 100"/>
                <a:gd name="T9" fmla="*/ 108 h 182"/>
                <a:gd name="T10" fmla="*/ 3 w 100"/>
                <a:gd name="T11" fmla="*/ 140 h 182"/>
                <a:gd name="T12" fmla="*/ 1 w 100"/>
                <a:gd name="T13" fmla="*/ 175 h 182"/>
                <a:gd name="T14" fmla="*/ 31 w 100"/>
                <a:gd name="T15" fmla="*/ 159 h 182"/>
                <a:gd name="T16" fmla="*/ 25 w 100"/>
                <a:gd name="T17" fmla="*/ 140 h 182"/>
                <a:gd name="T18" fmla="*/ 32 w 100"/>
                <a:gd name="T19" fmla="*/ 126 h 182"/>
                <a:gd name="T20" fmla="*/ 55 w 100"/>
                <a:gd name="T21" fmla="*/ 121 h 182"/>
                <a:gd name="T22" fmla="*/ 63 w 100"/>
                <a:gd name="T23" fmla="*/ 102 h 182"/>
                <a:gd name="T24" fmla="*/ 100 w 100"/>
                <a:gd name="T25" fmla="*/ 6 h 182"/>
                <a:gd name="T26" fmla="*/ 95 w 100"/>
                <a:gd name="T27" fmla="*/ 0 h 182"/>
                <a:gd name="T28" fmla="*/ 89 w 100"/>
                <a:gd name="T29" fmla="*/ 12 h 182"/>
                <a:gd name="T30" fmla="*/ 75 w 100"/>
                <a:gd name="T31" fmla="*/ 1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182">
                  <a:moveTo>
                    <a:pt x="75" y="17"/>
                  </a:moveTo>
                  <a:cubicBezTo>
                    <a:pt x="80" y="26"/>
                    <a:pt x="80" y="26"/>
                    <a:pt x="80" y="26"/>
                  </a:cubicBezTo>
                  <a:cubicBezTo>
                    <a:pt x="26" y="67"/>
                    <a:pt x="26" y="67"/>
                    <a:pt x="26" y="67"/>
                  </a:cubicBezTo>
                  <a:cubicBezTo>
                    <a:pt x="16" y="78"/>
                    <a:pt x="11" y="88"/>
                    <a:pt x="10" y="98"/>
                  </a:cubicBezTo>
                  <a:cubicBezTo>
                    <a:pt x="10" y="108"/>
                    <a:pt x="10" y="108"/>
                    <a:pt x="10" y="108"/>
                  </a:cubicBezTo>
                  <a:cubicBezTo>
                    <a:pt x="3" y="140"/>
                    <a:pt x="3" y="140"/>
                    <a:pt x="3" y="140"/>
                  </a:cubicBezTo>
                  <a:cubicBezTo>
                    <a:pt x="0" y="155"/>
                    <a:pt x="0" y="166"/>
                    <a:pt x="1" y="175"/>
                  </a:cubicBezTo>
                  <a:cubicBezTo>
                    <a:pt x="13" y="182"/>
                    <a:pt x="23" y="177"/>
                    <a:pt x="31" y="159"/>
                  </a:cubicBezTo>
                  <a:cubicBezTo>
                    <a:pt x="26" y="153"/>
                    <a:pt x="24" y="147"/>
                    <a:pt x="25" y="140"/>
                  </a:cubicBezTo>
                  <a:cubicBezTo>
                    <a:pt x="32" y="126"/>
                    <a:pt x="32" y="126"/>
                    <a:pt x="32" y="126"/>
                  </a:cubicBezTo>
                  <a:cubicBezTo>
                    <a:pt x="55" y="121"/>
                    <a:pt x="55" y="121"/>
                    <a:pt x="55" y="121"/>
                  </a:cubicBezTo>
                  <a:cubicBezTo>
                    <a:pt x="63" y="102"/>
                    <a:pt x="63" y="102"/>
                    <a:pt x="63" y="102"/>
                  </a:cubicBezTo>
                  <a:cubicBezTo>
                    <a:pt x="60" y="82"/>
                    <a:pt x="72" y="50"/>
                    <a:pt x="100" y="6"/>
                  </a:cubicBezTo>
                  <a:cubicBezTo>
                    <a:pt x="95" y="0"/>
                    <a:pt x="95" y="0"/>
                    <a:pt x="95" y="0"/>
                  </a:cubicBezTo>
                  <a:cubicBezTo>
                    <a:pt x="89" y="12"/>
                    <a:pt x="89" y="12"/>
                    <a:pt x="89" y="12"/>
                  </a:cubicBezTo>
                  <a:cubicBezTo>
                    <a:pt x="75" y="17"/>
                    <a:pt x="75" y="17"/>
                    <a:pt x="75" y="17"/>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7" name="Freeform 76"/>
            <p:cNvSpPr>
              <a:spLocks/>
            </p:cNvSpPr>
            <p:nvPr/>
          </p:nvSpPr>
          <p:spPr bwMode="auto">
            <a:xfrm>
              <a:off x="904673" y="3344408"/>
              <a:ext cx="183351" cy="300237"/>
            </a:xfrm>
            <a:custGeom>
              <a:avLst/>
              <a:gdLst>
                <a:gd name="T0" fmla="*/ 102 w 133"/>
                <a:gd name="T1" fmla="*/ 31 h 232"/>
                <a:gd name="T2" fmla="*/ 97 w 133"/>
                <a:gd name="T3" fmla="*/ 22 h 232"/>
                <a:gd name="T4" fmla="*/ 111 w 133"/>
                <a:gd name="T5" fmla="*/ 17 h 232"/>
                <a:gd name="T6" fmla="*/ 117 w 133"/>
                <a:gd name="T7" fmla="*/ 5 h 232"/>
                <a:gd name="T8" fmla="*/ 122 w 133"/>
                <a:gd name="T9" fmla="*/ 11 h 232"/>
                <a:gd name="T10" fmla="*/ 85 w 133"/>
                <a:gd name="T11" fmla="*/ 107 h 232"/>
                <a:gd name="T12" fmla="*/ 77 w 133"/>
                <a:gd name="T13" fmla="*/ 126 h 232"/>
                <a:gd name="T14" fmla="*/ 54 w 133"/>
                <a:gd name="T15" fmla="*/ 131 h 232"/>
                <a:gd name="T16" fmla="*/ 81 w 133"/>
                <a:gd name="T17" fmla="*/ 141 h 232"/>
                <a:gd name="T18" fmla="*/ 90 w 133"/>
                <a:gd name="T19" fmla="*/ 112 h 232"/>
                <a:gd name="T20" fmla="*/ 101 w 133"/>
                <a:gd name="T21" fmla="*/ 64 h 232"/>
                <a:gd name="T22" fmla="*/ 133 w 133"/>
                <a:gd name="T23" fmla="*/ 10 h 232"/>
                <a:gd name="T24" fmla="*/ 125 w 133"/>
                <a:gd name="T25" fmla="*/ 4 h 232"/>
                <a:gd name="T26" fmla="*/ 113 w 133"/>
                <a:gd name="T27" fmla="*/ 0 h 232"/>
                <a:gd name="T28" fmla="*/ 108 w 133"/>
                <a:gd name="T29" fmla="*/ 12 h 232"/>
                <a:gd name="T30" fmla="*/ 90 w 133"/>
                <a:gd name="T31" fmla="*/ 18 h 232"/>
                <a:gd name="T32" fmla="*/ 97 w 133"/>
                <a:gd name="T33" fmla="*/ 29 h 232"/>
                <a:gd name="T34" fmla="*/ 57 w 133"/>
                <a:gd name="T35" fmla="*/ 58 h 232"/>
                <a:gd name="T36" fmla="*/ 32 w 133"/>
                <a:gd name="T37" fmla="*/ 98 h 232"/>
                <a:gd name="T38" fmla="*/ 30 w 133"/>
                <a:gd name="T39" fmla="*/ 95 h 232"/>
                <a:gd name="T40" fmla="*/ 30 w 133"/>
                <a:gd name="T41" fmla="*/ 106 h 232"/>
                <a:gd name="T42" fmla="*/ 9 w 133"/>
                <a:gd name="T43" fmla="*/ 65 h 232"/>
                <a:gd name="T44" fmla="*/ 31 w 133"/>
                <a:gd name="T45" fmla="*/ 29 h 232"/>
                <a:gd name="T46" fmla="*/ 30 w 133"/>
                <a:gd name="T47" fmla="*/ 27 h 232"/>
                <a:gd name="T48" fmla="*/ 7 w 133"/>
                <a:gd name="T49" fmla="*/ 63 h 232"/>
                <a:gd name="T50" fmla="*/ 11 w 133"/>
                <a:gd name="T51" fmla="*/ 86 h 232"/>
                <a:gd name="T52" fmla="*/ 30 w 133"/>
                <a:gd name="T53" fmla="*/ 111 h 232"/>
                <a:gd name="T54" fmla="*/ 30 w 133"/>
                <a:gd name="T55" fmla="*/ 115 h 232"/>
                <a:gd name="T56" fmla="*/ 23 w 133"/>
                <a:gd name="T57" fmla="*/ 146 h 232"/>
                <a:gd name="T58" fmla="*/ 20 w 133"/>
                <a:gd name="T59" fmla="*/ 175 h 232"/>
                <a:gd name="T60" fmla="*/ 15 w 133"/>
                <a:gd name="T61" fmla="*/ 187 h 232"/>
                <a:gd name="T62" fmla="*/ 11 w 133"/>
                <a:gd name="T63" fmla="*/ 166 h 232"/>
                <a:gd name="T64" fmla="*/ 22 w 133"/>
                <a:gd name="T65" fmla="*/ 145 h 232"/>
                <a:gd name="T66" fmla="*/ 20 w 133"/>
                <a:gd name="T67" fmla="*/ 138 h 232"/>
                <a:gd name="T68" fmla="*/ 20 w 133"/>
                <a:gd name="T69" fmla="*/ 146 h 232"/>
                <a:gd name="T70" fmla="*/ 11 w 133"/>
                <a:gd name="T71" fmla="*/ 163 h 232"/>
                <a:gd name="T72" fmla="*/ 10 w 133"/>
                <a:gd name="T73" fmla="*/ 159 h 232"/>
                <a:gd name="T74" fmla="*/ 20 w 133"/>
                <a:gd name="T75" fmla="*/ 138 h 232"/>
                <a:gd name="T76" fmla="*/ 20 w 133"/>
                <a:gd name="T77" fmla="*/ 124 h 232"/>
                <a:gd name="T78" fmla="*/ 12 w 133"/>
                <a:gd name="T79" fmla="*/ 108 h 232"/>
                <a:gd name="T80" fmla="*/ 7 w 133"/>
                <a:gd name="T81" fmla="*/ 101 h 232"/>
                <a:gd name="T82" fmla="*/ 2 w 133"/>
                <a:gd name="T83" fmla="*/ 84 h 232"/>
                <a:gd name="T84" fmla="*/ 0 w 133"/>
                <a:gd name="T85" fmla="*/ 91 h 232"/>
                <a:gd name="T86" fmla="*/ 11 w 133"/>
                <a:gd name="T87" fmla="*/ 114 h 232"/>
                <a:gd name="T88" fmla="*/ 1 w 133"/>
                <a:gd name="T89" fmla="*/ 153 h 232"/>
                <a:gd name="T90" fmla="*/ 8 w 133"/>
                <a:gd name="T91" fmla="*/ 232 h 232"/>
                <a:gd name="T92" fmla="*/ 12 w 133"/>
                <a:gd name="T93" fmla="*/ 228 h 232"/>
                <a:gd name="T94" fmla="*/ 21 w 133"/>
                <a:gd name="T95" fmla="*/ 228 h 232"/>
                <a:gd name="T96" fmla="*/ 19 w 133"/>
                <a:gd name="T97" fmla="*/ 225 h 232"/>
                <a:gd name="T98" fmla="*/ 23 w 133"/>
                <a:gd name="T99" fmla="*/ 220 h 232"/>
                <a:gd name="T100" fmla="*/ 17 w 133"/>
                <a:gd name="T101" fmla="*/ 199 h 232"/>
                <a:gd name="T102" fmla="*/ 23 w 133"/>
                <a:gd name="T103" fmla="*/ 180 h 232"/>
                <a:gd name="T104" fmla="*/ 25 w 133"/>
                <a:gd name="T105" fmla="*/ 145 h 232"/>
                <a:gd name="T106" fmla="*/ 32 w 133"/>
                <a:gd name="T107" fmla="*/ 113 h 232"/>
                <a:gd name="T108" fmla="*/ 32 w 133"/>
                <a:gd name="T109" fmla="*/ 103 h 232"/>
                <a:gd name="T110" fmla="*/ 48 w 133"/>
                <a:gd name="T111" fmla="*/ 72 h 232"/>
                <a:gd name="T112" fmla="*/ 102 w 133"/>
                <a:gd name="T113" fmla="*/ 3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 h="232">
                  <a:moveTo>
                    <a:pt x="102" y="31"/>
                  </a:moveTo>
                  <a:cubicBezTo>
                    <a:pt x="97" y="22"/>
                    <a:pt x="97" y="22"/>
                    <a:pt x="97" y="22"/>
                  </a:cubicBezTo>
                  <a:cubicBezTo>
                    <a:pt x="111" y="17"/>
                    <a:pt x="111" y="17"/>
                    <a:pt x="111" y="17"/>
                  </a:cubicBezTo>
                  <a:cubicBezTo>
                    <a:pt x="117" y="5"/>
                    <a:pt x="117" y="5"/>
                    <a:pt x="117" y="5"/>
                  </a:cubicBezTo>
                  <a:cubicBezTo>
                    <a:pt x="122" y="11"/>
                    <a:pt x="122" y="11"/>
                    <a:pt x="122" y="11"/>
                  </a:cubicBezTo>
                  <a:cubicBezTo>
                    <a:pt x="94" y="55"/>
                    <a:pt x="82" y="87"/>
                    <a:pt x="85" y="107"/>
                  </a:cubicBezTo>
                  <a:cubicBezTo>
                    <a:pt x="77" y="126"/>
                    <a:pt x="77" y="126"/>
                    <a:pt x="77" y="126"/>
                  </a:cubicBezTo>
                  <a:cubicBezTo>
                    <a:pt x="54" y="131"/>
                    <a:pt x="54" y="131"/>
                    <a:pt x="54" y="131"/>
                  </a:cubicBezTo>
                  <a:cubicBezTo>
                    <a:pt x="81" y="141"/>
                    <a:pt x="81" y="141"/>
                    <a:pt x="81" y="141"/>
                  </a:cubicBezTo>
                  <a:cubicBezTo>
                    <a:pt x="82" y="131"/>
                    <a:pt x="85" y="121"/>
                    <a:pt x="90" y="112"/>
                  </a:cubicBezTo>
                  <a:cubicBezTo>
                    <a:pt x="91" y="96"/>
                    <a:pt x="95" y="80"/>
                    <a:pt x="101" y="64"/>
                  </a:cubicBezTo>
                  <a:cubicBezTo>
                    <a:pt x="109" y="38"/>
                    <a:pt x="119" y="20"/>
                    <a:pt x="133" y="10"/>
                  </a:cubicBezTo>
                  <a:cubicBezTo>
                    <a:pt x="131" y="7"/>
                    <a:pt x="128" y="5"/>
                    <a:pt x="125" y="4"/>
                  </a:cubicBezTo>
                  <a:cubicBezTo>
                    <a:pt x="121" y="2"/>
                    <a:pt x="117" y="0"/>
                    <a:pt x="113" y="0"/>
                  </a:cubicBezTo>
                  <a:cubicBezTo>
                    <a:pt x="108" y="12"/>
                    <a:pt x="108" y="12"/>
                    <a:pt x="108" y="12"/>
                  </a:cubicBezTo>
                  <a:cubicBezTo>
                    <a:pt x="90" y="18"/>
                    <a:pt x="90" y="18"/>
                    <a:pt x="90" y="18"/>
                  </a:cubicBezTo>
                  <a:cubicBezTo>
                    <a:pt x="97" y="29"/>
                    <a:pt x="97" y="29"/>
                    <a:pt x="97" y="29"/>
                  </a:cubicBezTo>
                  <a:cubicBezTo>
                    <a:pt x="57" y="58"/>
                    <a:pt x="57" y="58"/>
                    <a:pt x="57" y="58"/>
                  </a:cubicBezTo>
                  <a:cubicBezTo>
                    <a:pt x="41" y="67"/>
                    <a:pt x="33" y="80"/>
                    <a:pt x="32" y="98"/>
                  </a:cubicBezTo>
                  <a:cubicBezTo>
                    <a:pt x="31" y="97"/>
                    <a:pt x="30" y="96"/>
                    <a:pt x="30" y="95"/>
                  </a:cubicBezTo>
                  <a:cubicBezTo>
                    <a:pt x="30" y="106"/>
                    <a:pt x="30" y="106"/>
                    <a:pt x="30" y="106"/>
                  </a:cubicBezTo>
                  <a:cubicBezTo>
                    <a:pt x="15" y="91"/>
                    <a:pt x="8" y="77"/>
                    <a:pt x="9" y="65"/>
                  </a:cubicBezTo>
                  <a:cubicBezTo>
                    <a:pt x="14" y="53"/>
                    <a:pt x="21" y="41"/>
                    <a:pt x="31" y="29"/>
                  </a:cubicBezTo>
                  <a:cubicBezTo>
                    <a:pt x="30" y="27"/>
                    <a:pt x="30" y="27"/>
                    <a:pt x="30" y="27"/>
                  </a:cubicBezTo>
                  <a:cubicBezTo>
                    <a:pt x="7" y="63"/>
                    <a:pt x="7" y="63"/>
                    <a:pt x="7" y="63"/>
                  </a:cubicBezTo>
                  <a:cubicBezTo>
                    <a:pt x="6" y="72"/>
                    <a:pt x="7" y="80"/>
                    <a:pt x="11" y="86"/>
                  </a:cubicBezTo>
                  <a:cubicBezTo>
                    <a:pt x="15" y="95"/>
                    <a:pt x="21" y="103"/>
                    <a:pt x="30" y="111"/>
                  </a:cubicBezTo>
                  <a:cubicBezTo>
                    <a:pt x="30" y="115"/>
                    <a:pt x="30" y="115"/>
                    <a:pt x="30" y="115"/>
                  </a:cubicBezTo>
                  <a:cubicBezTo>
                    <a:pt x="23" y="146"/>
                    <a:pt x="23" y="146"/>
                    <a:pt x="23" y="146"/>
                  </a:cubicBezTo>
                  <a:cubicBezTo>
                    <a:pt x="20" y="156"/>
                    <a:pt x="20" y="166"/>
                    <a:pt x="20" y="175"/>
                  </a:cubicBezTo>
                  <a:cubicBezTo>
                    <a:pt x="15" y="187"/>
                    <a:pt x="15" y="187"/>
                    <a:pt x="15" y="187"/>
                  </a:cubicBezTo>
                  <a:cubicBezTo>
                    <a:pt x="11" y="166"/>
                    <a:pt x="11" y="166"/>
                    <a:pt x="11" y="166"/>
                  </a:cubicBezTo>
                  <a:cubicBezTo>
                    <a:pt x="22" y="145"/>
                    <a:pt x="22" y="145"/>
                    <a:pt x="22" y="145"/>
                  </a:cubicBezTo>
                  <a:cubicBezTo>
                    <a:pt x="20" y="138"/>
                    <a:pt x="20" y="138"/>
                    <a:pt x="20" y="138"/>
                  </a:cubicBezTo>
                  <a:cubicBezTo>
                    <a:pt x="20" y="146"/>
                    <a:pt x="20" y="146"/>
                    <a:pt x="20" y="146"/>
                  </a:cubicBezTo>
                  <a:cubicBezTo>
                    <a:pt x="11" y="163"/>
                    <a:pt x="11" y="163"/>
                    <a:pt x="11" y="163"/>
                  </a:cubicBezTo>
                  <a:cubicBezTo>
                    <a:pt x="10" y="159"/>
                    <a:pt x="10" y="159"/>
                    <a:pt x="10" y="159"/>
                  </a:cubicBezTo>
                  <a:cubicBezTo>
                    <a:pt x="20" y="138"/>
                    <a:pt x="20" y="138"/>
                    <a:pt x="20" y="138"/>
                  </a:cubicBezTo>
                  <a:cubicBezTo>
                    <a:pt x="20" y="124"/>
                    <a:pt x="20" y="124"/>
                    <a:pt x="20" y="124"/>
                  </a:cubicBezTo>
                  <a:cubicBezTo>
                    <a:pt x="19" y="119"/>
                    <a:pt x="17" y="114"/>
                    <a:pt x="12" y="108"/>
                  </a:cubicBezTo>
                  <a:cubicBezTo>
                    <a:pt x="11" y="106"/>
                    <a:pt x="9" y="103"/>
                    <a:pt x="7" y="101"/>
                  </a:cubicBezTo>
                  <a:cubicBezTo>
                    <a:pt x="4" y="95"/>
                    <a:pt x="2" y="90"/>
                    <a:pt x="2" y="84"/>
                  </a:cubicBezTo>
                  <a:cubicBezTo>
                    <a:pt x="0" y="91"/>
                    <a:pt x="0" y="91"/>
                    <a:pt x="0" y="91"/>
                  </a:cubicBezTo>
                  <a:cubicBezTo>
                    <a:pt x="11" y="114"/>
                    <a:pt x="11" y="114"/>
                    <a:pt x="11" y="114"/>
                  </a:cubicBezTo>
                  <a:cubicBezTo>
                    <a:pt x="1" y="153"/>
                    <a:pt x="1" y="153"/>
                    <a:pt x="1" y="153"/>
                  </a:cubicBezTo>
                  <a:cubicBezTo>
                    <a:pt x="8" y="232"/>
                    <a:pt x="8" y="232"/>
                    <a:pt x="8" y="232"/>
                  </a:cubicBezTo>
                  <a:cubicBezTo>
                    <a:pt x="12" y="228"/>
                    <a:pt x="12" y="228"/>
                    <a:pt x="12" y="228"/>
                  </a:cubicBezTo>
                  <a:cubicBezTo>
                    <a:pt x="21" y="228"/>
                    <a:pt x="21" y="228"/>
                    <a:pt x="21" y="228"/>
                  </a:cubicBezTo>
                  <a:cubicBezTo>
                    <a:pt x="20" y="227"/>
                    <a:pt x="19" y="226"/>
                    <a:pt x="19" y="225"/>
                  </a:cubicBezTo>
                  <a:cubicBezTo>
                    <a:pt x="23" y="220"/>
                    <a:pt x="23" y="220"/>
                    <a:pt x="23" y="220"/>
                  </a:cubicBezTo>
                  <a:cubicBezTo>
                    <a:pt x="17" y="199"/>
                    <a:pt x="17" y="199"/>
                    <a:pt x="17" y="199"/>
                  </a:cubicBezTo>
                  <a:cubicBezTo>
                    <a:pt x="23" y="180"/>
                    <a:pt x="23" y="180"/>
                    <a:pt x="23" y="180"/>
                  </a:cubicBezTo>
                  <a:cubicBezTo>
                    <a:pt x="22" y="171"/>
                    <a:pt x="22" y="160"/>
                    <a:pt x="25" y="145"/>
                  </a:cubicBezTo>
                  <a:cubicBezTo>
                    <a:pt x="32" y="113"/>
                    <a:pt x="32" y="113"/>
                    <a:pt x="32" y="113"/>
                  </a:cubicBezTo>
                  <a:cubicBezTo>
                    <a:pt x="32" y="103"/>
                    <a:pt x="32" y="103"/>
                    <a:pt x="32" y="103"/>
                  </a:cubicBezTo>
                  <a:cubicBezTo>
                    <a:pt x="33" y="93"/>
                    <a:pt x="38" y="83"/>
                    <a:pt x="48" y="72"/>
                  </a:cubicBezTo>
                  <a:cubicBezTo>
                    <a:pt x="102" y="31"/>
                    <a:pt x="102" y="31"/>
                    <a:pt x="102" y="31"/>
                  </a:cubicBezTo>
                  <a:close/>
                </a:path>
              </a:pathLst>
            </a:custGeom>
            <a:solidFill>
              <a:srgbClr val="D6CD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8" name="Freeform 77"/>
            <p:cNvSpPr>
              <a:spLocks/>
            </p:cNvSpPr>
            <p:nvPr/>
          </p:nvSpPr>
          <p:spPr bwMode="auto">
            <a:xfrm>
              <a:off x="921862" y="3369619"/>
              <a:ext cx="16043" cy="33233"/>
            </a:xfrm>
            <a:custGeom>
              <a:avLst/>
              <a:gdLst>
                <a:gd name="T0" fmla="*/ 12 w 12"/>
                <a:gd name="T1" fmla="*/ 0 h 25"/>
                <a:gd name="T2" fmla="*/ 6 w 12"/>
                <a:gd name="T3" fmla="*/ 6 h 25"/>
                <a:gd name="T4" fmla="*/ 0 w 12"/>
                <a:gd name="T5" fmla="*/ 25 h 25"/>
                <a:gd name="T6" fmla="*/ 12 w 12"/>
                <a:gd name="T7" fmla="*/ 0 h 25"/>
              </a:gdLst>
              <a:ahLst/>
              <a:cxnLst>
                <a:cxn ang="0">
                  <a:pos x="T0" y="T1"/>
                </a:cxn>
                <a:cxn ang="0">
                  <a:pos x="T2" y="T3"/>
                </a:cxn>
                <a:cxn ang="0">
                  <a:pos x="T4" y="T5"/>
                </a:cxn>
                <a:cxn ang="0">
                  <a:pos x="T6" y="T7"/>
                </a:cxn>
              </a:cxnLst>
              <a:rect l="0" t="0" r="r" b="b"/>
              <a:pathLst>
                <a:path w="12" h="25">
                  <a:moveTo>
                    <a:pt x="12" y="0"/>
                  </a:moveTo>
                  <a:cubicBezTo>
                    <a:pt x="10" y="1"/>
                    <a:pt x="8" y="3"/>
                    <a:pt x="6" y="6"/>
                  </a:cubicBezTo>
                  <a:cubicBezTo>
                    <a:pt x="0" y="25"/>
                    <a:pt x="0" y="25"/>
                    <a:pt x="0" y="25"/>
                  </a:cubicBezTo>
                  <a:cubicBezTo>
                    <a:pt x="7" y="16"/>
                    <a:pt x="11" y="8"/>
                    <a:pt x="12" y="0"/>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9" name="Freeform 78"/>
            <p:cNvSpPr>
              <a:spLocks/>
            </p:cNvSpPr>
            <p:nvPr/>
          </p:nvSpPr>
          <p:spPr bwMode="auto">
            <a:xfrm>
              <a:off x="917278" y="3368472"/>
              <a:ext cx="28649" cy="44692"/>
            </a:xfrm>
            <a:custGeom>
              <a:avLst/>
              <a:gdLst>
                <a:gd name="T0" fmla="*/ 19 w 21"/>
                <a:gd name="T1" fmla="*/ 0 h 34"/>
                <a:gd name="T2" fmla="*/ 15 w 21"/>
                <a:gd name="T3" fmla="*/ 1 h 34"/>
                <a:gd name="T4" fmla="*/ 3 w 21"/>
                <a:gd name="T5" fmla="*/ 26 h 34"/>
                <a:gd name="T6" fmla="*/ 0 w 21"/>
                <a:gd name="T7" fmla="*/ 34 h 34"/>
                <a:gd name="T8" fmla="*/ 21 w 21"/>
                <a:gd name="T9" fmla="*/ 5 h 34"/>
                <a:gd name="T10" fmla="*/ 19 w 21"/>
                <a:gd name="T11" fmla="*/ 0 h 34"/>
              </a:gdLst>
              <a:ahLst/>
              <a:cxnLst>
                <a:cxn ang="0">
                  <a:pos x="T0" y="T1"/>
                </a:cxn>
                <a:cxn ang="0">
                  <a:pos x="T2" y="T3"/>
                </a:cxn>
                <a:cxn ang="0">
                  <a:pos x="T4" y="T5"/>
                </a:cxn>
                <a:cxn ang="0">
                  <a:pos x="T6" y="T7"/>
                </a:cxn>
                <a:cxn ang="0">
                  <a:pos x="T8" y="T9"/>
                </a:cxn>
                <a:cxn ang="0">
                  <a:pos x="T10" y="T11"/>
                </a:cxn>
              </a:cxnLst>
              <a:rect l="0" t="0" r="r" b="b"/>
              <a:pathLst>
                <a:path w="21" h="34">
                  <a:moveTo>
                    <a:pt x="19" y="0"/>
                  </a:moveTo>
                  <a:cubicBezTo>
                    <a:pt x="18" y="0"/>
                    <a:pt x="16" y="1"/>
                    <a:pt x="15" y="1"/>
                  </a:cubicBezTo>
                  <a:cubicBezTo>
                    <a:pt x="14" y="9"/>
                    <a:pt x="10" y="17"/>
                    <a:pt x="3" y="26"/>
                  </a:cubicBezTo>
                  <a:cubicBezTo>
                    <a:pt x="0" y="34"/>
                    <a:pt x="0" y="34"/>
                    <a:pt x="0" y="34"/>
                  </a:cubicBezTo>
                  <a:cubicBezTo>
                    <a:pt x="21" y="5"/>
                    <a:pt x="21" y="5"/>
                    <a:pt x="21" y="5"/>
                  </a:cubicBezTo>
                  <a:cubicBezTo>
                    <a:pt x="19" y="0"/>
                    <a:pt x="19" y="0"/>
                    <a:pt x="19" y="0"/>
                  </a:cubicBezTo>
                  <a:close/>
                </a:path>
              </a:pathLst>
            </a:custGeom>
            <a:solidFill>
              <a:srgbClr val="D6CD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0" name="Freeform 79"/>
            <p:cNvSpPr>
              <a:spLocks/>
            </p:cNvSpPr>
            <p:nvPr/>
          </p:nvSpPr>
          <p:spPr bwMode="auto">
            <a:xfrm>
              <a:off x="906965" y="3375348"/>
              <a:ext cx="38962" cy="210853"/>
            </a:xfrm>
            <a:custGeom>
              <a:avLst/>
              <a:gdLst>
                <a:gd name="T0" fmla="*/ 29 w 29"/>
                <a:gd name="T1" fmla="*/ 3 h 163"/>
                <a:gd name="T2" fmla="*/ 29 w 29"/>
                <a:gd name="T3" fmla="*/ 0 h 163"/>
                <a:gd name="T4" fmla="*/ 8 w 29"/>
                <a:gd name="T5" fmla="*/ 29 h 163"/>
                <a:gd name="T6" fmla="*/ 6 w 29"/>
                <a:gd name="T7" fmla="*/ 32 h 163"/>
                <a:gd name="T8" fmla="*/ 1 w 29"/>
                <a:gd name="T9" fmla="*/ 60 h 163"/>
                <a:gd name="T10" fmla="*/ 6 w 29"/>
                <a:gd name="T11" fmla="*/ 77 h 163"/>
                <a:gd name="T12" fmla="*/ 11 w 29"/>
                <a:gd name="T13" fmla="*/ 84 h 163"/>
                <a:gd name="T14" fmla="*/ 19 w 29"/>
                <a:gd name="T15" fmla="*/ 100 h 163"/>
                <a:gd name="T16" fmla="*/ 19 w 29"/>
                <a:gd name="T17" fmla="*/ 114 h 163"/>
                <a:gd name="T18" fmla="*/ 21 w 29"/>
                <a:gd name="T19" fmla="*/ 121 h 163"/>
                <a:gd name="T20" fmla="*/ 10 w 29"/>
                <a:gd name="T21" fmla="*/ 142 h 163"/>
                <a:gd name="T22" fmla="*/ 14 w 29"/>
                <a:gd name="T23" fmla="*/ 163 h 163"/>
                <a:gd name="T24" fmla="*/ 19 w 29"/>
                <a:gd name="T25" fmla="*/ 151 h 163"/>
                <a:gd name="T26" fmla="*/ 22 w 29"/>
                <a:gd name="T27" fmla="*/ 122 h 163"/>
                <a:gd name="T28" fmla="*/ 29 w 29"/>
                <a:gd name="T29" fmla="*/ 91 h 163"/>
                <a:gd name="T30" fmla="*/ 29 w 29"/>
                <a:gd name="T31" fmla="*/ 87 h 163"/>
                <a:gd name="T32" fmla="*/ 10 w 29"/>
                <a:gd name="T33" fmla="*/ 62 h 163"/>
                <a:gd name="T34" fmla="*/ 6 w 29"/>
                <a:gd name="T35" fmla="*/ 39 h 163"/>
                <a:gd name="T36" fmla="*/ 29 w 29"/>
                <a:gd name="T37" fmla="*/ 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63">
                  <a:moveTo>
                    <a:pt x="29" y="3"/>
                  </a:moveTo>
                  <a:cubicBezTo>
                    <a:pt x="29" y="0"/>
                    <a:pt x="29" y="0"/>
                    <a:pt x="29" y="0"/>
                  </a:cubicBezTo>
                  <a:cubicBezTo>
                    <a:pt x="8" y="29"/>
                    <a:pt x="8" y="29"/>
                    <a:pt x="8" y="29"/>
                  </a:cubicBezTo>
                  <a:cubicBezTo>
                    <a:pt x="6" y="32"/>
                    <a:pt x="6" y="32"/>
                    <a:pt x="6" y="32"/>
                  </a:cubicBezTo>
                  <a:cubicBezTo>
                    <a:pt x="1" y="41"/>
                    <a:pt x="0" y="51"/>
                    <a:pt x="1" y="60"/>
                  </a:cubicBezTo>
                  <a:cubicBezTo>
                    <a:pt x="1" y="66"/>
                    <a:pt x="3" y="71"/>
                    <a:pt x="6" y="77"/>
                  </a:cubicBezTo>
                  <a:cubicBezTo>
                    <a:pt x="8" y="79"/>
                    <a:pt x="10" y="82"/>
                    <a:pt x="11" y="84"/>
                  </a:cubicBezTo>
                  <a:cubicBezTo>
                    <a:pt x="16" y="90"/>
                    <a:pt x="18" y="95"/>
                    <a:pt x="19" y="100"/>
                  </a:cubicBezTo>
                  <a:cubicBezTo>
                    <a:pt x="19" y="114"/>
                    <a:pt x="19" y="114"/>
                    <a:pt x="19" y="114"/>
                  </a:cubicBezTo>
                  <a:cubicBezTo>
                    <a:pt x="21" y="121"/>
                    <a:pt x="21" y="121"/>
                    <a:pt x="21" y="121"/>
                  </a:cubicBezTo>
                  <a:cubicBezTo>
                    <a:pt x="10" y="142"/>
                    <a:pt x="10" y="142"/>
                    <a:pt x="10" y="142"/>
                  </a:cubicBezTo>
                  <a:cubicBezTo>
                    <a:pt x="14" y="163"/>
                    <a:pt x="14" y="163"/>
                    <a:pt x="14" y="163"/>
                  </a:cubicBezTo>
                  <a:cubicBezTo>
                    <a:pt x="19" y="151"/>
                    <a:pt x="19" y="151"/>
                    <a:pt x="19" y="151"/>
                  </a:cubicBezTo>
                  <a:cubicBezTo>
                    <a:pt x="19" y="142"/>
                    <a:pt x="19" y="132"/>
                    <a:pt x="22" y="122"/>
                  </a:cubicBezTo>
                  <a:cubicBezTo>
                    <a:pt x="29" y="91"/>
                    <a:pt x="29" y="91"/>
                    <a:pt x="29" y="91"/>
                  </a:cubicBezTo>
                  <a:cubicBezTo>
                    <a:pt x="29" y="87"/>
                    <a:pt x="29" y="87"/>
                    <a:pt x="29" y="87"/>
                  </a:cubicBezTo>
                  <a:cubicBezTo>
                    <a:pt x="20" y="79"/>
                    <a:pt x="14" y="71"/>
                    <a:pt x="10" y="62"/>
                  </a:cubicBezTo>
                  <a:cubicBezTo>
                    <a:pt x="6" y="56"/>
                    <a:pt x="5" y="48"/>
                    <a:pt x="6" y="39"/>
                  </a:cubicBezTo>
                  <a:cubicBezTo>
                    <a:pt x="29" y="3"/>
                    <a:pt x="29" y="3"/>
                    <a:pt x="29" y="3"/>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1" name="Freeform 80"/>
            <p:cNvSpPr>
              <a:spLocks/>
            </p:cNvSpPr>
            <p:nvPr/>
          </p:nvSpPr>
          <p:spPr bwMode="auto">
            <a:xfrm>
              <a:off x="916132" y="3382223"/>
              <a:ext cx="34378" cy="99697"/>
            </a:xfrm>
            <a:custGeom>
              <a:avLst/>
              <a:gdLst>
                <a:gd name="T0" fmla="*/ 13 w 25"/>
                <a:gd name="T1" fmla="*/ 23 h 77"/>
                <a:gd name="T2" fmla="*/ 22 w 25"/>
                <a:gd name="T3" fmla="*/ 9 h 77"/>
                <a:gd name="T4" fmla="*/ 25 w 25"/>
                <a:gd name="T5" fmla="*/ 5 h 77"/>
                <a:gd name="T6" fmla="*/ 23 w 25"/>
                <a:gd name="T7" fmla="*/ 0 h 77"/>
                <a:gd name="T8" fmla="*/ 1 w 25"/>
                <a:gd name="T9" fmla="*/ 36 h 77"/>
                <a:gd name="T10" fmla="*/ 22 w 25"/>
                <a:gd name="T11" fmla="*/ 77 h 77"/>
                <a:gd name="T12" fmla="*/ 22 w 25"/>
                <a:gd name="T13" fmla="*/ 66 h 77"/>
                <a:gd name="T14" fmla="*/ 15 w 25"/>
                <a:gd name="T15" fmla="*/ 55 h 77"/>
                <a:gd name="T16" fmla="*/ 13 w 25"/>
                <a:gd name="T17" fmla="*/ 50 h 77"/>
                <a:gd name="T18" fmla="*/ 13 w 25"/>
                <a:gd name="T19" fmla="*/ 2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7">
                  <a:moveTo>
                    <a:pt x="13" y="23"/>
                  </a:moveTo>
                  <a:cubicBezTo>
                    <a:pt x="22" y="9"/>
                    <a:pt x="22" y="9"/>
                    <a:pt x="22" y="9"/>
                  </a:cubicBezTo>
                  <a:cubicBezTo>
                    <a:pt x="25" y="5"/>
                    <a:pt x="25" y="5"/>
                    <a:pt x="25" y="5"/>
                  </a:cubicBezTo>
                  <a:cubicBezTo>
                    <a:pt x="23" y="0"/>
                    <a:pt x="23" y="0"/>
                    <a:pt x="23" y="0"/>
                  </a:cubicBezTo>
                  <a:cubicBezTo>
                    <a:pt x="13" y="12"/>
                    <a:pt x="6" y="24"/>
                    <a:pt x="1" y="36"/>
                  </a:cubicBezTo>
                  <a:cubicBezTo>
                    <a:pt x="0" y="48"/>
                    <a:pt x="7" y="62"/>
                    <a:pt x="22" y="77"/>
                  </a:cubicBezTo>
                  <a:cubicBezTo>
                    <a:pt x="22" y="66"/>
                    <a:pt x="22" y="66"/>
                    <a:pt x="22" y="66"/>
                  </a:cubicBezTo>
                  <a:cubicBezTo>
                    <a:pt x="19" y="62"/>
                    <a:pt x="17" y="59"/>
                    <a:pt x="15" y="55"/>
                  </a:cubicBezTo>
                  <a:cubicBezTo>
                    <a:pt x="14" y="53"/>
                    <a:pt x="13" y="51"/>
                    <a:pt x="13" y="50"/>
                  </a:cubicBezTo>
                  <a:cubicBezTo>
                    <a:pt x="8" y="39"/>
                    <a:pt x="8" y="30"/>
                    <a:pt x="13" y="23"/>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2" name="Freeform 81"/>
            <p:cNvSpPr>
              <a:spLocks noEditPoints="1"/>
            </p:cNvSpPr>
            <p:nvPr/>
          </p:nvSpPr>
          <p:spPr bwMode="auto">
            <a:xfrm>
              <a:off x="882900" y="3462440"/>
              <a:ext cx="37816" cy="199394"/>
            </a:xfrm>
            <a:custGeom>
              <a:avLst/>
              <a:gdLst>
                <a:gd name="T0" fmla="*/ 17 w 27"/>
                <a:gd name="T1" fmla="*/ 62 h 154"/>
                <a:gd name="T2" fmla="*/ 27 w 27"/>
                <a:gd name="T3" fmla="*/ 23 h 154"/>
                <a:gd name="T4" fmla="*/ 16 w 27"/>
                <a:gd name="T5" fmla="*/ 0 h 154"/>
                <a:gd name="T6" fmla="*/ 2 w 27"/>
                <a:gd name="T7" fmla="*/ 54 h 154"/>
                <a:gd name="T8" fmla="*/ 8 w 27"/>
                <a:gd name="T9" fmla="*/ 147 h 154"/>
                <a:gd name="T10" fmla="*/ 10 w 27"/>
                <a:gd name="T11" fmla="*/ 154 h 154"/>
                <a:gd name="T12" fmla="*/ 24 w 27"/>
                <a:gd name="T13" fmla="*/ 141 h 154"/>
                <a:gd name="T14" fmla="*/ 17 w 27"/>
                <a:gd name="T15" fmla="*/ 62 h 154"/>
                <a:gd name="T16" fmla="*/ 17 w 27"/>
                <a:gd name="T17" fmla="*/ 7 h 154"/>
                <a:gd name="T18" fmla="*/ 19 w 27"/>
                <a:gd name="T19" fmla="*/ 13 h 154"/>
                <a:gd name="T20" fmla="*/ 9 w 27"/>
                <a:gd name="T21" fmla="*/ 55 h 154"/>
                <a:gd name="T22" fmla="*/ 9 w 27"/>
                <a:gd name="T23" fmla="*/ 106 h 154"/>
                <a:gd name="T24" fmla="*/ 15 w 27"/>
                <a:gd name="T25" fmla="*/ 146 h 154"/>
                <a:gd name="T26" fmla="*/ 11 w 27"/>
                <a:gd name="T27" fmla="*/ 149 h 154"/>
                <a:gd name="T28" fmla="*/ 5 w 27"/>
                <a:gd name="T29" fmla="*/ 103 h 154"/>
                <a:gd name="T30" fmla="*/ 5 w 27"/>
                <a:gd name="T31" fmla="*/ 54 h 154"/>
                <a:gd name="T32" fmla="*/ 17 w 27"/>
                <a:gd name="T33" fmla="*/ 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154">
                  <a:moveTo>
                    <a:pt x="17" y="62"/>
                  </a:moveTo>
                  <a:cubicBezTo>
                    <a:pt x="27" y="23"/>
                    <a:pt x="27" y="23"/>
                    <a:pt x="27" y="23"/>
                  </a:cubicBezTo>
                  <a:cubicBezTo>
                    <a:pt x="16" y="0"/>
                    <a:pt x="16" y="0"/>
                    <a:pt x="16" y="0"/>
                  </a:cubicBezTo>
                  <a:cubicBezTo>
                    <a:pt x="2" y="54"/>
                    <a:pt x="2" y="54"/>
                    <a:pt x="2" y="54"/>
                  </a:cubicBezTo>
                  <a:cubicBezTo>
                    <a:pt x="0" y="87"/>
                    <a:pt x="2" y="118"/>
                    <a:pt x="8" y="147"/>
                  </a:cubicBezTo>
                  <a:cubicBezTo>
                    <a:pt x="10" y="154"/>
                    <a:pt x="10" y="154"/>
                    <a:pt x="10" y="154"/>
                  </a:cubicBezTo>
                  <a:cubicBezTo>
                    <a:pt x="24" y="141"/>
                    <a:pt x="24" y="141"/>
                    <a:pt x="24" y="141"/>
                  </a:cubicBezTo>
                  <a:cubicBezTo>
                    <a:pt x="17" y="62"/>
                    <a:pt x="17" y="62"/>
                    <a:pt x="17" y="62"/>
                  </a:cubicBezTo>
                  <a:close/>
                  <a:moveTo>
                    <a:pt x="17" y="7"/>
                  </a:moveTo>
                  <a:cubicBezTo>
                    <a:pt x="19" y="13"/>
                    <a:pt x="19" y="13"/>
                    <a:pt x="19" y="13"/>
                  </a:cubicBezTo>
                  <a:cubicBezTo>
                    <a:pt x="9" y="55"/>
                    <a:pt x="9" y="55"/>
                    <a:pt x="9" y="55"/>
                  </a:cubicBezTo>
                  <a:cubicBezTo>
                    <a:pt x="7" y="70"/>
                    <a:pt x="7" y="87"/>
                    <a:pt x="9" y="106"/>
                  </a:cubicBezTo>
                  <a:cubicBezTo>
                    <a:pt x="15" y="146"/>
                    <a:pt x="15" y="146"/>
                    <a:pt x="15" y="146"/>
                  </a:cubicBezTo>
                  <a:cubicBezTo>
                    <a:pt x="11" y="149"/>
                    <a:pt x="11" y="149"/>
                    <a:pt x="11" y="149"/>
                  </a:cubicBezTo>
                  <a:cubicBezTo>
                    <a:pt x="5" y="103"/>
                    <a:pt x="5" y="103"/>
                    <a:pt x="5" y="103"/>
                  </a:cubicBezTo>
                  <a:cubicBezTo>
                    <a:pt x="4" y="85"/>
                    <a:pt x="4" y="69"/>
                    <a:pt x="5" y="54"/>
                  </a:cubicBezTo>
                  <a:cubicBezTo>
                    <a:pt x="17" y="7"/>
                    <a:pt x="17" y="7"/>
                    <a:pt x="17" y="7"/>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3" name="Freeform 82"/>
            <p:cNvSpPr>
              <a:spLocks/>
            </p:cNvSpPr>
            <p:nvPr/>
          </p:nvSpPr>
          <p:spPr bwMode="auto">
            <a:xfrm>
              <a:off x="888630" y="3471606"/>
              <a:ext cx="20627" cy="183351"/>
            </a:xfrm>
            <a:custGeom>
              <a:avLst/>
              <a:gdLst>
                <a:gd name="T0" fmla="*/ 15 w 15"/>
                <a:gd name="T1" fmla="*/ 6 h 142"/>
                <a:gd name="T2" fmla="*/ 13 w 15"/>
                <a:gd name="T3" fmla="*/ 0 h 142"/>
                <a:gd name="T4" fmla="*/ 1 w 15"/>
                <a:gd name="T5" fmla="*/ 47 h 142"/>
                <a:gd name="T6" fmla="*/ 1 w 15"/>
                <a:gd name="T7" fmla="*/ 96 h 142"/>
                <a:gd name="T8" fmla="*/ 7 w 15"/>
                <a:gd name="T9" fmla="*/ 142 h 142"/>
                <a:gd name="T10" fmla="*/ 11 w 15"/>
                <a:gd name="T11" fmla="*/ 139 h 142"/>
                <a:gd name="T12" fmla="*/ 5 w 15"/>
                <a:gd name="T13" fmla="*/ 99 h 142"/>
                <a:gd name="T14" fmla="*/ 5 w 15"/>
                <a:gd name="T15" fmla="*/ 48 h 142"/>
                <a:gd name="T16" fmla="*/ 15 w 15"/>
                <a:gd name="T17"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2">
                  <a:moveTo>
                    <a:pt x="15" y="6"/>
                  </a:moveTo>
                  <a:cubicBezTo>
                    <a:pt x="13" y="0"/>
                    <a:pt x="13" y="0"/>
                    <a:pt x="13" y="0"/>
                  </a:cubicBezTo>
                  <a:cubicBezTo>
                    <a:pt x="1" y="47"/>
                    <a:pt x="1" y="47"/>
                    <a:pt x="1" y="47"/>
                  </a:cubicBezTo>
                  <a:cubicBezTo>
                    <a:pt x="0" y="62"/>
                    <a:pt x="0" y="78"/>
                    <a:pt x="1" y="96"/>
                  </a:cubicBezTo>
                  <a:cubicBezTo>
                    <a:pt x="7" y="142"/>
                    <a:pt x="7" y="142"/>
                    <a:pt x="7" y="142"/>
                  </a:cubicBezTo>
                  <a:cubicBezTo>
                    <a:pt x="11" y="139"/>
                    <a:pt x="11" y="139"/>
                    <a:pt x="11" y="139"/>
                  </a:cubicBezTo>
                  <a:cubicBezTo>
                    <a:pt x="5" y="99"/>
                    <a:pt x="5" y="99"/>
                    <a:pt x="5" y="99"/>
                  </a:cubicBezTo>
                  <a:cubicBezTo>
                    <a:pt x="3" y="80"/>
                    <a:pt x="3" y="63"/>
                    <a:pt x="5" y="48"/>
                  </a:cubicBezTo>
                  <a:cubicBezTo>
                    <a:pt x="15" y="6"/>
                    <a:pt x="15" y="6"/>
                    <a:pt x="1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4" name="Freeform 83"/>
            <p:cNvSpPr>
              <a:spLocks/>
            </p:cNvSpPr>
            <p:nvPr/>
          </p:nvSpPr>
          <p:spPr bwMode="auto">
            <a:xfrm>
              <a:off x="918424" y="3523174"/>
              <a:ext cx="13751" cy="32086"/>
            </a:xfrm>
            <a:custGeom>
              <a:avLst/>
              <a:gdLst>
                <a:gd name="T0" fmla="*/ 12 w 12"/>
                <a:gd name="T1" fmla="*/ 9 h 28"/>
                <a:gd name="T2" fmla="*/ 12 w 12"/>
                <a:gd name="T3" fmla="*/ 0 h 28"/>
                <a:gd name="T4" fmla="*/ 0 w 12"/>
                <a:gd name="T5" fmla="*/ 24 h 28"/>
                <a:gd name="T6" fmla="*/ 2 w 12"/>
                <a:gd name="T7" fmla="*/ 28 h 28"/>
                <a:gd name="T8" fmla="*/ 12 w 12"/>
                <a:gd name="T9" fmla="*/ 9 h 28"/>
                <a:gd name="T10" fmla="*/ 12 w 12"/>
                <a:gd name="T11" fmla="*/ 9 h 28"/>
              </a:gdLst>
              <a:ahLst/>
              <a:cxnLst>
                <a:cxn ang="0">
                  <a:pos x="T0" y="T1"/>
                </a:cxn>
                <a:cxn ang="0">
                  <a:pos x="T2" y="T3"/>
                </a:cxn>
                <a:cxn ang="0">
                  <a:pos x="T4" y="T5"/>
                </a:cxn>
                <a:cxn ang="0">
                  <a:pos x="T6" y="T7"/>
                </a:cxn>
                <a:cxn ang="0">
                  <a:pos x="T8" y="T9"/>
                </a:cxn>
                <a:cxn ang="0">
                  <a:pos x="T10" y="T11"/>
                </a:cxn>
              </a:cxnLst>
              <a:rect l="0" t="0" r="r" b="b"/>
              <a:pathLst>
                <a:path w="12" h="28">
                  <a:moveTo>
                    <a:pt x="12" y="9"/>
                  </a:moveTo>
                  <a:lnTo>
                    <a:pt x="12" y="0"/>
                  </a:lnTo>
                  <a:lnTo>
                    <a:pt x="0" y="24"/>
                  </a:lnTo>
                  <a:lnTo>
                    <a:pt x="2" y="28"/>
                  </a:lnTo>
                  <a:lnTo>
                    <a:pt x="12" y="9"/>
                  </a:lnTo>
                  <a:lnTo>
                    <a:pt x="12" y="9"/>
                  </a:ln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5" name="Freeform 84"/>
            <p:cNvSpPr>
              <a:spLocks/>
            </p:cNvSpPr>
            <p:nvPr/>
          </p:nvSpPr>
          <p:spPr bwMode="auto">
            <a:xfrm>
              <a:off x="928737" y="3577033"/>
              <a:ext cx="35525" cy="52713"/>
            </a:xfrm>
            <a:custGeom>
              <a:avLst/>
              <a:gdLst>
                <a:gd name="T0" fmla="*/ 6 w 26"/>
                <a:gd name="T1" fmla="*/ 0 h 40"/>
                <a:gd name="T2" fmla="*/ 0 w 26"/>
                <a:gd name="T3" fmla="*/ 19 h 40"/>
                <a:gd name="T4" fmla="*/ 6 w 26"/>
                <a:gd name="T5" fmla="*/ 40 h 40"/>
                <a:gd name="T6" fmla="*/ 26 w 26"/>
                <a:gd name="T7" fmla="*/ 15 h 40"/>
                <a:gd name="T8" fmla="*/ 6 w 26"/>
                <a:gd name="T9" fmla="*/ 0 h 40"/>
              </a:gdLst>
              <a:ahLst/>
              <a:cxnLst>
                <a:cxn ang="0">
                  <a:pos x="T0" y="T1"/>
                </a:cxn>
                <a:cxn ang="0">
                  <a:pos x="T2" y="T3"/>
                </a:cxn>
                <a:cxn ang="0">
                  <a:pos x="T4" y="T5"/>
                </a:cxn>
                <a:cxn ang="0">
                  <a:pos x="T6" y="T7"/>
                </a:cxn>
                <a:cxn ang="0">
                  <a:pos x="T8" y="T9"/>
                </a:cxn>
              </a:cxnLst>
              <a:rect l="0" t="0" r="r" b="b"/>
              <a:pathLst>
                <a:path w="26" h="40">
                  <a:moveTo>
                    <a:pt x="6" y="0"/>
                  </a:moveTo>
                  <a:cubicBezTo>
                    <a:pt x="0" y="19"/>
                    <a:pt x="0" y="19"/>
                    <a:pt x="0" y="19"/>
                  </a:cubicBezTo>
                  <a:cubicBezTo>
                    <a:pt x="6" y="40"/>
                    <a:pt x="6" y="40"/>
                    <a:pt x="6" y="40"/>
                  </a:cubicBezTo>
                  <a:cubicBezTo>
                    <a:pt x="26" y="15"/>
                    <a:pt x="26" y="15"/>
                    <a:pt x="26" y="15"/>
                  </a:cubicBezTo>
                  <a:cubicBezTo>
                    <a:pt x="15" y="17"/>
                    <a:pt x="8" y="12"/>
                    <a:pt x="6"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6" name="Freeform 85"/>
            <p:cNvSpPr>
              <a:spLocks noEditPoints="1"/>
            </p:cNvSpPr>
            <p:nvPr/>
          </p:nvSpPr>
          <p:spPr bwMode="auto">
            <a:xfrm>
              <a:off x="892067" y="3640060"/>
              <a:ext cx="46984" cy="60735"/>
            </a:xfrm>
            <a:custGeom>
              <a:avLst/>
              <a:gdLst>
                <a:gd name="T0" fmla="*/ 4 w 35"/>
                <a:gd name="T1" fmla="*/ 17 h 47"/>
                <a:gd name="T2" fmla="*/ 0 w 35"/>
                <a:gd name="T3" fmla="*/ 20 h 47"/>
                <a:gd name="T4" fmla="*/ 1 w 35"/>
                <a:gd name="T5" fmla="*/ 23 h 47"/>
                <a:gd name="T6" fmla="*/ 16 w 35"/>
                <a:gd name="T7" fmla="*/ 9 h 47"/>
                <a:gd name="T8" fmla="*/ 9 w 35"/>
                <a:gd name="T9" fmla="*/ 19 h 47"/>
                <a:gd name="T10" fmla="*/ 7 w 35"/>
                <a:gd name="T11" fmla="*/ 22 h 47"/>
                <a:gd name="T12" fmla="*/ 6 w 35"/>
                <a:gd name="T13" fmla="*/ 27 h 47"/>
                <a:gd name="T14" fmla="*/ 11 w 35"/>
                <a:gd name="T15" fmla="*/ 26 h 47"/>
                <a:gd name="T16" fmla="*/ 9 w 35"/>
                <a:gd name="T17" fmla="*/ 30 h 47"/>
                <a:gd name="T18" fmla="*/ 9 w 35"/>
                <a:gd name="T19" fmla="*/ 31 h 47"/>
                <a:gd name="T20" fmla="*/ 11 w 35"/>
                <a:gd name="T21" fmla="*/ 34 h 47"/>
                <a:gd name="T22" fmla="*/ 14 w 35"/>
                <a:gd name="T23" fmla="*/ 31 h 47"/>
                <a:gd name="T24" fmla="*/ 17 w 35"/>
                <a:gd name="T25" fmla="*/ 31 h 47"/>
                <a:gd name="T26" fmla="*/ 14 w 35"/>
                <a:gd name="T27" fmla="*/ 35 h 47"/>
                <a:gd name="T28" fmla="*/ 15 w 35"/>
                <a:gd name="T29" fmla="*/ 39 h 47"/>
                <a:gd name="T30" fmla="*/ 20 w 35"/>
                <a:gd name="T31" fmla="*/ 35 h 47"/>
                <a:gd name="T32" fmla="*/ 23 w 35"/>
                <a:gd name="T33" fmla="*/ 35 h 47"/>
                <a:gd name="T34" fmla="*/ 19 w 35"/>
                <a:gd name="T35" fmla="*/ 40 h 47"/>
                <a:gd name="T36" fmla="*/ 17 w 35"/>
                <a:gd name="T37" fmla="*/ 44 h 47"/>
                <a:gd name="T38" fmla="*/ 20 w 35"/>
                <a:gd name="T39" fmla="*/ 47 h 47"/>
                <a:gd name="T40" fmla="*/ 35 w 35"/>
                <a:gd name="T41" fmla="*/ 22 h 47"/>
                <a:gd name="T42" fmla="*/ 31 w 35"/>
                <a:gd name="T43" fmla="*/ 0 h 47"/>
                <a:gd name="T44" fmla="*/ 22 w 35"/>
                <a:gd name="T45" fmla="*/ 0 h 47"/>
                <a:gd name="T46" fmla="*/ 18 w 35"/>
                <a:gd name="T47" fmla="*/ 4 h 47"/>
                <a:gd name="T48" fmla="*/ 4 w 35"/>
                <a:gd name="T49" fmla="*/ 17 h 47"/>
                <a:gd name="T50" fmla="*/ 30 w 35"/>
                <a:gd name="T51" fmla="*/ 1 h 47"/>
                <a:gd name="T52" fmla="*/ 29 w 35"/>
                <a:gd name="T53" fmla="*/ 3 h 47"/>
                <a:gd name="T54" fmla="*/ 23 w 35"/>
                <a:gd name="T55" fmla="*/ 5 h 47"/>
                <a:gd name="T56" fmla="*/ 10 w 35"/>
                <a:gd name="T57" fmla="*/ 24 h 47"/>
                <a:gd name="T58" fmla="*/ 7 w 35"/>
                <a:gd name="T59" fmla="*/ 24 h 47"/>
                <a:gd name="T60" fmla="*/ 18 w 35"/>
                <a:gd name="T61" fmla="*/ 9 h 47"/>
                <a:gd name="T62" fmla="*/ 15 w 35"/>
                <a:gd name="T63" fmla="*/ 7 h 47"/>
                <a:gd name="T64" fmla="*/ 22 w 35"/>
                <a:gd name="T65" fmla="*/ 1 h 47"/>
                <a:gd name="T66" fmla="*/ 30 w 35"/>
                <a:gd name="T6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7">
                  <a:moveTo>
                    <a:pt x="4" y="17"/>
                  </a:moveTo>
                  <a:cubicBezTo>
                    <a:pt x="0" y="20"/>
                    <a:pt x="0" y="20"/>
                    <a:pt x="0" y="20"/>
                  </a:cubicBezTo>
                  <a:cubicBezTo>
                    <a:pt x="0" y="22"/>
                    <a:pt x="1" y="23"/>
                    <a:pt x="1" y="23"/>
                  </a:cubicBezTo>
                  <a:cubicBezTo>
                    <a:pt x="16" y="9"/>
                    <a:pt x="16" y="9"/>
                    <a:pt x="16" y="9"/>
                  </a:cubicBezTo>
                  <a:cubicBezTo>
                    <a:pt x="9" y="19"/>
                    <a:pt x="9" y="19"/>
                    <a:pt x="9" y="19"/>
                  </a:cubicBezTo>
                  <a:cubicBezTo>
                    <a:pt x="8" y="20"/>
                    <a:pt x="7" y="21"/>
                    <a:pt x="7" y="22"/>
                  </a:cubicBezTo>
                  <a:cubicBezTo>
                    <a:pt x="6" y="24"/>
                    <a:pt x="5" y="25"/>
                    <a:pt x="6" y="27"/>
                  </a:cubicBezTo>
                  <a:cubicBezTo>
                    <a:pt x="11" y="26"/>
                    <a:pt x="11" y="26"/>
                    <a:pt x="11" y="26"/>
                  </a:cubicBezTo>
                  <a:cubicBezTo>
                    <a:pt x="10" y="28"/>
                    <a:pt x="10" y="29"/>
                    <a:pt x="9" y="30"/>
                  </a:cubicBezTo>
                  <a:cubicBezTo>
                    <a:pt x="9" y="30"/>
                    <a:pt x="9" y="31"/>
                    <a:pt x="9" y="31"/>
                  </a:cubicBezTo>
                  <a:cubicBezTo>
                    <a:pt x="9" y="33"/>
                    <a:pt x="10" y="34"/>
                    <a:pt x="11" y="34"/>
                  </a:cubicBezTo>
                  <a:cubicBezTo>
                    <a:pt x="14" y="31"/>
                    <a:pt x="14" y="31"/>
                    <a:pt x="14" y="31"/>
                  </a:cubicBezTo>
                  <a:cubicBezTo>
                    <a:pt x="17" y="31"/>
                    <a:pt x="17" y="31"/>
                    <a:pt x="17" y="31"/>
                  </a:cubicBezTo>
                  <a:cubicBezTo>
                    <a:pt x="15" y="33"/>
                    <a:pt x="15" y="34"/>
                    <a:pt x="14" y="35"/>
                  </a:cubicBezTo>
                  <a:cubicBezTo>
                    <a:pt x="14" y="37"/>
                    <a:pt x="14" y="38"/>
                    <a:pt x="15" y="39"/>
                  </a:cubicBezTo>
                  <a:cubicBezTo>
                    <a:pt x="20" y="35"/>
                    <a:pt x="20" y="35"/>
                    <a:pt x="20" y="35"/>
                  </a:cubicBezTo>
                  <a:cubicBezTo>
                    <a:pt x="23" y="35"/>
                    <a:pt x="23" y="35"/>
                    <a:pt x="23" y="35"/>
                  </a:cubicBezTo>
                  <a:cubicBezTo>
                    <a:pt x="21" y="37"/>
                    <a:pt x="20" y="38"/>
                    <a:pt x="19" y="40"/>
                  </a:cubicBezTo>
                  <a:cubicBezTo>
                    <a:pt x="18" y="41"/>
                    <a:pt x="17" y="43"/>
                    <a:pt x="17" y="44"/>
                  </a:cubicBezTo>
                  <a:cubicBezTo>
                    <a:pt x="17" y="45"/>
                    <a:pt x="18" y="46"/>
                    <a:pt x="20" y="47"/>
                  </a:cubicBezTo>
                  <a:cubicBezTo>
                    <a:pt x="35" y="22"/>
                    <a:pt x="35" y="22"/>
                    <a:pt x="35" y="22"/>
                  </a:cubicBezTo>
                  <a:cubicBezTo>
                    <a:pt x="31" y="0"/>
                    <a:pt x="31" y="0"/>
                    <a:pt x="31" y="0"/>
                  </a:cubicBezTo>
                  <a:cubicBezTo>
                    <a:pt x="22" y="0"/>
                    <a:pt x="22" y="0"/>
                    <a:pt x="22" y="0"/>
                  </a:cubicBezTo>
                  <a:cubicBezTo>
                    <a:pt x="18" y="4"/>
                    <a:pt x="18" y="4"/>
                    <a:pt x="18" y="4"/>
                  </a:cubicBezTo>
                  <a:cubicBezTo>
                    <a:pt x="4" y="17"/>
                    <a:pt x="4" y="17"/>
                    <a:pt x="4" y="17"/>
                  </a:cubicBezTo>
                  <a:close/>
                  <a:moveTo>
                    <a:pt x="30" y="1"/>
                  </a:moveTo>
                  <a:cubicBezTo>
                    <a:pt x="29" y="3"/>
                    <a:pt x="29" y="3"/>
                    <a:pt x="29" y="3"/>
                  </a:cubicBezTo>
                  <a:cubicBezTo>
                    <a:pt x="23" y="5"/>
                    <a:pt x="23" y="5"/>
                    <a:pt x="23" y="5"/>
                  </a:cubicBezTo>
                  <a:cubicBezTo>
                    <a:pt x="18" y="11"/>
                    <a:pt x="14" y="18"/>
                    <a:pt x="10" y="24"/>
                  </a:cubicBezTo>
                  <a:cubicBezTo>
                    <a:pt x="7" y="24"/>
                    <a:pt x="7" y="24"/>
                    <a:pt x="7" y="24"/>
                  </a:cubicBezTo>
                  <a:cubicBezTo>
                    <a:pt x="18" y="9"/>
                    <a:pt x="18" y="9"/>
                    <a:pt x="18" y="9"/>
                  </a:cubicBezTo>
                  <a:cubicBezTo>
                    <a:pt x="15" y="7"/>
                    <a:pt x="15" y="7"/>
                    <a:pt x="15" y="7"/>
                  </a:cubicBezTo>
                  <a:cubicBezTo>
                    <a:pt x="22" y="1"/>
                    <a:pt x="22" y="1"/>
                    <a:pt x="22" y="1"/>
                  </a:cubicBezTo>
                  <a:cubicBezTo>
                    <a:pt x="30" y="1"/>
                    <a:pt x="30" y="1"/>
                    <a:pt x="30" y="1"/>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7" name="Freeform 86"/>
            <p:cNvSpPr>
              <a:spLocks/>
            </p:cNvSpPr>
            <p:nvPr/>
          </p:nvSpPr>
          <p:spPr bwMode="auto">
            <a:xfrm>
              <a:off x="901235" y="3641205"/>
              <a:ext cx="30941" cy="29794"/>
            </a:xfrm>
            <a:custGeom>
              <a:avLst/>
              <a:gdLst>
                <a:gd name="T0" fmla="*/ 22 w 23"/>
                <a:gd name="T1" fmla="*/ 2 h 23"/>
                <a:gd name="T2" fmla="*/ 23 w 23"/>
                <a:gd name="T3" fmla="*/ 0 h 23"/>
                <a:gd name="T4" fmla="*/ 15 w 23"/>
                <a:gd name="T5" fmla="*/ 0 h 23"/>
                <a:gd name="T6" fmla="*/ 8 w 23"/>
                <a:gd name="T7" fmla="*/ 6 h 23"/>
                <a:gd name="T8" fmla="*/ 11 w 23"/>
                <a:gd name="T9" fmla="*/ 8 h 23"/>
                <a:gd name="T10" fmla="*/ 0 w 23"/>
                <a:gd name="T11" fmla="*/ 23 h 23"/>
                <a:gd name="T12" fmla="*/ 3 w 23"/>
                <a:gd name="T13" fmla="*/ 23 h 23"/>
                <a:gd name="T14" fmla="*/ 16 w 23"/>
                <a:gd name="T15" fmla="*/ 4 h 23"/>
                <a:gd name="T16" fmla="*/ 22 w 23"/>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22" y="2"/>
                  </a:moveTo>
                  <a:cubicBezTo>
                    <a:pt x="23" y="0"/>
                    <a:pt x="23" y="0"/>
                    <a:pt x="23" y="0"/>
                  </a:cubicBezTo>
                  <a:cubicBezTo>
                    <a:pt x="15" y="0"/>
                    <a:pt x="15" y="0"/>
                    <a:pt x="15" y="0"/>
                  </a:cubicBezTo>
                  <a:cubicBezTo>
                    <a:pt x="8" y="6"/>
                    <a:pt x="8" y="6"/>
                    <a:pt x="8" y="6"/>
                  </a:cubicBezTo>
                  <a:cubicBezTo>
                    <a:pt x="11" y="8"/>
                    <a:pt x="11" y="8"/>
                    <a:pt x="11" y="8"/>
                  </a:cubicBezTo>
                  <a:cubicBezTo>
                    <a:pt x="0" y="23"/>
                    <a:pt x="0" y="23"/>
                    <a:pt x="0" y="23"/>
                  </a:cubicBezTo>
                  <a:cubicBezTo>
                    <a:pt x="3" y="23"/>
                    <a:pt x="3" y="23"/>
                    <a:pt x="3" y="23"/>
                  </a:cubicBezTo>
                  <a:cubicBezTo>
                    <a:pt x="7" y="17"/>
                    <a:pt x="11" y="10"/>
                    <a:pt x="16" y="4"/>
                  </a:cubicBezTo>
                  <a:cubicBezTo>
                    <a:pt x="22" y="2"/>
                    <a:pt x="22" y="2"/>
                    <a:pt x="22" y="2"/>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8" name="Freeform 87"/>
            <p:cNvSpPr>
              <a:spLocks noEditPoints="1"/>
            </p:cNvSpPr>
            <p:nvPr/>
          </p:nvSpPr>
          <p:spPr bwMode="auto">
            <a:xfrm>
              <a:off x="931029" y="3357013"/>
              <a:ext cx="156994" cy="303675"/>
            </a:xfrm>
            <a:custGeom>
              <a:avLst/>
              <a:gdLst>
                <a:gd name="T0" fmla="*/ 0 w 114"/>
                <a:gd name="T1" fmla="*/ 215 h 234"/>
                <a:gd name="T2" fmla="*/ 2 w 114"/>
                <a:gd name="T3" fmla="*/ 218 h 234"/>
                <a:gd name="T4" fmla="*/ 16 w 114"/>
                <a:gd name="T5" fmla="*/ 234 h 234"/>
                <a:gd name="T6" fmla="*/ 93 w 114"/>
                <a:gd name="T7" fmla="*/ 109 h 234"/>
                <a:gd name="T8" fmla="*/ 114 w 114"/>
                <a:gd name="T9" fmla="*/ 0 h 234"/>
                <a:gd name="T10" fmla="*/ 82 w 114"/>
                <a:gd name="T11" fmla="*/ 54 h 234"/>
                <a:gd name="T12" fmla="*/ 71 w 114"/>
                <a:gd name="T13" fmla="*/ 102 h 234"/>
                <a:gd name="T14" fmla="*/ 62 w 114"/>
                <a:gd name="T15" fmla="*/ 131 h 234"/>
                <a:gd name="T16" fmla="*/ 62 w 114"/>
                <a:gd name="T17" fmla="*/ 136 h 234"/>
                <a:gd name="T18" fmla="*/ 48 w 114"/>
                <a:gd name="T19" fmla="*/ 151 h 234"/>
                <a:gd name="T20" fmla="*/ 44 w 114"/>
                <a:gd name="T21" fmla="*/ 160 h 234"/>
                <a:gd name="T22" fmla="*/ 24 w 114"/>
                <a:gd name="T23" fmla="*/ 185 h 234"/>
                <a:gd name="T24" fmla="*/ 4 w 114"/>
                <a:gd name="T25" fmla="*/ 210 h 234"/>
                <a:gd name="T26" fmla="*/ 0 w 114"/>
                <a:gd name="T27" fmla="*/ 215 h 234"/>
                <a:gd name="T28" fmla="*/ 7 w 114"/>
                <a:gd name="T29" fmla="*/ 220 h 234"/>
                <a:gd name="T30" fmla="*/ 3 w 114"/>
                <a:gd name="T31" fmla="*/ 215 h 234"/>
                <a:gd name="T32" fmla="*/ 47 w 114"/>
                <a:gd name="T33" fmla="*/ 161 h 234"/>
                <a:gd name="T34" fmla="*/ 64 w 114"/>
                <a:gd name="T35" fmla="*/ 138 h 234"/>
                <a:gd name="T36" fmla="*/ 74 w 114"/>
                <a:gd name="T37" fmla="*/ 104 h 234"/>
                <a:gd name="T38" fmla="*/ 86 w 114"/>
                <a:gd name="T39" fmla="*/ 50 h 234"/>
                <a:gd name="T40" fmla="*/ 112 w 114"/>
                <a:gd name="T41" fmla="*/ 5 h 234"/>
                <a:gd name="T42" fmla="*/ 90 w 114"/>
                <a:gd name="T43" fmla="*/ 52 h 234"/>
                <a:gd name="T44" fmla="*/ 77 w 114"/>
                <a:gd name="T45" fmla="*/ 105 h 234"/>
                <a:gd name="T46" fmla="*/ 67 w 114"/>
                <a:gd name="T47" fmla="*/ 141 h 234"/>
                <a:gd name="T48" fmla="*/ 51 w 114"/>
                <a:gd name="T49" fmla="*/ 164 h 234"/>
                <a:gd name="T50" fmla="*/ 7 w 114"/>
                <a:gd name="T51" fmla="*/ 22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34">
                  <a:moveTo>
                    <a:pt x="0" y="215"/>
                  </a:moveTo>
                  <a:cubicBezTo>
                    <a:pt x="0" y="216"/>
                    <a:pt x="1" y="217"/>
                    <a:pt x="2" y="218"/>
                  </a:cubicBezTo>
                  <a:cubicBezTo>
                    <a:pt x="6" y="224"/>
                    <a:pt x="11" y="230"/>
                    <a:pt x="16" y="234"/>
                  </a:cubicBezTo>
                  <a:cubicBezTo>
                    <a:pt x="51" y="198"/>
                    <a:pt x="76" y="156"/>
                    <a:pt x="93" y="109"/>
                  </a:cubicBezTo>
                  <a:cubicBezTo>
                    <a:pt x="103" y="75"/>
                    <a:pt x="110" y="38"/>
                    <a:pt x="114" y="0"/>
                  </a:cubicBezTo>
                  <a:cubicBezTo>
                    <a:pt x="100" y="10"/>
                    <a:pt x="90" y="28"/>
                    <a:pt x="82" y="54"/>
                  </a:cubicBezTo>
                  <a:cubicBezTo>
                    <a:pt x="76" y="70"/>
                    <a:pt x="72" y="86"/>
                    <a:pt x="71" y="102"/>
                  </a:cubicBezTo>
                  <a:cubicBezTo>
                    <a:pt x="66" y="111"/>
                    <a:pt x="63" y="121"/>
                    <a:pt x="62" y="131"/>
                  </a:cubicBezTo>
                  <a:cubicBezTo>
                    <a:pt x="62" y="133"/>
                    <a:pt x="62" y="134"/>
                    <a:pt x="62" y="136"/>
                  </a:cubicBezTo>
                  <a:cubicBezTo>
                    <a:pt x="56" y="140"/>
                    <a:pt x="51" y="145"/>
                    <a:pt x="48" y="151"/>
                  </a:cubicBezTo>
                  <a:cubicBezTo>
                    <a:pt x="46" y="154"/>
                    <a:pt x="45" y="157"/>
                    <a:pt x="44" y="160"/>
                  </a:cubicBezTo>
                  <a:cubicBezTo>
                    <a:pt x="24" y="185"/>
                    <a:pt x="24" y="185"/>
                    <a:pt x="24" y="185"/>
                  </a:cubicBezTo>
                  <a:cubicBezTo>
                    <a:pt x="4" y="210"/>
                    <a:pt x="4" y="210"/>
                    <a:pt x="4" y="210"/>
                  </a:cubicBezTo>
                  <a:cubicBezTo>
                    <a:pt x="0" y="215"/>
                    <a:pt x="0" y="215"/>
                    <a:pt x="0" y="215"/>
                  </a:cubicBezTo>
                  <a:close/>
                  <a:moveTo>
                    <a:pt x="7" y="220"/>
                  </a:moveTo>
                  <a:cubicBezTo>
                    <a:pt x="3" y="215"/>
                    <a:pt x="3" y="215"/>
                    <a:pt x="3" y="215"/>
                  </a:cubicBezTo>
                  <a:cubicBezTo>
                    <a:pt x="47" y="161"/>
                    <a:pt x="47" y="161"/>
                    <a:pt x="47" y="161"/>
                  </a:cubicBezTo>
                  <a:cubicBezTo>
                    <a:pt x="50" y="151"/>
                    <a:pt x="55" y="144"/>
                    <a:pt x="64" y="138"/>
                  </a:cubicBezTo>
                  <a:cubicBezTo>
                    <a:pt x="64" y="126"/>
                    <a:pt x="68" y="114"/>
                    <a:pt x="74" y="104"/>
                  </a:cubicBezTo>
                  <a:cubicBezTo>
                    <a:pt x="74" y="86"/>
                    <a:pt x="79" y="68"/>
                    <a:pt x="86" y="50"/>
                  </a:cubicBezTo>
                  <a:cubicBezTo>
                    <a:pt x="92" y="30"/>
                    <a:pt x="100" y="15"/>
                    <a:pt x="112" y="5"/>
                  </a:cubicBezTo>
                  <a:cubicBezTo>
                    <a:pt x="101" y="20"/>
                    <a:pt x="94" y="35"/>
                    <a:pt x="90" y="52"/>
                  </a:cubicBezTo>
                  <a:cubicBezTo>
                    <a:pt x="83" y="68"/>
                    <a:pt x="79" y="86"/>
                    <a:pt x="77" y="105"/>
                  </a:cubicBezTo>
                  <a:cubicBezTo>
                    <a:pt x="72" y="116"/>
                    <a:pt x="69" y="127"/>
                    <a:pt x="67" y="141"/>
                  </a:cubicBezTo>
                  <a:cubicBezTo>
                    <a:pt x="59" y="147"/>
                    <a:pt x="53" y="155"/>
                    <a:pt x="51" y="164"/>
                  </a:cubicBezTo>
                  <a:cubicBezTo>
                    <a:pt x="7" y="220"/>
                    <a:pt x="7" y="220"/>
                    <a:pt x="7" y="220"/>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9" name="Freeform 88"/>
            <p:cNvSpPr>
              <a:spLocks/>
            </p:cNvSpPr>
            <p:nvPr/>
          </p:nvSpPr>
          <p:spPr bwMode="auto">
            <a:xfrm>
              <a:off x="935613" y="3363889"/>
              <a:ext cx="148972" cy="278464"/>
            </a:xfrm>
            <a:custGeom>
              <a:avLst/>
              <a:gdLst>
                <a:gd name="T0" fmla="*/ 0 w 109"/>
                <a:gd name="T1" fmla="*/ 210 h 215"/>
                <a:gd name="T2" fmla="*/ 4 w 109"/>
                <a:gd name="T3" fmla="*/ 215 h 215"/>
                <a:gd name="T4" fmla="*/ 48 w 109"/>
                <a:gd name="T5" fmla="*/ 159 h 215"/>
                <a:gd name="T6" fmla="*/ 64 w 109"/>
                <a:gd name="T7" fmla="*/ 136 h 215"/>
                <a:gd name="T8" fmla="*/ 74 w 109"/>
                <a:gd name="T9" fmla="*/ 100 h 215"/>
                <a:gd name="T10" fmla="*/ 87 w 109"/>
                <a:gd name="T11" fmla="*/ 47 h 215"/>
                <a:gd name="T12" fmla="*/ 109 w 109"/>
                <a:gd name="T13" fmla="*/ 0 h 215"/>
                <a:gd name="T14" fmla="*/ 83 w 109"/>
                <a:gd name="T15" fmla="*/ 45 h 215"/>
                <a:gd name="T16" fmla="*/ 71 w 109"/>
                <a:gd name="T17" fmla="*/ 99 h 215"/>
                <a:gd name="T18" fmla="*/ 61 w 109"/>
                <a:gd name="T19" fmla="*/ 133 h 215"/>
                <a:gd name="T20" fmla="*/ 44 w 109"/>
                <a:gd name="T21" fmla="*/ 156 h 215"/>
                <a:gd name="T22" fmla="*/ 0 w 109"/>
                <a:gd name="T23" fmla="*/ 21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215">
                  <a:moveTo>
                    <a:pt x="0" y="210"/>
                  </a:moveTo>
                  <a:cubicBezTo>
                    <a:pt x="4" y="215"/>
                    <a:pt x="4" y="215"/>
                    <a:pt x="4" y="215"/>
                  </a:cubicBezTo>
                  <a:cubicBezTo>
                    <a:pt x="48" y="159"/>
                    <a:pt x="48" y="159"/>
                    <a:pt x="48" y="159"/>
                  </a:cubicBezTo>
                  <a:cubicBezTo>
                    <a:pt x="50" y="150"/>
                    <a:pt x="56" y="142"/>
                    <a:pt x="64" y="136"/>
                  </a:cubicBezTo>
                  <a:cubicBezTo>
                    <a:pt x="66" y="122"/>
                    <a:pt x="69" y="111"/>
                    <a:pt x="74" y="100"/>
                  </a:cubicBezTo>
                  <a:cubicBezTo>
                    <a:pt x="76" y="81"/>
                    <a:pt x="80" y="63"/>
                    <a:pt x="87" y="47"/>
                  </a:cubicBezTo>
                  <a:cubicBezTo>
                    <a:pt x="91" y="30"/>
                    <a:pt x="98" y="15"/>
                    <a:pt x="109" y="0"/>
                  </a:cubicBezTo>
                  <a:cubicBezTo>
                    <a:pt x="97" y="10"/>
                    <a:pt x="89" y="25"/>
                    <a:pt x="83" y="45"/>
                  </a:cubicBezTo>
                  <a:cubicBezTo>
                    <a:pt x="76" y="63"/>
                    <a:pt x="71" y="81"/>
                    <a:pt x="71" y="99"/>
                  </a:cubicBezTo>
                  <a:cubicBezTo>
                    <a:pt x="65" y="109"/>
                    <a:pt x="61" y="121"/>
                    <a:pt x="61" y="133"/>
                  </a:cubicBezTo>
                  <a:cubicBezTo>
                    <a:pt x="52" y="139"/>
                    <a:pt x="47" y="146"/>
                    <a:pt x="44" y="156"/>
                  </a:cubicBezTo>
                  <a:cubicBezTo>
                    <a:pt x="0" y="210"/>
                    <a:pt x="0" y="210"/>
                    <a:pt x="0" y="2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0" name="Freeform 89"/>
            <p:cNvSpPr>
              <a:spLocks/>
            </p:cNvSpPr>
            <p:nvPr/>
          </p:nvSpPr>
          <p:spPr bwMode="auto">
            <a:xfrm>
              <a:off x="893214" y="3651519"/>
              <a:ext cx="20627" cy="20627"/>
            </a:xfrm>
            <a:custGeom>
              <a:avLst/>
              <a:gdLst>
                <a:gd name="T0" fmla="*/ 8 w 15"/>
                <a:gd name="T1" fmla="*/ 10 h 16"/>
                <a:gd name="T2" fmla="*/ 15 w 15"/>
                <a:gd name="T3" fmla="*/ 0 h 16"/>
                <a:gd name="T4" fmla="*/ 0 w 15"/>
                <a:gd name="T5" fmla="*/ 14 h 16"/>
                <a:gd name="T6" fmla="*/ 6 w 15"/>
                <a:gd name="T7" fmla="*/ 13 h 16"/>
                <a:gd name="T8" fmla="*/ 8 w 15"/>
                <a:gd name="T9" fmla="*/ 10 h 16"/>
              </a:gdLst>
              <a:ahLst/>
              <a:cxnLst>
                <a:cxn ang="0">
                  <a:pos x="T0" y="T1"/>
                </a:cxn>
                <a:cxn ang="0">
                  <a:pos x="T2" y="T3"/>
                </a:cxn>
                <a:cxn ang="0">
                  <a:pos x="T4" y="T5"/>
                </a:cxn>
                <a:cxn ang="0">
                  <a:pos x="T6" y="T7"/>
                </a:cxn>
                <a:cxn ang="0">
                  <a:pos x="T8" y="T9"/>
                </a:cxn>
              </a:cxnLst>
              <a:rect l="0" t="0" r="r" b="b"/>
              <a:pathLst>
                <a:path w="15" h="16">
                  <a:moveTo>
                    <a:pt x="8" y="10"/>
                  </a:moveTo>
                  <a:cubicBezTo>
                    <a:pt x="15" y="0"/>
                    <a:pt x="15" y="0"/>
                    <a:pt x="15" y="0"/>
                  </a:cubicBezTo>
                  <a:cubicBezTo>
                    <a:pt x="0" y="14"/>
                    <a:pt x="0" y="14"/>
                    <a:pt x="0" y="14"/>
                  </a:cubicBezTo>
                  <a:cubicBezTo>
                    <a:pt x="2" y="16"/>
                    <a:pt x="3" y="15"/>
                    <a:pt x="6" y="13"/>
                  </a:cubicBezTo>
                  <a:cubicBezTo>
                    <a:pt x="6" y="12"/>
                    <a:pt x="7" y="11"/>
                    <a:pt x="8" y="1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1" name="Freeform 90"/>
            <p:cNvSpPr>
              <a:spLocks/>
            </p:cNvSpPr>
            <p:nvPr/>
          </p:nvSpPr>
          <p:spPr bwMode="auto">
            <a:xfrm>
              <a:off x="900089" y="3673292"/>
              <a:ext cx="6876" cy="5730"/>
            </a:xfrm>
            <a:custGeom>
              <a:avLst/>
              <a:gdLst>
                <a:gd name="T0" fmla="*/ 3 w 5"/>
                <a:gd name="T1" fmla="*/ 4 h 4"/>
                <a:gd name="T2" fmla="*/ 5 w 5"/>
                <a:gd name="T3" fmla="*/ 0 h 4"/>
                <a:gd name="T4" fmla="*/ 0 w 5"/>
                <a:gd name="T5" fmla="*/ 1 h 4"/>
                <a:gd name="T6" fmla="*/ 3 w 5"/>
                <a:gd name="T7" fmla="*/ 4 h 4"/>
              </a:gdLst>
              <a:ahLst/>
              <a:cxnLst>
                <a:cxn ang="0">
                  <a:pos x="T0" y="T1"/>
                </a:cxn>
                <a:cxn ang="0">
                  <a:pos x="T2" y="T3"/>
                </a:cxn>
                <a:cxn ang="0">
                  <a:pos x="T4" y="T5"/>
                </a:cxn>
                <a:cxn ang="0">
                  <a:pos x="T6" y="T7"/>
                </a:cxn>
              </a:cxnLst>
              <a:rect l="0" t="0" r="r" b="b"/>
              <a:pathLst>
                <a:path w="5" h="4">
                  <a:moveTo>
                    <a:pt x="3" y="4"/>
                  </a:moveTo>
                  <a:cubicBezTo>
                    <a:pt x="4" y="3"/>
                    <a:pt x="4" y="2"/>
                    <a:pt x="5" y="0"/>
                  </a:cubicBezTo>
                  <a:cubicBezTo>
                    <a:pt x="0" y="1"/>
                    <a:pt x="0" y="1"/>
                    <a:pt x="0" y="1"/>
                  </a:cubicBezTo>
                  <a:cubicBezTo>
                    <a:pt x="1" y="2"/>
                    <a:pt x="2" y="3"/>
                    <a:pt x="3" y="4"/>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2" name="Freeform 91"/>
            <p:cNvSpPr>
              <a:spLocks/>
            </p:cNvSpPr>
            <p:nvPr/>
          </p:nvSpPr>
          <p:spPr bwMode="auto">
            <a:xfrm>
              <a:off x="918424" y="3640060"/>
              <a:ext cx="57297" cy="74487"/>
            </a:xfrm>
            <a:custGeom>
              <a:avLst/>
              <a:gdLst>
                <a:gd name="T0" fmla="*/ 11 w 41"/>
                <a:gd name="T1" fmla="*/ 0 h 58"/>
                <a:gd name="T2" fmla="*/ 15 w 41"/>
                <a:gd name="T3" fmla="*/ 22 h 58"/>
                <a:gd name="T4" fmla="*/ 0 w 41"/>
                <a:gd name="T5" fmla="*/ 47 h 58"/>
                <a:gd name="T6" fmla="*/ 3 w 41"/>
                <a:gd name="T7" fmla="*/ 47 h 58"/>
                <a:gd name="T8" fmla="*/ 20 w 41"/>
                <a:gd name="T9" fmla="*/ 26 h 58"/>
                <a:gd name="T10" fmla="*/ 29 w 41"/>
                <a:gd name="T11" fmla="*/ 35 h 58"/>
                <a:gd name="T12" fmla="*/ 40 w 41"/>
                <a:gd name="T13" fmla="*/ 58 h 58"/>
                <a:gd name="T14" fmla="*/ 41 w 41"/>
                <a:gd name="T15" fmla="*/ 58 h 58"/>
                <a:gd name="T16" fmla="*/ 31 w 41"/>
                <a:gd name="T17" fmla="*/ 34 h 58"/>
                <a:gd name="T18" fmla="*/ 23 w 41"/>
                <a:gd name="T19" fmla="*/ 21 h 58"/>
                <a:gd name="T20" fmla="*/ 25 w 41"/>
                <a:gd name="T21" fmla="*/ 16 h 58"/>
                <a:gd name="T22" fmla="*/ 11 w 41"/>
                <a:gd name="T2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58">
                  <a:moveTo>
                    <a:pt x="11" y="0"/>
                  </a:moveTo>
                  <a:cubicBezTo>
                    <a:pt x="15" y="22"/>
                    <a:pt x="15" y="22"/>
                    <a:pt x="15" y="22"/>
                  </a:cubicBezTo>
                  <a:cubicBezTo>
                    <a:pt x="0" y="47"/>
                    <a:pt x="0" y="47"/>
                    <a:pt x="0" y="47"/>
                  </a:cubicBezTo>
                  <a:cubicBezTo>
                    <a:pt x="0" y="47"/>
                    <a:pt x="1" y="47"/>
                    <a:pt x="3" y="47"/>
                  </a:cubicBezTo>
                  <a:cubicBezTo>
                    <a:pt x="20" y="26"/>
                    <a:pt x="20" y="26"/>
                    <a:pt x="20" y="26"/>
                  </a:cubicBezTo>
                  <a:cubicBezTo>
                    <a:pt x="29" y="35"/>
                    <a:pt x="29" y="35"/>
                    <a:pt x="29" y="35"/>
                  </a:cubicBezTo>
                  <a:cubicBezTo>
                    <a:pt x="40" y="58"/>
                    <a:pt x="40" y="58"/>
                    <a:pt x="40" y="58"/>
                  </a:cubicBezTo>
                  <a:cubicBezTo>
                    <a:pt x="41" y="58"/>
                    <a:pt x="41" y="58"/>
                    <a:pt x="41" y="58"/>
                  </a:cubicBezTo>
                  <a:cubicBezTo>
                    <a:pt x="31" y="34"/>
                    <a:pt x="31" y="34"/>
                    <a:pt x="31" y="34"/>
                  </a:cubicBezTo>
                  <a:cubicBezTo>
                    <a:pt x="23" y="21"/>
                    <a:pt x="23" y="21"/>
                    <a:pt x="23" y="21"/>
                  </a:cubicBezTo>
                  <a:cubicBezTo>
                    <a:pt x="25" y="16"/>
                    <a:pt x="25" y="16"/>
                    <a:pt x="25" y="16"/>
                  </a:cubicBezTo>
                  <a:cubicBezTo>
                    <a:pt x="20" y="12"/>
                    <a:pt x="15" y="6"/>
                    <a:pt x="11"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3" name="Freeform 92"/>
            <p:cNvSpPr>
              <a:spLocks noEditPoints="1"/>
            </p:cNvSpPr>
            <p:nvPr/>
          </p:nvSpPr>
          <p:spPr bwMode="auto">
            <a:xfrm>
              <a:off x="952803" y="3357013"/>
              <a:ext cx="148972" cy="315134"/>
            </a:xfrm>
            <a:custGeom>
              <a:avLst/>
              <a:gdLst>
                <a:gd name="T0" fmla="*/ 83 w 108"/>
                <a:gd name="T1" fmla="*/ 140 h 243"/>
                <a:gd name="T2" fmla="*/ 97 w 108"/>
                <a:gd name="T3" fmla="*/ 98 h 243"/>
                <a:gd name="T4" fmla="*/ 98 w 108"/>
                <a:gd name="T5" fmla="*/ 0 h 243"/>
                <a:gd name="T6" fmla="*/ 77 w 108"/>
                <a:gd name="T7" fmla="*/ 109 h 243"/>
                <a:gd name="T8" fmla="*/ 0 w 108"/>
                <a:gd name="T9" fmla="*/ 234 h 243"/>
                <a:gd name="T10" fmla="*/ 14 w 108"/>
                <a:gd name="T11" fmla="*/ 243 h 243"/>
                <a:gd name="T12" fmla="*/ 44 w 108"/>
                <a:gd name="T13" fmla="*/ 210 h 243"/>
                <a:gd name="T14" fmla="*/ 55 w 108"/>
                <a:gd name="T15" fmla="*/ 194 h 243"/>
                <a:gd name="T16" fmla="*/ 82 w 108"/>
                <a:gd name="T17" fmla="*/ 203 h 243"/>
                <a:gd name="T18" fmla="*/ 76 w 108"/>
                <a:gd name="T19" fmla="*/ 157 h 243"/>
                <a:gd name="T20" fmla="*/ 83 w 108"/>
                <a:gd name="T21" fmla="*/ 140 h 243"/>
                <a:gd name="T22" fmla="*/ 70 w 108"/>
                <a:gd name="T23" fmla="*/ 169 h 243"/>
                <a:gd name="T24" fmla="*/ 70 w 108"/>
                <a:gd name="T25" fmla="*/ 190 h 243"/>
                <a:gd name="T26" fmla="*/ 61 w 108"/>
                <a:gd name="T27" fmla="*/ 186 h 243"/>
                <a:gd name="T28" fmla="*/ 70 w 108"/>
                <a:gd name="T29" fmla="*/ 16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243">
                  <a:moveTo>
                    <a:pt x="83" y="140"/>
                  </a:moveTo>
                  <a:cubicBezTo>
                    <a:pt x="97" y="98"/>
                    <a:pt x="97" y="98"/>
                    <a:pt x="97" y="98"/>
                  </a:cubicBezTo>
                  <a:cubicBezTo>
                    <a:pt x="107" y="54"/>
                    <a:pt x="108" y="21"/>
                    <a:pt x="98" y="0"/>
                  </a:cubicBezTo>
                  <a:cubicBezTo>
                    <a:pt x="94" y="38"/>
                    <a:pt x="87" y="75"/>
                    <a:pt x="77" y="109"/>
                  </a:cubicBezTo>
                  <a:cubicBezTo>
                    <a:pt x="60" y="156"/>
                    <a:pt x="35" y="198"/>
                    <a:pt x="0" y="234"/>
                  </a:cubicBezTo>
                  <a:cubicBezTo>
                    <a:pt x="4" y="238"/>
                    <a:pt x="9" y="241"/>
                    <a:pt x="14" y="243"/>
                  </a:cubicBezTo>
                  <a:cubicBezTo>
                    <a:pt x="25" y="233"/>
                    <a:pt x="35" y="222"/>
                    <a:pt x="44" y="210"/>
                  </a:cubicBezTo>
                  <a:cubicBezTo>
                    <a:pt x="48" y="205"/>
                    <a:pt x="52" y="200"/>
                    <a:pt x="55" y="194"/>
                  </a:cubicBezTo>
                  <a:cubicBezTo>
                    <a:pt x="82" y="203"/>
                    <a:pt x="82" y="203"/>
                    <a:pt x="82" y="203"/>
                  </a:cubicBezTo>
                  <a:cubicBezTo>
                    <a:pt x="76" y="157"/>
                    <a:pt x="76" y="157"/>
                    <a:pt x="76" y="157"/>
                  </a:cubicBezTo>
                  <a:cubicBezTo>
                    <a:pt x="79" y="152"/>
                    <a:pt x="81" y="146"/>
                    <a:pt x="83" y="140"/>
                  </a:cubicBezTo>
                  <a:close/>
                  <a:moveTo>
                    <a:pt x="70" y="169"/>
                  </a:moveTo>
                  <a:cubicBezTo>
                    <a:pt x="70" y="190"/>
                    <a:pt x="70" y="190"/>
                    <a:pt x="70" y="190"/>
                  </a:cubicBezTo>
                  <a:cubicBezTo>
                    <a:pt x="61" y="186"/>
                    <a:pt x="61" y="186"/>
                    <a:pt x="61" y="186"/>
                  </a:cubicBezTo>
                  <a:cubicBezTo>
                    <a:pt x="64" y="181"/>
                    <a:pt x="67" y="175"/>
                    <a:pt x="70" y="169"/>
                  </a:cubicBezTo>
                  <a:close/>
                </a:path>
              </a:pathLst>
            </a:custGeom>
            <a:solidFill>
              <a:srgbClr val="D6CD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4" name="Freeform 93"/>
            <p:cNvSpPr>
              <a:spLocks/>
            </p:cNvSpPr>
            <p:nvPr/>
          </p:nvSpPr>
          <p:spPr bwMode="auto">
            <a:xfrm>
              <a:off x="1036456" y="3575887"/>
              <a:ext cx="12606" cy="27503"/>
            </a:xfrm>
            <a:custGeom>
              <a:avLst/>
              <a:gdLst>
                <a:gd name="T0" fmla="*/ 9 w 9"/>
                <a:gd name="T1" fmla="*/ 21 h 21"/>
                <a:gd name="T2" fmla="*/ 9 w 9"/>
                <a:gd name="T3" fmla="*/ 0 h 21"/>
                <a:gd name="T4" fmla="*/ 0 w 9"/>
                <a:gd name="T5" fmla="*/ 17 h 21"/>
                <a:gd name="T6" fmla="*/ 9 w 9"/>
                <a:gd name="T7" fmla="*/ 21 h 21"/>
              </a:gdLst>
              <a:ahLst/>
              <a:cxnLst>
                <a:cxn ang="0">
                  <a:pos x="T0" y="T1"/>
                </a:cxn>
                <a:cxn ang="0">
                  <a:pos x="T2" y="T3"/>
                </a:cxn>
                <a:cxn ang="0">
                  <a:pos x="T4" y="T5"/>
                </a:cxn>
                <a:cxn ang="0">
                  <a:pos x="T6" y="T7"/>
                </a:cxn>
              </a:cxnLst>
              <a:rect l="0" t="0" r="r" b="b"/>
              <a:pathLst>
                <a:path w="9" h="21">
                  <a:moveTo>
                    <a:pt x="9" y="21"/>
                  </a:moveTo>
                  <a:cubicBezTo>
                    <a:pt x="9" y="0"/>
                    <a:pt x="9" y="0"/>
                    <a:pt x="9" y="0"/>
                  </a:cubicBezTo>
                  <a:cubicBezTo>
                    <a:pt x="6" y="6"/>
                    <a:pt x="3" y="12"/>
                    <a:pt x="0" y="17"/>
                  </a:cubicBezTo>
                  <a:cubicBezTo>
                    <a:pt x="9" y="21"/>
                    <a:pt x="9" y="21"/>
                    <a:pt x="9" y="21"/>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5" name="Freeform 94"/>
            <p:cNvSpPr>
              <a:spLocks/>
            </p:cNvSpPr>
            <p:nvPr/>
          </p:nvSpPr>
          <p:spPr bwMode="auto">
            <a:xfrm>
              <a:off x="936759" y="3514007"/>
              <a:ext cx="80216" cy="85946"/>
            </a:xfrm>
            <a:custGeom>
              <a:avLst/>
              <a:gdLst>
                <a:gd name="T0" fmla="*/ 28 w 58"/>
                <a:gd name="T1" fmla="*/ 14 h 66"/>
                <a:gd name="T2" fmla="*/ 31 w 58"/>
                <a:gd name="T3" fmla="*/ 0 h 66"/>
                <a:gd name="T4" fmla="*/ 24 w 58"/>
                <a:gd name="T5" fmla="*/ 14 h 66"/>
                <a:gd name="T6" fmla="*/ 30 w 58"/>
                <a:gd name="T7" fmla="*/ 33 h 66"/>
                <a:gd name="T8" fmla="*/ 0 w 58"/>
                <a:gd name="T9" fmla="*/ 49 h 66"/>
                <a:gd name="T10" fmla="*/ 20 w 58"/>
                <a:gd name="T11" fmla="*/ 64 h 66"/>
                <a:gd name="T12" fmla="*/ 40 w 58"/>
                <a:gd name="T13" fmla="*/ 39 h 66"/>
                <a:gd name="T14" fmla="*/ 44 w 58"/>
                <a:gd name="T15" fmla="*/ 30 h 66"/>
                <a:gd name="T16" fmla="*/ 58 w 58"/>
                <a:gd name="T17" fmla="*/ 15 h 66"/>
                <a:gd name="T18" fmla="*/ 58 w 58"/>
                <a:gd name="T19" fmla="*/ 10 h 66"/>
                <a:gd name="T20" fmla="*/ 27 w 58"/>
                <a:gd name="T21" fmla="*/ 18 h 66"/>
                <a:gd name="T22" fmla="*/ 28 w 58"/>
                <a:gd name="T23" fmla="*/ 1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66">
                  <a:moveTo>
                    <a:pt x="28" y="14"/>
                  </a:moveTo>
                  <a:cubicBezTo>
                    <a:pt x="31" y="0"/>
                    <a:pt x="31" y="0"/>
                    <a:pt x="31" y="0"/>
                  </a:cubicBezTo>
                  <a:cubicBezTo>
                    <a:pt x="24" y="14"/>
                    <a:pt x="24" y="14"/>
                    <a:pt x="24" y="14"/>
                  </a:cubicBezTo>
                  <a:cubicBezTo>
                    <a:pt x="23" y="21"/>
                    <a:pt x="25" y="27"/>
                    <a:pt x="30" y="33"/>
                  </a:cubicBezTo>
                  <a:cubicBezTo>
                    <a:pt x="22" y="51"/>
                    <a:pt x="12" y="56"/>
                    <a:pt x="0" y="49"/>
                  </a:cubicBezTo>
                  <a:cubicBezTo>
                    <a:pt x="2" y="61"/>
                    <a:pt x="9" y="66"/>
                    <a:pt x="20" y="64"/>
                  </a:cubicBezTo>
                  <a:cubicBezTo>
                    <a:pt x="40" y="39"/>
                    <a:pt x="40" y="39"/>
                    <a:pt x="40" y="39"/>
                  </a:cubicBezTo>
                  <a:cubicBezTo>
                    <a:pt x="41" y="36"/>
                    <a:pt x="42" y="33"/>
                    <a:pt x="44" y="30"/>
                  </a:cubicBezTo>
                  <a:cubicBezTo>
                    <a:pt x="47" y="24"/>
                    <a:pt x="52" y="19"/>
                    <a:pt x="58" y="15"/>
                  </a:cubicBezTo>
                  <a:cubicBezTo>
                    <a:pt x="58" y="13"/>
                    <a:pt x="58" y="12"/>
                    <a:pt x="58" y="10"/>
                  </a:cubicBezTo>
                  <a:cubicBezTo>
                    <a:pt x="47" y="23"/>
                    <a:pt x="37" y="26"/>
                    <a:pt x="27" y="18"/>
                  </a:cubicBezTo>
                  <a:cubicBezTo>
                    <a:pt x="27" y="17"/>
                    <a:pt x="27" y="15"/>
                    <a:pt x="28" y="14"/>
                  </a:cubicBezTo>
                  <a:close/>
                </a:path>
              </a:pathLst>
            </a:custGeom>
            <a:solidFill>
              <a:srgbClr val="D6CD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6" name="Freeform 95"/>
            <p:cNvSpPr>
              <a:spLocks noEditPoints="1"/>
            </p:cNvSpPr>
            <p:nvPr/>
          </p:nvSpPr>
          <p:spPr bwMode="auto">
            <a:xfrm>
              <a:off x="973430" y="3514007"/>
              <a:ext cx="43546" cy="33233"/>
            </a:xfrm>
            <a:custGeom>
              <a:avLst/>
              <a:gdLst>
                <a:gd name="T0" fmla="*/ 4 w 31"/>
                <a:gd name="T1" fmla="*/ 0 h 26"/>
                <a:gd name="T2" fmla="*/ 1 w 31"/>
                <a:gd name="T3" fmla="*/ 14 h 26"/>
                <a:gd name="T4" fmla="*/ 0 w 31"/>
                <a:gd name="T5" fmla="*/ 18 h 26"/>
                <a:gd name="T6" fmla="*/ 31 w 31"/>
                <a:gd name="T7" fmla="*/ 10 h 26"/>
                <a:gd name="T8" fmla="*/ 4 w 31"/>
                <a:gd name="T9" fmla="*/ 0 h 26"/>
                <a:gd name="T10" fmla="*/ 2 w 31"/>
                <a:gd name="T11" fmla="*/ 17 h 26"/>
                <a:gd name="T12" fmla="*/ 5 w 31"/>
                <a:gd name="T13" fmla="*/ 3 h 26"/>
                <a:gd name="T14" fmla="*/ 29 w 31"/>
                <a:gd name="T15" fmla="*/ 11 h 26"/>
                <a:gd name="T16" fmla="*/ 28 w 31"/>
                <a:gd name="T17" fmla="*/ 12 h 26"/>
                <a:gd name="T18" fmla="*/ 7 w 31"/>
                <a:gd name="T19" fmla="*/ 6 h 26"/>
                <a:gd name="T20" fmla="*/ 2 w 31"/>
                <a:gd name="T21"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6">
                  <a:moveTo>
                    <a:pt x="4" y="0"/>
                  </a:moveTo>
                  <a:cubicBezTo>
                    <a:pt x="1" y="14"/>
                    <a:pt x="1" y="14"/>
                    <a:pt x="1" y="14"/>
                  </a:cubicBezTo>
                  <a:cubicBezTo>
                    <a:pt x="0" y="15"/>
                    <a:pt x="0" y="17"/>
                    <a:pt x="0" y="18"/>
                  </a:cubicBezTo>
                  <a:cubicBezTo>
                    <a:pt x="10" y="26"/>
                    <a:pt x="20" y="23"/>
                    <a:pt x="31" y="10"/>
                  </a:cubicBezTo>
                  <a:cubicBezTo>
                    <a:pt x="4" y="0"/>
                    <a:pt x="4" y="0"/>
                    <a:pt x="4" y="0"/>
                  </a:cubicBezTo>
                  <a:close/>
                  <a:moveTo>
                    <a:pt x="2" y="17"/>
                  </a:moveTo>
                  <a:cubicBezTo>
                    <a:pt x="5" y="3"/>
                    <a:pt x="5" y="3"/>
                    <a:pt x="5" y="3"/>
                  </a:cubicBezTo>
                  <a:cubicBezTo>
                    <a:pt x="29" y="11"/>
                    <a:pt x="29" y="11"/>
                    <a:pt x="29" y="11"/>
                  </a:cubicBezTo>
                  <a:cubicBezTo>
                    <a:pt x="28" y="12"/>
                    <a:pt x="28" y="12"/>
                    <a:pt x="28" y="12"/>
                  </a:cubicBezTo>
                  <a:cubicBezTo>
                    <a:pt x="7" y="6"/>
                    <a:pt x="7" y="6"/>
                    <a:pt x="7" y="6"/>
                  </a:cubicBezTo>
                  <a:cubicBezTo>
                    <a:pt x="2" y="17"/>
                    <a:pt x="2" y="17"/>
                    <a:pt x="2" y="17"/>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7" name="Freeform 96"/>
            <p:cNvSpPr>
              <a:spLocks/>
            </p:cNvSpPr>
            <p:nvPr/>
          </p:nvSpPr>
          <p:spPr bwMode="auto">
            <a:xfrm>
              <a:off x="976867" y="3517444"/>
              <a:ext cx="36670" cy="18335"/>
            </a:xfrm>
            <a:custGeom>
              <a:avLst/>
              <a:gdLst>
                <a:gd name="T0" fmla="*/ 3 w 32"/>
                <a:gd name="T1" fmla="*/ 0 h 16"/>
                <a:gd name="T2" fmla="*/ 0 w 32"/>
                <a:gd name="T3" fmla="*/ 16 h 16"/>
                <a:gd name="T4" fmla="*/ 6 w 32"/>
                <a:gd name="T5" fmla="*/ 4 h 16"/>
                <a:gd name="T6" fmla="*/ 31 w 32"/>
                <a:gd name="T7" fmla="*/ 11 h 16"/>
                <a:gd name="T8" fmla="*/ 32 w 32"/>
                <a:gd name="T9" fmla="*/ 9 h 16"/>
                <a:gd name="T10" fmla="*/ 3 w 32"/>
                <a:gd name="T11" fmla="*/ 0 h 16"/>
                <a:gd name="T12" fmla="*/ 3 w 3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32" h="16">
                  <a:moveTo>
                    <a:pt x="3" y="0"/>
                  </a:moveTo>
                  <a:lnTo>
                    <a:pt x="0" y="16"/>
                  </a:lnTo>
                  <a:lnTo>
                    <a:pt x="6" y="4"/>
                  </a:lnTo>
                  <a:lnTo>
                    <a:pt x="31" y="11"/>
                  </a:lnTo>
                  <a:lnTo>
                    <a:pt x="32" y="9"/>
                  </a:lnTo>
                  <a:lnTo>
                    <a:pt x="3" y="0"/>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8" name="Freeform 97"/>
            <p:cNvSpPr>
              <a:spLocks noEditPoints="1"/>
            </p:cNvSpPr>
            <p:nvPr/>
          </p:nvSpPr>
          <p:spPr bwMode="auto">
            <a:xfrm>
              <a:off x="889775" y="3629746"/>
              <a:ext cx="160432" cy="198248"/>
            </a:xfrm>
            <a:custGeom>
              <a:avLst/>
              <a:gdLst>
                <a:gd name="T0" fmla="*/ 60 w 117"/>
                <a:gd name="T1" fmla="*/ 33 h 153"/>
                <a:gd name="T2" fmla="*/ 46 w 117"/>
                <a:gd name="T3" fmla="*/ 24 h 153"/>
                <a:gd name="T4" fmla="*/ 44 w 117"/>
                <a:gd name="T5" fmla="*/ 29 h 153"/>
                <a:gd name="T6" fmla="*/ 52 w 117"/>
                <a:gd name="T7" fmla="*/ 42 h 153"/>
                <a:gd name="T8" fmla="*/ 62 w 117"/>
                <a:gd name="T9" fmla="*/ 66 h 153"/>
                <a:gd name="T10" fmla="*/ 61 w 117"/>
                <a:gd name="T11" fmla="*/ 66 h 153"/>
                <a:gd name="T12" fmla="*/ 59 w 117"/>
                <a:gd name="T13" fmla="*/ 66 h 153"/>
                <a:gd name="T14" fmla="*/ 60 w 117"/>
                <a:gd name="T15" fmla="*/ 69 h 153"/>
                <a:gd name="T16" fmla="*/ 60 w 117"/>
                <a:gd name="T17" fmla="*/ 81 h 153"/>
                <a:gd name="T18" fmla="*/ 57 w 117"/>
                <a:gd name="T19" fmla="*/ 77 h 153"/>
                <a:gd name="T20" fmla="*/ 54 w 117"/>
                <a:gd name="T21" fmla="*/ 81 h 153"/>
                <a:gd name="T22" fmla="*/ 47 w 117"/>
                <a:gd name="T23" fmla="*/ 80 h 153"/>
                <a:gd name="T24" fmla="*/ 44 w 117"/>
                <a:gd name="T25" fmla="*/ 81 h 153"/>
                <a:gd name="T26" fmla="*/ 39 w 117"/>
                <a:gd name="T27" fmla="*/ 75 h 153"/>
                <a:gd name="T28" fmla="*/ 37 w 117"/>
                <a:gd name="T29" fmla="*/ 76 h 153"/>
                <a:gd name="T30" fmla="*/ 28 w 117"/>
                <a:gd name="T31" fmla="*/ 66 h 153"/>
                <a:gd name="T32" fmla="*/ 24 w 117"/>
                <a:gd name="T33" fmla="*/ 55 h 153"/>
                <a:gd name="T34" fmla="*/ 21 w 117"/>
                <a:gd name="T35" fmla="*/ 55 h 153"/>
                <a:gd name="T36" fmla="*/ 18 w 117"/>
                <a:gd name="T37" fmla="*/ 52 h 153"/>
                <a:gd name="T38" fmla="*/ 20 w 117"/>
                <a:gd name="T39" fmla="*/ 48 h 153"/>
                <a:gd name="T40" fmla="*/ 16 w 117"/>
                <a:gd name="T41" fmla="*/ 47 h 153"/>
                <a:gd name="T42" fmla="*/ 15 w 117"/>
                <a:gd name="T43" fmla="*/ 43 h 153"/>
                <a:gd name="T44" fmla="*/ 12 w 117"/>
                <a:gd name="T45" fmla="*/ 42 h 153"/>
                <a:gd name="T46" fmla="*/ 10 w 117"/>
                <a:gd name="T47" fmla="*/ 39 h 153"/>
                <a:gd name="T48" fmla="*/ 0 w 117"/>
                <a:gd name="T49" fmla="*/ 146 h 153"/>
                <a:gd name="T50" fmla="*/ 82 w 117"/>
                <a:gd name="T51" fmla="*/ 134 h 153"/>
                <a:gd name="T52" fmla="*/ 107 w 117"/>
                <a:gd name="T53" fmla="*/ 38 h 153"/>
                <a:gd name="T54" fmla="*/ 117 w 117"/>
                <a:gd name="T55" fmla="*/ 66 h 153"/>
                <a:gd name="T56" fmla="*/ 117 w 117"/>
                <a:gd name="T57" fmla="*/ 13 h 153"/>
                <a:gd name="T58" fmla="*/ 90 w 117"/>
                <a:gd name="T59" fmla="*/ 0 h 153"/>
                <a:gd name="T60" fmla="*/ 60 w 117"/>
                <a:gd name="T61" fmla="*/ 33 h 153"/>
                <a:gd name="T62" fmla="*/ 13 w 117"/>
                <a:gd name="T63" fmla="*/ 49 h 153"/>
                <a:gd name="T64" fmla="*/ 15 w 117"/>
                <a:gd name="T65" fmla="*/ 50 h 153"/>
                <a:gd name="T66" fmla="*/ 15 w 117"/>
                <a:gd name="T67" fmla="*/ 95 h 153"/>
                <a:gd name="T68" fmla="*/ 8 w 117"/>
                <a:gd name="T69" fmla="*/ 143 h 153"/>
                <a:gd name="T70" fmla="*/ 3 w 117"/>
                <a:gd name="T71" fmla="*/ 143 h 153"/>
                <a:gd name="T72" fmla="*/ 13 w 117"/>
                <a:gd name="T73" fmla="*/ 4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53">
                  <a:moveTo>
                    <a:pt x="60" y="33"/>
                  </a:moveTo>
                  <a:cubicBezTo>
                    <a:pt x="55" y="31"/>
                    <a:pt x="50" y="28"/>
                    <a:pt x="46" y="24"/>
                  </a:cubicBezTo>
                  <a:cubicBezTo>
                    <a:pt x="44" y="29"/>
                    <a:pt x="44" y="29"/>
                    <a:pt x="44" y="29"/>
                  </a:cubicBezTo>
                  <a:cubicBezTo>
                    <a:pt x="52" y="42"/>
                    <a:pt x="52" y="42"/>
                    <a:pt x="52" y="42"/>
                  </a:cubicBezTo>
                  <a:cubicBezTo>
                    <a:pt x="62" y="66"/>
                    <a:pt x="62" y="66"/>
                    <a:pt x="62" y="66"/>
                  </a:cubicBezTo>
                  <a:cubicBezTo>
                    <a:pt x="61" y="66"/>
                    <a:pt x="61" y="66"/>
                    <a:pt x="61" y="66"/>
                  </a:cubicBezTo>
                  <a:cubicBezTo>
                    <a:pt x="59" y="66"/>
                    <a:pt x="59" y="66"/>
                    <a:pt x="59" y="66"/>
                  </a:cubicBezTo>
                  <a:cubicBezTo>
                    <a:pt x="60" y="69"/>
                    <a:pt x="60" y="69"/>
                    <a:pt x="60" y="69"/>
                  </a:cubicBezTo>
                  <a:cubicBezTo>
                    <a:pt x="64" y="77"/>
                    <a:pt x="64" y="81"/>
                    <a:pt x="60" y="81"/>
                  </a:cubicBezTo>
                  <a:cubicBezTo>
                    <a:pt x="57" y="77"/>
                    <a:pt x="57" y="77"/>
                    <a:pt x="57" y="77"/>
                  </a:cubicBezTo>
                  <a:cubicBezTo>
                    <a:pt x="56" y="80"/>
                    <a:pt x="55" y="81"/>
                    <a:pt x="54" y="81"/>
                  </a:cubicBezTo>
                  <a:cubicBezTo>
                    <a:pt x="52" y="82"/>
                    <a:pt x="50" y="82"/>
                    <a:pt x="47" y="80"/>
                  </a:cubicBezTo>
                  <a:cubicBezTo>
                    <a:pt x="46" y="81"/>
                    <a:pt x="45" y="81"/>
                    <a:pt x="44" y="81"/>
                  </a:cubicBezTo>
                  <a:cubicBezTo>
                    <a:pt x="42" y="81"/>
                    <a:pt x="41" y="79"/>
                    <a:pt x="39" y="75"/>
                  </a:cubicBezTo>
                  <a:cubicBezTo>
                    <a:pt x="38" y="75"/>
                    <a:pt x="37" y="76"/>
                    <a:pt x="37" y="76"/>
                  </a:cubicBezTo>
                  <a:cubicBezTo>
                    <a:pt x="33" y="78"/>
                    <a:pt x="30" y="74"/>
                    <a:pt x="28" y="66"/>
                  </a:cubicBezTo>
                  <a:cubicBezTo>
                    <a:pt x="24" y="55"/>
                    <a:pt x="24" y="55"/>
                    <a:pt x="24" y="55"/>
                  </a:cubicBezTo>
                  <a:cubicBezTo>
                    <a:pt x="22" y="55"/>
                    <a:pt x="21" y="55"/>
                    <a:pt x="21" y="55"/>
                  </a:cubicBezTo>
                  <a:cubicBezTo>
                    <a:pt x="19" y="54"/>
                    <a:pt x="18" y="53"/>
                    <a:pt x="18" y="52"/>
                  </a:cubicBezTo>
                  <a:cubicBezTo>
                    <a:pt x="18" y="51"/>
                    <a:pt x="19" y="49"/>
                    <a:pt x="20" y="48"/>
                  </a:cubicBezTo>
                  <a:cubicBezTo>
                    <a:pt x="18" y="47"/>
                    <a:pt x="17" y="47"/>
                    <a:pt x="16" y="47"/>
                  </a:cubicBezTo>
                  <a:cubicBezTo>
                    <a:pt x="15" y="46"/>
                    <a:pt x="15" y="45"/>
                    <a:pt x="15" y="43"/>
                  </a:cubicBezTo>
                  <a:cubicBezTo>
                    <a:pt x="14" y="43"/>
                    <a:pt x="13" y="43"/>
                    <a:pt x="12" y="42"/>
                  </a:cubicBezTo>
                  <a:cubicBezTo>
                    <a:pt x="11" y="42"/>
                    <a:pt x="10" y="41"/>
                    <a:pt x="10" y="39"/>
                  </a:cubicBezTo>
                  <a:cubicBezTo>
                    <a:pt x="11" y="77"/>
                    <a:pt x="7" y="113"/>
                    <a:pt x="0" y="146"/>
                  </a:cubicBezTo>
                  <a:cubicBezTo>
                    <a:pt x="33" y="153"/>
                    <a:pt x="61" y="149"/>
                    <a:pt x="82" y="134"/>
                  </a:cubicBezTo>
                  <a:cubicBezTo>
                    <a:pt x="87" y="99"/>
                    <a:pt x="95" y="67"/>
                    <a:pt x="107" y="38"/>
                  </a:cubicBezTo>
                  <a:cubicBezTo>
                    <a:pt x="117" y="66"/>
                    <a:pt x="117" y="66"/>
                    <a:pt x="117" y="66"/>
                  </a:cubicBezTo>
                  <a:cubicBezTo>
                    <a:pt x="117" y="13"/>
                    <a:pt x="117" y="13"/>
                    <a:pt x="117" y="13"/>
                  </a:cubicBezTo>
                  <a:cubicBezTo>
                    <a:pt x="109" y="6"/>
                    <a:pt x="100" y="2"/>
                    <a:pt x="90" y="0"/>
                  </a:cubicBezTo>
                  <a:cubicBezTo>
                    <a:pt x="81" y="12"/>
                    <a:pt x="71" y="23"/>
                    <a:pt x="60" y="33"/>
                  </a:cubicBezTo>
                  <a:close/>
                  <a:moveTo>
                    <a:pt x="13" y="49"/>
                  </a:moveTo>
                  <a:cubicBezTo>
                    <a:pt x="15" y="50"/>
                    <a:pt x="15" y="50"/>
                    <a:pt x="15" y="50"/>
                  </a:cubicBezTo>
                  <a:cubicBezTo>
                    <a:pt x="17" y="65"/>
                    <a:pt x="17" y="80"/>
                    <a:pt x="15" y="95"/>
                  </a:cubicBezTo>
                  <a:cubicBezTo>
                    <a:pt x="8" y="143"/>
                    <a:pt x="8" y="143"/>
                    <a:pt x="8" y="143"/>
                  </a:cubicBezTo>
                  <a:cubicBezTo>
                    <a:pt x="3" y="143"/>
                    <a:pt x="3" y="143"/>
                    <a:pt x="3" y="143"/>
                  </a:cubicBezTo>
                  <a:cubicBezTo>
                    <a:pt x="10" y="99"/>
                    <a:pt x="13" y="68"/>
                    <a:pt x="13" y="4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9" name="Freeform 98"/>
            <p:cNvSpPr>
              <a:spLocks/>
            </p:cNvSpPr>
            <p:nvPr/>
          </p:nvSpPr>
          <p:spPr bwMode="auto">
            <a:xfrm>
              <a:off x="894359" y="3692773"/>
              <a:ext cx="19481" cy="122616"/>
            </a:xfrm>
            <a:custGeom>
              <a:avLst/>
              <a:gdLst>
                <a:gd name="T0" fmla="*/ 12 w 14"/>
                <a:gd name="T1" fmla="*/ 1 h 94"/>
                <a:gd name="T2" fmla="*/ 10 w 14"/>
                <a:gd name="T3" fmla="*/ 0 h 94"/>
                <a:gd name="T4" fmla="*/ 0 w 14"/>
                <a:gd name="T5" fmla="*/ 94 h 94"/>
                <a:gd name="T6" fmla="*/ 5 w 14"/>
                <a:gd name="T7" fmla="*/ 94 h 94"/>
                <a:gd name="T8" fmla="*/ 12 w 14"/>
                <a:gd name="T9" fmla="*/ 46 h 94"/>
                <a:gd name="T10" fmla="*/ 12 w 14"/>
                <a:gd name="T11" fmla="*/ 1 h 94"/>
              </a:gdLst>
              <a:ahLst/>
              <a:cxnLst>
                <a:cxn ang="0">
                  <a:pos x="T0" y="T1"/>
                </a:cxn>
                <a:cxn ang="0">
                  <a:pos x="T2" y="T3"/>
                </a:cxn>
                <a:cxn ang="0">
                  <a:pos x="T4" y="T5"/>
                </a:cxn>
                <a:cxn ang="0">
                  <a:pos x="T6" y="T7"/>
                </a:cxn>
                <a:cxn ang="0">
                  <a:pos x="T8" y="T9"/>
                </a:cxn>
                <a:cxn ang="0">
                  <a:pos x="T10" y="T11"/>
                </a:cxn>
              </a:cxnLst>
              <a:rect l="0" t="0" r="r" b="b"/>
              <a:pathLst>
                <a:path w="14" h="94">
                  <a:moveTo>
                    <a:pt x="12" y="1"/>
                  </a:moveTo>
                  <a:cubicBezTo>
                    <a:pt x="10" y="0"/>
                    <a:pt x="10" y="0"/>
                    <a:pt x="10" y="0"/>
                  </a:cubicBezTo>
                  <a:cubicBezTo>
                    <a:pt x="10" y="19"/>
                    <a:pt x="7" y="50"/>
                    <a:pt x="0" y="94"/>
                  </a:cubicBezTo>
                  <a:cubicBezTo>
                    <a:pt x="5" y="94"/>
                    <a:pt x="5" y="94"/>
                    <a:pt x="5" y="94"/>
                  </a:cubicBezTo>
                  <a:cubicBezTo>
                    <a:pt x="12" y="46"/>
                    <a:pt x="12" y="46"/>
                    <a:pt x="12" y="46"/>
                  </a:cubicBezTo>
                  <a:cubicBezTo>
                    <a:pt x="14" y="31"/>
                    <a:pt x="14" y="16"/>
                    <a:pt x="12" y="1"/>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0" name="Freeform 99"/>
            <p:cNvSpPr>
              <a:spLocks/>
            </p:cNvSpPr>
            <p:nvPr/>
          </p:nvSpPr>
          <p:spPr bwMode="auto">
            <a:xfrm>
              <a:off x="889775" y="3609119"/>
              <a:ext cx="178767" cy="239502"/>
            </a:xfrm>
            <a:custGeom>
              <a:avLst/>
              <a:gdLst>
                <a:gd name="T0" fmla="*/ 90 w 130"/>
                <a:gd name="T1" fmla="*/ 16 h 185"/>
                <a:gd name="T2" fmla="*/ 117 w 130"/>
                <a:gd name="T3" fmla="*/ 29 h 185"/>
                <a:gd name="T4" fmla="*/ 117 w 130"/>
                <a:gd name="T5" fmla="*/ 82 h 185"/>
                <a:gd name="T6" fmla="*/ 107 w 130"/>
                <a:gd name="T7" fmla="*/ 54 h 185"/>
                <a:gd name="T8" fmla="*/ 82 w 130"/>
                <a:gd name="T9" fmla="*/ 150 h 185"/>
                <a:gd name="T10" fmla="*/ 0 w 130"/>
                <a:gd name="T11" fmla="*/ 162 h 185"/>
                <a:gd name="T12" fmla="*/ 36 w 130"/>
                <a:gd name="T13" fmla="*/ 175 h 185"/>
                <a:gd name="T14" fmla="*/ 43 w 130"/>
                <a:gd name="T15" fmla="*/ 177 h 185"/>
                <a:gd name="T16" fmla="*/ 71 w 130"/>
                <a:gd name="T17" fmla="*/ 181 h 185"/>
                <a:gd name="T18" fmla="*/ 98 w 130"/>
                <a:gd name="T19" fmla="*/ 182 h 185"/>
                <a:gd name="T20" fmla="*/ 110 w 130"/>
                <a:gd name="T21" fmla="*/ 81 h 185"/>
                <a:gd name="T22" fmla="*/ 115 w 130"/>
                <a:gd name="T23" fmla="*/ 125 h 185"/>
                <a:gd name="T24" fmla="*/ 115 w 130"/>
                <a:gd name="T25" fmla="*/ 126 h 185"/>
                <a:gd name="T26" fmla="*/ 111 w 130"/>
                <a:gd name="T27" fmla="*/ 171 h 185"/>
                <a:gd name="T28" fmla="*/ 117 w 130"/>
                <a:gd name="T29" fmla="*/ 177 h 185"/>
                <a:gd name="T30" fmla="*/ 117 w 130"/>
                <a:gd name="T31" fmla="*/ 185 h 185"/>
                <a:gd name="T32" fmla="*/ 124 w 130"/>
                <a:gd name="T33" fmla="*/ 176 h 185"/>
                <a:gd name="T34" fmla="*/ 124 w 130"/>
                <a:gd name="T35" fmla="*/ 109 h 185"/>
                <a:gd name="T36" fmla="*/ 128 w 130"/>
                <a:gd name="T37" fmla="*/ 9 h 185"/>
                <a:gd name="T38" fmla="*/ 101 w 130"/>
                <a:gd name="T39" fmla="*/ 0 h 185"/>
                <a:gd name="T40" fmla="*/ 90 w 130"/>
                <a:gd name="T41" fmla="*/ 1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85">
                  <a:moveTo>
                    <a:pt x="90" y="16"/>
                  </a:moveTo>
                  <a:cubicBezTo>
                    <a:pt x="100" y="18"/>
                    <a:pt x="109" y="22"/>
                    <a:pt x="117" y="29"/>
                  </a:cubicBezTo>
                  <a:cubicBezTo>
                    <a:pt x="117" y="82"/>
                    <a:pt x="117" y="82"/>
                    <a:pt x="117" y="82"/>
                  </a:cubicBezTo>
                  <a:cubicBezTo>
                    <a:pt x="107" y="54"/>
                    <a:pt x="107" y="54"/>
                    <a:pt x="107" y="54"/>
                  </a:cubicBezTo>
                  <a:cubicBezTo>
                    <a:pt x="95" y="83"/>
                    <a:pt x="87" y="115"/>
                    <a:pt x="82" y="150"/>
                  </a:cubicBezTo>
                  <a:cubicBezTo>
                    <a:pt x="61" y="165"/>
                    <a:pt x="33" y="169"/>
                    <a:pt x="0" y="162"/>
                  </a:cubicBezTo>
                  <a:cubicBezTo>
                    <a:pt x="12" y="168"/>
                    <a:pt x="24" y="172"/>
                    <a:pt x="36" y="175"/>
                  </a:cubicBezTo>
                  <a:cubicBezTo>
                    <a:pt x="38" y="176"/>
                    <a:pt x="40" y="176"/>
                    <a:pt x="43" y="177"/>
                  </a:cubicBezTo>
                  <a:cubicBezTo>
                    <a:pt x="52" y="179"/>
                    <a:pt x="62" y="180"/>
                    <a:pt x="71" y="181"/>
                  </a:cubicBezTo>
                  <a:cubicBezTo>
                    <a:pt x="80" y="182"/>
                    <a:pt x="89" y="183"/>
                    <a:pt x="98" y="182"/>
                  </a:cubicBezTo>
                  <a:cubicBezTo>
                    <a:pt x="97" y="144"/>
                    <a:pt x="101" y="110"/>
                    <a:pt x="110" y="81"/>
                  </a:cubicBezTo>
                  <a:cubicBezTo>
                    <a:pt x="112" y="95"/>
                    <a:pt x="114" y="110"/>
                    <a:pt x="115" y="125"/>
                  </a:cubicBezTo>
                  <a:cubicBezTo>
                    <a:pt x="115" y="126"/>
                    <a:pt x="115" y="126"/>
                    <a:pt x="115" y="126"/>
                  </a:cubicBezTo>
                  <a:cubicBezTo>
                    <a:pt x="111" y="171"/>
                    <a:pt x="111" y="171"/>
                    <a:pt x="111" y="171"/>
                  </a:cubicBezTo>
                  <a:cubicBezTo>
                    <a:pt x="117" y="177"/>
                    <a:pt x="117" y="177"/>
                    <a:pt x="117" y="177"/>
                  </a:cubicBezTo>
                  <a:cubicBezTo>
                    <a:pt x="117" y="179"/>
                    <a:pt x="117" y="182"/>
                    <a:pt x="117" y="185"/>
                  </a:cubicBezTo>
                  <a:cubicBezTo>
                    <a:pt x="124" y="176"/>
                    <a:pt x="124" y="176"/>
                    <a:pt x="124" y="176"/>
                  </a:cubicBezTo>
                  <a:cubicBezTo>
                    <a:pt x="124" y="109"/>
                    <a:pt x="124" y="109"/>
                    <a:pt x="124" y="109"/>
                  </a:cubicBezTo>
                  <a:cubicBezTo>
                    <a:pt x="128" y="76"/>
                    <a:pt x="130" y="43"/>
                    <a:pt x="128" y="9"/>
                  </a:cubicBezTo>
                  <a:cubicBezTo>
                    <a:pt x="101" y="0"/>
                    <a:pt x="101" y="0"/>
                    <a:pt x="101" y="0"/>
                  </a:cubicBezTo>
                  <a:cubicBezTo>
                    <a:pt x="98" y="6"/>
                    <a:pt x="94" y="11"/>
                    <a:pt x="90"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1" name="Freeform 100"/>
            <p:cNvSpPr>
              <a:spLocks/>
            </p:cNvSpPr>
            <p:nvPr/>
          </p:nvSpPr>
          <p:spPr bwMode="auto">
            <a:xfrm>
              <a:off x="961970" y="3693919"/>
              <a:ext cx="16043" cy="40108"/>
            </a:xfrm>
            <a:custGeom>
              <a:avLst/>
              <a:gdLst>
                <a:gd name="T0" fmla="*/ 0 w 12"/>
                <a:gd name="T1" fmla="*/ 0 h 31"/>
                <a:gd name="T2" fmla="*/ 0 w 12"/>
                <a:gd name="T3" fmla="*/ 6 h 31"/>
                <a:gd name="T4" fmla="*/ 8 w 12"/>
                <a:gd name="T5" fmla="*/ 31 h 31"/>
                <a:gd name="T6" fmla="*/ 8 w 12"/>
                <a:gd name="T7" fmla="*/ 19 h 31"/>
                <a:gd name="T8" fmla="*/ 7 w 12"/>
                <a:gd name="T9" fmla="*/ 16 h 31"/>
                <a:gd name="T10" fmla="*/ 0 w 12"/>
                <a:gd name="T11" fmla="*/ 0 h 31"/>
              </a:gdLst>
              <a:ahLst/>
              <a:cxnLst>
                <a:cxn ang="0">
                  <a:pos x="T0" y="T1"/>
                </a:cxn>
                <a:cxn ang="0">
                  <a:pos x="T2" y="T3"/>
                </a:cxn>
                <a:cxn ang="0">
                  <a:pos x="T4" y="T5"/>
                </a:cxn>
                <a:cxn ang="0">
                  <a:pos x="T6" y="T7"/>
                </a:cxn>
                <a:cxn ang="0">
                  <a:pos x="T8" y="T9"/>
                </a:cxn>
                <a:cxn ang="0">
                  <a:pos x="T10" y="T11"/>
                </a:cxn>
              </a:cxnLst>
              <a:rect l="0" t="0" r="r" b="b"/>
              <a:pathLst>
                <a:path w="12" h="31">
                  <a:moveTo>
                    <a:pt x="0" y="0"/>
                  </a:moveTo>
                  <a:cubicBezTo>
                    <a:pt x="0" y="6"/>
                    <a:pt x="0" y="6"/>
                    <a:pt x="0" y="6"/>
                  </a:cubicBezTo>
                  <a:cubicBezTo>
                    <a:pt x="8" y="31"/>
                    <a:pt x="8" y="31"/>
                    <a:pt x="8" y="31"/>
                  </a:cubicBezTo>
                  <a:cubicBezTo>
                    <a:pt x="12" y="31"/>
                    <a:pt x="12" y="27"/>
                    <a:pt x="8" y="19"/>
                  </a:cubicBezTo>
                  <a:cubicBezTo>
                    <a:pt x="7" y="16"/>
                    <a:pt x="7" y="16"/>
                    <a:pt x="7" y="16"/>
                  </a:cubicBezTo>
                  <a:cubicBezTo>
                    <a:pt x="0" y="0"/>
                    <a:pt x="0" y="0"/>
                    <a:pt x="0"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2" name="Freeform 101"/>
            <p:cNvSpPr>
              <a:spLocks noEditPoints="1"/>
            </p:cNvSpPr>
            <p:nvPr/>
          </p:nvSpPr>
          <p:spPr bwMode="auto">
            <a:xfrm>
              <a:off x="923008" y="3673292"/>
              <a:ext cx="50421" cy="63027"/>
            </a:xfrm>
            <a:custGeom>
              <a:avLst/>
              <a:gdLst>
                <a:gd name="T0" fmla="*/ 28 w 37"/>
                <a:gd name="T1" fmla="*/ 22 h 48"/>
                <a:gd name="T2" fmla="*/ 28 w 37"/>
                <a:gd name="T3" fmla="*/ 16 h 48"/>
                <a:gd name="T4" fmla="*/ 35 w 37"/>
                <a:gd name="T5" fmla="*/ 32 h 48"/>
                <a:gd name="T6" fmla="*/ 37 w 37"/>
                <a:gd name="T7" fmla="*/ 32 h 48"/>
                <a:gd name="T8" fmla="*/ 26 w 37"/>
                <a:gd name="T9" fmla="*/ 9 h 48"/>
                <a:gd name="T10" fmla="*/ 17 w 37"/>
                <a:gd name="T11" fmla="*/ 0 h 48"/>
                <a:gd name="T12" fmla="*/ 0 w 37"/>
                <a:gd name="T13" fmla="*/ 21 h 48"/>
                <a:gd name="T14" fmla="*/ 4 w 37"/>
                <a:gd name="T15" fmla="*/ 32 h 48"/>
                <a:gd name="T16" fmla="*/ 13 w 37"/>
                <a:gd name="T17" fmla="*/ 42 h 48"/>
                <a:gd name="T18" fmla="*/ 8 w 37"/>
                <a:gd name="T19" fmla="*/ 32 h 48"/>
                <a:gd name="T20" fmla="*/ 8 w 37"/>
                <a:gd name="T21" fmla="*/ 28 h 48"/>
                <a:gd name="T22" fmla="*/ 15 w 37"/>
                <a:gd name="T23" fmla="*/ 41 h 48"/>
                <a:gd name="T24" fmla="*/ 20 w 37"/>
                <a:gd name="T25" fmla="*/ 47 h 48"/>
                <a:gd name="T26" fmla="*/ 15 w 37"/>
                <a:gd name="T27" fmla="*/ 31 h 48"/>
                <a:gd name="T28" fmla="*/ 15 w 37"/>
                <a:gd name="T29" fmla="*/ 27 h 48"/>
                <a:gd name="T30" fmla="*/ 19 w 37"/>
                <a:gd name="T31" fmla="*/ 40 h 48"/>
                <a:gd name="T32" fmla="*/ 23 w 37"/>
                <a:gd name="T33" fmla="*/ 46 h 48"/>
                <a:gd name="T34" fmla="*/ 30 w 37"/>
                <a:gd name="T35" fmla="*/ 47 h 48"/>
                <a:gd name="T36" fmla="*/ 20 w 37"/>
                <a:gd name="T37" fmla="*/ 28 h 48"/>
                <a:gd name="T38" fmla="*/ 22 w 37"/>
                <a:gd name="T39" fmla="*/ 21 h 48"/>
                <a:gd name="T40" fmla="*/ 28 w 37"/>
                <a:gd name="T41" fmla="*/ 36 h 48"/>
                <a:gd name="T42" fmla="*/ 33 w 37"/>
                <a:gd name="T43" fmla="*/ 43 h 48"/>
                <a:gd name="T44" fmla="*/ 36 w 37"/>
                <a:gd name="T45" fmla="*/ 47 h 48"/>
                <a:gd name="T46" fmla="*/ 28 w 37"/>
                <a:gd name="T47" fmla="*/ 22 h 48"/>
                <a:gd name="T48" fmla="*/ 19 w 37"/>
                <a:gd name="T49" fmla="*/ 5 h 48"/>
                <a:gd name="T50" fmla="*/ 5 w 37"/>
                <a:gd name="T51" fmla="*/ 22 h 48"/>
                <a:gd name="T52" fmla="*/ 6 w 37"/>
                <a:gd name="T53" fmla="*/ 34 h 48"/>
                <a:gd name="T54" fmla="*/ 2 w 37"/>
                <a:gd name="T55" fmla="*/ 21 h 48"/>
                <a:gd name="T56" fmla="*/ 17 w 37"/>
                <a:gd name="T57" fmla="*/ 3 h 48"/>
                <a:gd name="T58" fmla="*/ 19 w 37"/>
                <a:gd name="T5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 h="48">
                  <a:moveTo>
                    <a:pt x="28" y="22"/>
                  </a:moveTo>
                  <a:cubicBezTo>
                    <a:pt x="28" y="16"/>
                    <a:pt x="28" y="16"/>
                    <a:pt x="28" y="16"/>
                  </a:cubicBezTo>
                  <a:cubicBezTo>
                    <a:pt x="35" y="32"/>
                    <a:pt x="35" y="32"/>
                    <a:pt x="35" y="32"/>
                  </a:cubicBezTo>
                  <a:cubicBezTo>
                    <a:pt x="37" y="32"/>
                    <a:pt x="37" y="32"/>
                    <a:pt x="37" y="32"/>
                  </a:cubicBezTo>
                  <a:cubicBezTo>
                    <a:pt x="26" y="9"/>
                    <a:pt x="26" y="9"/>
                    <a:pt x="26" y="9"/>
                  </a:cubicBezTo>
                  <a:cubicBezTo>
                    <a:pt x="17" y="0"/>
                    <a:pt x="17" y="0"/>
                    <a:pt x="17" y="0"/>
                  </a:cubicBezTo>
                  <a:cubicBezTo>
                    <a:pt x="0" y="21"/>
                    <a:pt x="0" y="21"/>
                    <a:pt x="0" y="21"/>
                  </a:cubicBezTo>
                  <a:cubicBezTo>
                    <a:pt x="4" y="32"/>
                    <a:pt x="4" y="32"/>
                    <a:pt x="4" y="32"/>
                  </a:cubicBezTo>
                  <a:cubicBezTo>
                    <a:pt x="6" y="40"/>
                    <a:pt x="9" y="44"/>
                    <a:pt x="13" y="42"/>
                  </a:cubicBezTo>
                  <a:cubicBezTo>
                    <a:pt x="8" y="32"/>
                    <a:pt x="8" y="32"/>
                    <a:pt x="8" y="32"/>
                  </a:cubicBezTo>
                  <a:cubicBezTo>
                    <a:pt x="8" y="28"/>
                    <a:pt x="8" y="28"/>
                    <a:pt x="8" y="28"/>
                  </a:cubicBezTo>
                  <a:cubicBezTo>
                    <a:pt x="15" y="41"/>
                    <a:pt x="15" y="41"/>
                    <a:pt x="15" y="41"/>
                  </a:cubicBezTo>
                  <a:cubicBezTo>
                    <a:pt x="17" y="45"/>
                    <a:pt x="18" y="47"/>
                    <a:pt x="20" y="47"/>
                  </a:cubicBezTo>
                  <a:cubicBezTo>
                    <a:pt x="17" y="41"/>
                    <a:pt x="15" y="36"/>
                    <a:pt x="15" y="31"/>
                  </a:cubicBezTo>
                  <a:cubicBezTo>
                    <a:pt x="15" y="27"/>
                    <a:pt x="15" y="27"/>
                    <a:pt x="15" y="27"/>
                  </a:cubicBezTo>
                  <a:cubicBezTo>
                    <a:pt x="19" y="40"/>
                    <a:pt x="19" y="40"/>
                    <a:pt x="19" y="40"/>
                  </a:cubicBezTo>
                  <a:cubicBezTo>
                    <a:pt x="20" y="42"/>
                    <a:pt x="22" y="44"/>
                    <a:pt x="23" y="46"/>
                  </a:cubicBezTo>
                  <a:cubicBezTo>
                    <a:pt x="26" y="48"/>
                    <a:pt x="28" y="48"/>
                    <a:pt x="30" y="47"/>
                  </a:cubicBezTo>
                  <a:cubicBezTo>
                    <a:pt x="20" y="28"/>
                    <a:pt x="20" y="28"/>
                    <a:pt x="20" y="28"/>
                  </a:cubicBezTo>
                  <a:cubicBezTo>
                    <a:pt x="22" y="21"/>
                    <a:pt x="22" y="21"/>
                    <a:pt x="22" y="21"/>
                  </a:cubicBezTo>
                  <a:cubicBezTo>
                    <a:pt x="28" y="36"/>
                    <a:pt x="28" y="36"/>
                    <a:pt x="28" y="36"/>
                  </a:cubicBezTo>
                  <a:cubicBezTo>
                    <a:pt x="33" y="43"/>
                    <a:pt x="33" y="43"/>
                    <a:pt x="33" y="43"/>
                  </a:cubicBezTo>
                  <a:cubicBezTo>
                    <a:pt x="36" y="47"/>
                    <a:pt x="36" y="47"/>
                    <a:pt x="36" y="47"/>
                  </a:cubicBezTo>
                  <a:cubicBezTo>
                    <a:pt x="28" y="22"/>
                    <a:pt x="28" y="22"/>
                    <a:pt x="28" y="22"/>
                  </a:cubicBezTo>
                  <a:close/>
                  <a:moveTo>
                    <a:pt x="19" y="5"/>
                  </a:moveTo>
                  <a:cubicBezTo>
                    <a:pt x="5" y="22"/>
                    <a:pt x="5" y="22"/>
                    <a:pt x="5" y="22"/>
                  </a:cubicBezTo>
                  <a:cubicBezTo>
                    <a:pt x="6" y="34"/>
                    <a:pt x="6" y="34"/>
                    <a:pt x="6" y="34"/>
                  </a:cubicBezTo>
                  <a:cubicBezTo>
                    <a:pt x="2" y="21"/>
                    <a:pt x="2" y="21"/>
                    <a:pt x="2" y="21"/>
                  </a:cubicBezTo>
                  <a:cubicBezTo>
                    <a:pt x="17" y="3"/>
                    <a:pt x="17" y="3"/>
                    <a:pt x="17" y="3"/>
                  </a:cubicBezTo>
                  <a:cubicBezTo>
                    <a:pt x="19" y="5"/>
                    <a:pt x="19" y="5"/>
                    <a:pt x="19" y="5"/>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3" name="Freeform 102"/>
            <p:cNvSpPr>
              <a:spLocks/>
            </p:cNvSpPr>
            <p:nvPr/>
          </p:nvSpPr>
          <p:spPr bwMode="auto">
            <a:xfrm>
              <a:off x="925300" y="3677876"/>
              <a:ext cx="24065" cy="40108"/>
            </a:xfrm>
            <a:custGeom>
              <a:avLst/>
              <a:gdLst>
                <a:gd name="T0" fmla="*/ 4 w 21"/>
                <a:gd name="T1" fmla="*/ 21 h 35"/>
                <a:gd name="T2" fmla="*/ 21 w 21"/>
                <a:gd name="T3" fmla="*/ 2 h 35"/>
                <a:gd name="T4" fmla="*/ 18 w 21"/>
                <a:gd name="T5" fmla="*/ 0 h 35"/>
                <a:gd name="T6" fmla="*/ 0 w 21"/>
                <a:gd name="T7" fmla="*/ 20 h 35"/>
                <a:gd name="T8" fmla="*/ 5 w 21"/>
                <a:gd name="T9" fmla="*/ 35 h 35"/>
                <a:gd name="T10" fmla="*/ 4 w 21"/>
                <a:gd name="T11" fmla="*/ 21 h 35"/>
                <a:gd name="T12" fmla="*/ 4 w 21"/>
                <a:gd name="T13" fmla="*/ 21 h 35"/>
              </a:gdLst>
              <a:ahLst/>
              <a:cxnLst>
                <a:cxn ang="0">
                  <a:pos x="T0" y="T1"/>
                </a:cxn>
                <a:cxn ang="0">
                  <a:pos x="T2" y="T3"/>
                </a:cxn>
                <a:cxn ang="0">
                  <a:pos x="T4" y="T5"/>
                </a:cxn>
                <a:cxn ang="0">
                  <a:pos x="T6" y="T7"/>
                </a:cxn>
                <a:cxn ang="0">
                  <a:pos x="T8" y="T9"/>
                </a:cxn>
                <a:cxn ang="0">
                  <a:pos x="T10" y="T11"/>
                </a:cxn>
                <a:cxn ang="0">
                  <a:pos x="T12" y="T13"/>
                </a:cxn>
              </a:cxnLst>
              <a:rect l="0" t="0" r="r" b="b"/>
              <a:pathLst>
                <a:path w="21" h="35">
                  <a:moveTo>
                    <a:pt x="4" y="21"/>
                  </a:moveTo>
                  <a:lnTo>
                    <a:pt x="21" y="2"/>
                  </a:lnTo>
                  <a:lnTo>
                    <a:pt x="18" y="0"/>
                  </a:lnTo>
                  <a:lnTo>
                    <a:pt x="0" y="20"/>
                  </a:lnTo>
                  <a:lnTo>
                    <a:pt x="5" y="35"/>
                  </a:lnTo>
                  <a:lnTo>
                    <a:pt x="4" y="21"/>
                  </a:lnTo>
                  <a:lnTo>
                    <a:pt x="4" y="21"/>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4" name="Freeform 103"/>
            <p:cNvSpPr>
              <a:spLocks/>
            </p:cNvSpPr>
            <p:nvPr/>
          </p:nvSpPr>
          <p:spPr bwMode="auto">
            <a:xfrm>
              <a:off x="950511" y="3700794"/>
              <a:ext cx="18335" cy="33233"/>
            </a:xfrm>
            <a:custGeom>
              <a:avLst/>
              <a:gdLst>
                <a:gd name="T0" fmla="*/ 13 w 13"/>
                <a:gd name="T1" fmla="*/ 22 h 26"/>
                <a:gd name="T2" fmla="*/ 8 w 13"/>
                <a:gd name="T3" fmla="*/ 15 h 26"/>
                <a:gd name="T4" fmla="*/ 2 w 13"/>
                <a:gd name="T5" fmla="*/ 0 h 26"/>
                <a:gd name="T6" fmla="*/ 0 w 13"/>
                <a:gd name="T7" fmla="*/ 7 h 26"/>
                <a:gd name="T8" fmla="*/ 10 w 13"/>
                <a:gd name="T9" fmla="*/ 26 h 26"/>
                <a:gd name="T10" fmla="*/ 13 w 13"/>
                <a:gd name="T11" fmla="*/ 22 h 26"/>
              </a:gdLst>
              <a:ahLst/>
              <a:cxnLst>
                <a:cxn ang="0">
                  <a:pos x="T0" y="T1"/>
                </a:cxn>
                <a:cxn ang="0">
                  <a:pos x="T2" y="T3"/>
                </a:cxn>
                <a:cxn ang="0">
                  <a:pos x="T4" y="T5"/>
                </a:cxn>
                <a:cxn ang="0">
                  <a:pos x="T6" y="T7"/>
                </a:cxn>
                <a:cxn ang="0">
                  <a:pos x="T8" y="T9"/>
                </a:cxn>
                <a:cxn ang="0">
                  <a:pos x="T10" y="T11"/>
                </a:cxn>
              </a:cxnLst>
              <a:rect l="0" t="0" r="r" b="b"/>
              <a:pathLst>
                <a:path w="13" h="26">
                  <a:moveTo>
                    <a:pt x="13" y="22"/>
                  </a:moveTo>
                  <a:cubicBezTo>
                    <a:pt x="8" y="15"/>
                    <a:pt x="8" y="15"/>
                    <a:pt x="8" y="15"/>
                  </a:cubicBezTo>
                  <a:cubicBezTo>
                    <a:pt x="2" y="0"/>
                    <a:pt x="2" y="0"/>
                    <a:pt x="2" y="0"/>
                  </a:cubicBezTo>
                  <a:cubicBezTo>
                    <a:pt x="0" y="7"/>
                    <a:pt x="0" y="7"/>
                    <a:pt x="0" y="7"/>
                  </a:cubicBezTo>
                  <a:cubicBezTo>
                    <a:pt x="10" y="26"/>
                    <a:pt x="10" y="26"/>
                    <a:pt x="10" y="26"/>
                  </a:cubicBezTo>
                  <a:cubicBezTo>
                    <a:pt x="11" y="26"/>
                    <a:pt x="12" y="25"/>
                    <a:pt x="13" y="22"/>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5" name="Freeform 104"/>
            <p:cNvSpPr>
              <a:spLocks/>
            </p:cNvSpPr>
            <p:nvPr/>
          </p:nvSpPr>
          <p:spPr bwMode="auto">
            <a:xfrm>
              <a:off x="978013" y="3713400"/>
              <a:ext cx="71048" cy="446917"/>
            </a:xfrm>
            <a:custGeom>
              <a:avLst/>
              <a:gdLst>
                <a:gd name="T0" fmla="*/ 51 w 52"/>
                <a:gd name="T1" fmla="*/ 45 h 344"/>
                <a:gd name="T2" fmla="*/ 51 w 52"/>
                <a:gd name="T3" fmla="*/ 44 h 344"/>
                <a:gd name="T4" fmla="*/ 46 w 52"/>
                <a:gd name="T5" fmla="*/ 0 h 344"/>
                <a:gd name="T6" fmla="*/ 34 w 52"/>
                <a:gd name="T7" fmla="*/ 101 h 344"/>
                <a:gd name="T8" fmla="*/ 7 w 52"/>
                <a:gd name="T9" fmla="*/ 100 h 344"/>
                <a:gd name="T10" fmla="*/ 37 w 52"/>
                <a:gd name="T11" fmla="*/ 116 h 344"/>
                <a:gd name="T12" fmla="*/ 42 w 52"/>
                <a:gd name="T13" fmla="*/ 171 h 344"/>
                <a:gd name="T14" fmla="*/ 25 w 52"/>
                <a:gd name="T15" fmla="*/ 268 h 344"/>
                <a:gd name="T16" fmla="*/ 0 w 52"/>
                <a:gd name="T17" fmla="*/ 340 h 344"/>
                <a:gd name="T18" fmla="*/ 24 w 52"/>
                <a:gd name="T19" fmla="*/ 332 h 344"/>
                <a:gd name="T20" fmla="*/ 35 w 52"/>
                <a:gd name="T21" fmla="*/ 296 h 344"/>
                <a:gd name="T22" fmla="*/ 35 w 52"/>
                <a:gd name="T23" fmla="*/ 261 h 344"/>
                <a:gd name="T24" fmla="*/ 50 w 52"/>
                <a:gd name="T25" fmla="*/ 190 h 344"/>
                <a:gd name="T26" fmla="*/ 46 w 52"/>
                <a:gd name="T27" fmla="*/ 103 h 344"/>
                <a:gd name="T28" fmla="*/ 47 w 52"/>
                <a:gd name="T29" fmla="*/ 90 h 344"/>
                <a:gd name="T30" fmla="*/ 51 w 52"/>
                <a:gd name="T31" fmla="*/ 4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344">
                  <a:moveTo>
                    <a:pt x="51" y="45"/>
                  </a:moveTo>
                  <a:cubicBezTo>
                    <a:pt x="51" y="45"/>
                    <a:pt x="51" y="45"/>
                    <a:pt x="51" y="44"/>
                  </a:cubicBezTo>
                  <a:cubicBezTo>
                    <a:pt x="50" y="29"/>
                    <a:pt x="48" y="14"/>
                    <a:pt x="46" y="0"/>
                  </a:cubicBezTo>
                  <a:cubicBezTo>
                    <a:pt x="37" y="29"/>
                    <a:pt x="33" y="63"/>
                    <a:pt x="34" y="101"/>
                  </a:cubicBezTo>
                  <a:cubicBezTo>
                    <a:pt x="25" y="102"/>
                    <a:pt x="16" y="101"/>
                    <a:pt x="7" y="100"/>
                  </a:cubicBezTo>
                  <a:cubicBezTo>
                    <a:pt x="19" y="102"/>
                    <a:pt x="29" y="108"/>
                    <a:pt x="37" y="116"/>
                  </a:cubicBezTo>
                  <a:cubicBezTo>
                    <a:pt x="42" y="134"/>
                    <a:pt x="44" y="152"/>
                    <a:pt x="42" y="171"/>
                  </a:cubicBezTo>
                  <a:cubicBezTo>
                    <a:pt x="39" y="204"/>
                    <a:pt x="33" y="237"/>
                    <a:pt x="25" y="268"/>
                  </a:cubicBezTo>
                  <a:cubicBezTo>
                    <a:pt x="25" y="300"/>
                    <a:pt x="17" y="324"/>
                    <a:pt x="0" y="340"/>
                  </a:cubicBezTo>
                  <a:cubicBezTo>
                    <a:pt x="7" y="344"/>
                    <a:pt x="15" y="341"/>
                    <a:pt x="24" y="332"/>
                  </a:cubicBezTo>
                  <a:cubicBezTo>
                    <a:pt x="35" y="296"/>
                    <a:pt x="35" y="296"/>
                    <a:pt x="35" y="296"/>
                  </a:cubicBezTo>
                  <a:cubicBezTo>
                    <a:pt x="32" y="284"/>
                    <a:pt x="32" y="273"/>
                    <a:pt x="35" y="261"/>
                  </a:cubicBezTo>
                  <a:cubicBezTo>
                    <a:pt x="42" y="236"/>
                    <a:pt x="48" y="212"/>
                    <a:pt x="50" y="190"/>
                  </a:cubicBezTo>
                  <a:cubicBezTo>
                    <a:pt x="52" y="160"/>
                    <a:pt x="51" y="131"/>
                    <a:pt x="46" y="103"/>
                  </a:cubicBezTo>
                  <a:cubicBezTo>
                    <a:pt x="47" y="90"/>
                    <a:pt x="47" y="90"/>
                    <a:pt x="47" y="90"/>
                  </a:cubicBezTo>
                  <a:cubicBezTo>
                    <a:pt x="51" y="45"/>
                    <a:pt x="51" y="45"/>
                    <a:pt x="51" y="4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6" name="Freeform 105"/>
            <p:cNvSpPr>
              <a:spLocks/>
            </p:cNvSpPr>
            <p:nvPr/>
          </p:nvSpPr>
          <p:spPr bwMode="auto">
            <a:xfrm>
              <a:off x="913841" y="3838307"/>
              <a:ext cx="83654" cy="303675"/>
            </a:xfrm>
            <a:custGeom>
              <a:avLst/>
              <a:gdLst>
                <a:gd name="T0" fmla="*/ 48 w 61"/>
                <a:gd name="T1" fmla="*/ 22 h 234"/>
                <a:gd name="T2" fmla="*/ 51 w 61"/>
                <a:gd name="T3" fmla="*/ 62 h 234"/>
                <a:gd name="T4" fmla="*/ 38 w 61"/>
                <a:gd name="T5" fmla="*/ 145 h 234"/>
                <a:gd name="T6" fmla="*/ 38 w 61"/>
                <a:gd name="T7" fmla="*/ 179 h 234"/>
                <a:gd name="T8" fmla="*/ 0 w 61"/>
                <a:gd name="T9" fmla="*/ 229 h 234"/>
                <a:gd name="T10" fmla="*/ 36 w 61"/>
                <a:gd name="T11" fmla="*/ 214 h 234"/>
                <a:gd name="T12" fmla="*/ 48 w 61"/>
                <a:gd name="T13" fmla="*/ 185 h 234"/>
                <a:gd name="T14" fmla="*/ 48 w 61"/>
                <a:gd name="T15" fmla="*/ 149 h 234"/>
                <a:gd name="T16" fmla="*/ 61 w 61"/>
                <a:gd name="T17" fmla="*/ 84 h 234"/>
                <a:gd name="T18" fmla="*/ 59 w 61"/>
                <a:gd name="T19" fmla="*/ 48 h 234"/>
                <a:gd name="T20" fmla="*/ 54 w 61"/>
                <a:gd name="T21" fmla="*/ 4 h 234"/>
                <a:gd name="T22" fmla="*/ 26 w 61"/>
                <a:gd name="T23" fmla="*/ 0 h 234"/>
                <a:gd name="T24" fmla="*/ 48 w 61"/>
                <a:gd name="T25" fmla="*/ 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234">
                  <a:moveTo>
                    <a:pt x="48" y="22"/>
                  </a:moveTo>
                  <a:cubicBezTo>
                    <a:pt x="47" y="38"/>
                    <a:pt x="49" y="51"/>
                    <a:pt x="51" y="62"/>
                  </a:cubicBezTo>
                  <a:cubicBezTo>
                    <a:pt x="50" y="91"/>
                    <a:pt x="46" y="119"/>
                    <a:pt x="38" y="145"/>
                  </a:cubicBezTo>
                  <a:cubicBezTo>
                    <a:pt x="38" y="179"/>
                    <a:pt x="38" y="179"/>
                    <a:pt x="38" y="179"/>
                  </a:cubicBezTo>
                  <a:cubicBezTo>
                    <a:pt x="31" y="204"/>
                    <a:pt x="18" y="221"/>
                    <a:pt x="0" y="229"/>
                  </a:cubicBezTo>
                  <a:cubicBezTo>
                    <a:pt x="10" y="234"/>
                    <a:pt x="22" y="229"/>
                    <a:pt x="36" y="214"/>
                  </a:cubicBezTo>
                  <a:cubicBezTo>
                    <a:pt x="38" y="203"/>
                    <a:pt x="42" y="194"/>
                    <a:pt x="48" y="185"/>
                  </a:cubicBezTo>
                  <a:cubicBezTo>
                    <a:pt x="48" y="149"/>
                    <a:pt x="48" y="149"/>
                    <a:pt x="48" y="149"/>
                  </a:cubicBezTo>
                  <a:cubicBezTo>
                    <a:pt x="61" y="84"/>
                    <a:pt x="61" y="84"/>
                    <a:pt x="61" y="84"/>
                  </a:cubicBezTo>
                  <a:cubicBezTo>
                    <a:pt x="61" y="72"/>
                    <a:pt x="60" y="60"/>
                    <a:pt x="59" y="48"/>
                  </a:cubicBezTo>
                  <a:cubicBezTo>
                    <a:pt x="55" y="34"/>
                    <a:pt x="54" y="20"/>
                    <a:pt x="54" y="4"/>
                  </a:cubicBezTo>
                  <a:cubicBezTo>
                    <a:pt x="45" y="3"/>
                    <a:pt x="35" y="2"/>
                    <a:pt x="26" y="0"/>
                  </a:cubicBezTo>
                  <a:cubicBezTo>
                    <a:pt x="36" y="3"/>
                    <a:pt x="43" y="11"/>
                    <a:pt x="48" y="22"/>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7" name="Freeform 106"/>
            <p:cNvSpPr>
              <a:spLocks noEditPoints="1"/>
            </p:cNvSpPr>
            <p:nvPr/>
          </p:nvSpPr>
          <p:spPr bwMode="auto">
            <a:xfrm>
              <a:off x="909257" y="3836016"/>
              <a:ext cx="74487" cy="299091"/>
            </a:xfrm>
            <a:custGeom>
              <a:avLst/>
              <a:gdLst>
                <a:gd name="T0" fmla="*/ 54 w 54"/>
                <a:gd name="T1" fmla="*/ 64 h 231"/>
                <a:gd name="T2" fmla="*/ 51 w 54"/>
                <a:gd name="T3" fmla="*/ 24 h 231"/>
                <a:gd name="T4" fmla="*/ 29 w 54"/>
                <a:gd name="T5" fmla="*/ 2 h 231"/>
                <a:gd name="T6" fmla="*/ 22 w 54"/>
                <a:gd name="T7" fmla="*/ 0 h 231"/>
                <a:gd name="T8" fmla="*/ 29 w 54"/>
                <a:gd name="T9" fmla="*/ 40 h 231"/>
                <a:gd name="T10" fmla="*/ 26 w 54"/>
                <a:gd name="T11" fmla="*/ 142 h 231"/>
                <a:gd name="T12" fmla="*/ 0 w 54"/>
                <a:gd name="T13" fmla="*/ 229 h 231"/>
                <a:gd name="T14" fmla="*/ 3 w 54"/>
                <a:gd name="T15" fmla="*/ 231 h 231"/>
                <a:gd name="T16" fmla="*/ 41 w 54"/>
                <a:gd name="T17" fmla="*/ 181 h 231"/>
                <a:gd name="T18" fmla="*/ 41 w 54"/>
                <a:gd name="T19" fmla="*/ 147 h 231"/>
                <a:gd name="T20" fmla="*/ 54 w 54"/>
                <a:gd name="T21" fmla="*/ 64 h 231"/>
                <a:gd name="T22" fmla="*/ 24 w 54"/>
                <a:gd name="T23" fmla="*/ 4 h 231"/>
                <a:gd name="T24" fmla="*/ 28 w 54"/>
                <a:gd name="T25" fmla="*/ 4 h 231"/>
                <a:gd name="T26" fmla="*/ 36 w 54"/>
                <a:gd name="T27" fmla="*/ 38 h 231"/>
                <a:gd name="T28" fmla="*/ 33 w 54"/>
                <a:gd name="T29" fmla="*/ 103 h 231"/>
                <a:gd name="T30" fmla="*/ 33 w 54"/>
                <a:gd name="T31" fmla="*/ 145 h 231"/>
                <a:gd name="T32" fmla="*/ 20 w 54"/>
                <a:gd name="T33" fmla="*/ 195 h 231"/>
                <a:gd name="T34" fmla="*/ 9 w 54"/>
                <a:gd name="T35" fmla="*/ 224 h 231"/>
                <a:gd name="T36" fmla="*/ 3 w 54"/>
                <a:gd name="T37" fmla="*/ 227 h 231"/>
                <a:gd name="T38" fmla="*/ 18 w 54"/>
                <a:gd name="T39" fmla="*/ 194 h 231"/>
                <a:gd name="T40" fmla="*/ 28 w 54"/>
                <a:gd name="T41" fmla="*/ 143 h 231"/>
                <a:gd name="T42" fmla="*/ 28 w 54"/>
                <a:gd name="T43" fmla="*/ 100 h 231"/>
                <a:gd name="T44" fmla="*/ 32 w 54"/>
                <a:gd name="T45" fmla="*/ 39 h 231"/>
                <a:gd name="T46" fmla="*/ 24 w 54"/>
                <a:gd name="T47" fmla="*/ 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31">
                  <a:moveTo>
                    <a:pt x="54" y="64"/>
                  </a:moveTo>
                  <a:cubicBezTo>
                    <a:pt x="52" y="53"/>
                    <a:pt x="50" y="40"/>
                    <a:pt x="51" y="24"/>
                  </a:cubicBezTo>
                  <a:cubicBezTo>
                    <a:pt x="46" y="13"/>
                    <a:pt x="39" y="5"/>
                    <a:pt x="29" y="2"/>
                  </a:cubicBezTo>
                  <a:cubicBezTo>
                    <a:pt x="26" y="1"/>
                    <a:pt x="24" y="1"/>
                    <a:pt x="22" y="0"/>
                  </a:cubicBezTo>
                  <a:cubicBezTo>
                    <a:pt x="21" y="14"/>
                    <a:pt x="23" y="27"/>
                    <a:pt x="29" y="40"/>
                  </a:cubicBezTo>
                  <a:cubicBezTo>
                    <a:pt x="25" y="70"/>
                    <a:pt x="24" y="104"/>
                    <a:pt x="26" y="142"/>
                  </a:cubicBezTo>
                  <a:cubicBezTo>
                    <a:pt x="24" y="172"/>
                    <a:pt x="15" y="200"/>
                    <a:pt x="0" y="229"/>
                  </a:cubicBezTo>
                  <a:cubicBezTo>
                    <a:pt x="1" y="230"/>
                    <a:pt x="2" y="230"/>
                    <a:pt x="3" y="231"/>
                  </a:cubicBezTo>
                  <a:cubicBezTo>
                    <a:pt x="21" y="223"/>
                    <a:pt x="34" y="206"/>
                    <a:pt x="41" y="181"/>
                  </a:cubicBezTo>
                  <a:cubicBezTo>
                    <a:pt x="41" y="147"/>
                    <a:pt x="41" y="147"/>
                    <a:pt x="41" y="147"/>
                  </a:cubicBezTo>
                  <a:cubicBezTo>
                    <a:pt x="49" y="121"/>
                    <a:pt x="53" y="93"/>
                    <a:pt x="54" y="64"/>
                  </a:cubicBezTo>
                  <a:close/>
                  <a:moveTo>
                    <a:pt x="24" y="4"/>
                  </a:moveTo>
                  <a:cubicBezTo>
                    <a:pt x="28" y="4"/>
                    <a:pt x="28" y="4"/>
                    <a:pt x="28" y="4"/>
                  </a:cubicBezTo>
                  <a:cubicBezTo>
                    <a:pt x="28" y="15"/>
                    <a:pt x="31" y="26"/>
                    <a:pt x="36" y="38"/>
                  </a:cubicBezTo>
                  <a:cubicBezTo>
                    <a:pt x="33" y="103"/>
                    <a:pt x="33" y="103"/>
                    <a:pt x="33" y="103"/>
                  </a:cubicBezTo>
                  <a:cubicBezTo>
                    <a:pt x="33" y="145"/>
                    <a:pt x="33" y="145"/>
                    <a:pt x="33" y="145"/>
                  </a:cubicBezTo>
                  <a:cubicBezTo>
                    <a:pt x="31" y="163"/>
                    <a:pt x="27" y="180"/>
                    <a:pt x="20" y="195"/>
                  </a:cubicBezTo>
                  <a:cubicBezTo>
                    <a:pt x="9" y="224"/>
                    <a:pt x="9" y="224"/>
                    <a:pt x="9" y="224"/>
                  </a:cubicBezTo>
                  <a:cubicBezTo>
                    <a:pt x="3" y="227"/>
                    <a:pt x="3" y="227"/>
                    <a:pt x="3" y="227"/>
                  </a:cubicBezTo>
                  <a:cubicBezTo>
                    <a:pt x="18" y="194"/>
                    <a:pt x="18" y="194"/>
                    <a:pt x="18" y="194"/>
                  </a:cubicBezTo>
                  <a:cubicBezTo>
                    <a:pt x="24" y="175"/>
                    <a:pt x="27" y="158"/>
                    <a:pt x="28" y="143"/>
                  </a:cubicBezTo>
                  <a:cubicBezTo>
                    <a:pt x="28" y="100"/>
                    <a:pt x="28" y="100"/>
                    <a:pt x="28" y="100"/>
                  </a:cubicBezTo>
                  <a:cubicBezTo>
                    <a:pt x="32" y="39"/>
                    <a:pt x="32" y="39"/>
                    <a:pt x="32" y="39"/>
                  </a:cubicBezTo>
                  <a:cubicBezTo>
                    <a:pt x="26" y="27"/>
                    <a:pt x="24" y="15"/>
                    <a:pt x="24" y="4"/>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8" name="Freeform 107"/>
            <p:cNvSpPr>
              <a:spLocks/>
            </p:cNvSpPr>
            <p:nvPr/>
          </p:nvSpPr>
          <p:spPr bwMode="auto">
            <a:xfrm>
              <a:off x="913841" y="3840599"/>
              <a:ext cx="44692" cy="289924"/>
            </a:xfrm>
            <a:custGeom>
              <a:avLst/>
              <a:gdLst>
                <a:gd name="T0" fmla="*/ 25 w 33"/>
                <a:gd name="T1" fmla="*/ 0 h 223"/>
                <a:gd name="T2" fmla="*/ 21 w 33"/>
                <a:gd name="T3" fmla="*/ 0 h 223"/>
                <a:gd name="T4" fmla="*/ 29 w 33"/>
                <a:gd name="T5" fmla="*/ 35 h 223"/>
                <a:gd name="T6" fmla="*/ 25 w 33"/>
                <a:gd name="T7" fmla="*/ 96 h 223"/>
                <a:gd name="T8" fmla="*/ 25 w 33"/>
                <a:gd name="T9" fmla="*/ 139 h 223"/>
                <a:gd name="T10" fmla="*/ 15 w 33"/>
                <a:gd name="T11" fmla="*/ 190 h 223"/>
                <a:gd name="T12" fmla="*/ 0 w 33"/>
                <a:gd name="T13" fmla="*/ 223 h 223"/>
                <a:gd name="T14" fmla="*/ 6 w 33"/>
                <a:gd name="T15" fmla="*/ 220 h 223"/>
                <a:gd name="T16" fmla="*/ 17 w 33"/>
                <a:gd name="T17" fmla="*/ 191 h 223"/>
                <a:gd name="T18" fmla="*/ 30 w 33"/>
                <a:gd name="T19" fmla="*/ 141 h 223"/>
                <a:gd name="T20" fmla="*/ 30 w 33"/>
                <a:gd name="T21" fmla="*/ 99 h 223"/>
                <a:gd name="T22" fmla="*/ 33 w 33"/>
                <a:gd name="T23" fmla="*/ 34 h 223"/>
                <a:gd name="T24" fmla="*/ 25 w 33"/>
                <a:gd name="T2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23">
                  <a:moveTo>
                    <a:pt x="25" y="0"/>
                  </a:moveTo>
                  <a:cubicBezTo>
                    <a:pt x="21" y="0"/>
                    <a:pt x="21" y="0"/>
                    <a:pt x="21" y="0"/>
                  </a:cubicBezTo>
                  <a:cubicBezTo>
                    <a:pt x="21" y="11"/>
                    <a:pt x="23" y="23"/>
                    <a:pt x="29" y="35"/>
                  </a:cubicBezTo>
                  <a:cubicBezTo>
                    <a:pt x="25" y="96"/>
                    <a:pt x="25" y="96"/>
                    <a:pt x="25" y="96"/>
                  </a:cubicBezTo>
                  <a:cubicBezTo>
                    <a:pt x="25" y="139"/>
                    <a:pt x="25" y="139"/>
                    <a:pt x="25" y="139"/>
                  </a:cubicBezTo>
                  <a:cubicBezTo>
                    <a:pt x="24" y="154"/>
                    <a:pt x="21" y="171"/>
                    <a:pt x="15" y="190"/>
                  </a:cubicBezTo>
                  <a:cubicBezTo>
                    <a:pt x="0" y="223"/>
                    <a:pt x="0" y="223"/>
                    <a:pt x="0" y="223"/>
                  </a:cubicBezTo>
                  <a:cubicBezTo>
                    <a:pt x="6" y="220"/>
                    <a:pt x="6" y="220"/>
                    <a:pt x="6" y="220"/>
                  </a:cubicBezTo>
                  <a:cubicBezTo>
                    <a:pt x="17" y="191"/>
                    <a:pt x="17" y="191"/>
                    <a:pt x="17" y="191"/>
                  </a:cubicBezTo>
                  <a:cubicBezTo>
                    <a:pt x="24" y="176"/>
                    <a:pt x="28" y="159"/>
                    <a:pt x="30" y="141"/>
                  </a:cubicBezTo>
                  <a:cubicBezTo>
                    <a:pt x="30" y="99"/>
                    <a:pt x="30" y="99"/>
                    <a:pt x="30" y="99"/>
                  </a:cubicBezTo>
                  <a:cubicBezTo>
                    <a:pt x="33" y="34"/>
                    <a:pt x="33" y="34"/>
                    <a:pt x="33" y="34"/>
                  </a:cubicBezTo>
                  <a:cubicBezTo>
                    <a:pt x="28" y="22"/>
                    <a:pt x="25" y="11"/>
                    <a:pt x="25" y="0"/>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9" name="Freeform 108"/>
            <p:cNvSpPr>
              <a:spLocks noEditPoints="1"/>
            </p:cNvSpPr>
            <p:nvPr/>
          </p:nvSpPr>
          <p:spPr bwMode="auto">
            <a:xfrm>
              <a:off x="968846" y="3844038"/>
              <a:ext cx="69903" cy="310551"/>
            </a:xfrm>
            <a:custGeom>
              <a:avLst/>
              <a:gdLst>
                <a:gd name="T0" fmla="*/ 49 w 51"/>
                <a:gd name="T1" fmla="*/ 71 h 240"/>
                <a:gd name="T2" fmla="*/ 44 w 51"/>
                <a:gd name="T3" fmla="*/ 16 h 240"/>
                <a:gd name="T4" fmla="*/ 14 w 51"/>
                <a:gd name="T5" fmla="*/ 0 h 240"/>
                <a:gd name="T6" fmla="*/ 19 w 51"/>
                <a:gd name="T7" fmla="*/ 44 h 240"/>
                <a:gd name="T8" fmla="*/ 21 w 51"/>
                <a:gd name="T9" fmla="*/ 80 h 240"/>
                <a:gd name="T10" fmla="*/ 22 w 51"/>
                <a:gd name="T11" fmla="*/ 156 h 240"/>
                <a:gd name="T12" fmla="*/ 16 w 51"/>
                <a:gd name="T13" fmla="*/ 181 h 240"/>
                <a:gd name="T14" fmla="*/ 14 w 51"/>
                <a:gd name="T15" fmla="*/ 190 h 240"/>
                <a:gd name="T16" fmla="*/ 7 w 51"/>
                <a:gd name="T17" fmla="*/ 212 h 240"/>
                <a:gd name="T18" fmla="*/ 0 w 51"/>
                <a:gd name="T19" fmla="*/ 235 h 240"/>
                <a:gd name="T20" fmla="*/ 7 w 51"/>
                <a:gd name="T21" fmla="*/ 240 h 240"/>
                <a:gd name="T22" fmla="*/ 32 w 51"/>
                <a:gd name="T23" fmla="*/ 168 h 240"/>
                <a:gd name="T24" fmla="*/ 49 w 51"/>
                <a:gd name="T25" fmla="*/ 71 h 240"/>
                <a:gd name="T26" fmla="*/ 17 w 51"/>
                <a:gd name="T27" fmla="*/ 4 h 240"/>
                <a:gd name="T28" fmla="*/ 22 w 51"/>
                <a:gd name="T29" fmla="*/ 4 h 240"/>
                <a:gd name="T30" fmla="*/ 25 w 51"/>
                <a:gd name="T31" fmla="*/ 43 h 240"/>
                <a:gd name="T32" fmla="*/ 28 w 51"/>
                <a:gd name="T33" fmla="*/ 97 h 240"/>
                <a:gd name="T34" fmla="*/ 28 w 51"/>
                <a:gd name="T35" fmla="*/ 155 h 240"/>
                <a:gd name="T36" fmla="*/ 19 w 51"/>
                <a:gd name="T37" fmla="*/ 195 h 240"/>
                <a:gd name="T38" fmla="*/ 6 w 51"/>
                <a:gd name="T39" fmla="*/ 237 h 240"/>
                <a:gd name="T40" fmla="*/ 3 w 51"/>
                <a:gd name="T41" fmla="*/ 234 h 240"/>
                <a:gd name="T42" fmla="*/ 15 w 51"/>
                <a:gd name="T43" fmla="*/ 195 h 240"/>
                <a:gd name="T44" fmla="*/ 25 w 51"/>
                <a:gd name="T45" fmla="*/ 154 h 240"/>
                <a:gd name="T46" fmla="*/ 25 w 51"/>
                <a:gd name="T47" fmla="*/ 96 h 240"/>
                <a:gd name="T48" fmla="*/ 22 w 51"/>
                <a:gd name="T49" fmla="*/ 43 h 240"/>
                <a:gd name="T50" fmla="*/ 17 w 51"/>
                <a:gd name="T51"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240">
                  <a:moveTo>
                    <a:pt x="49" y="71"/>
                  </a:moveTo>
                  <a:cubicBezTo>
                    <a:pt x="51" y="52"/>
                    <a:pt x="49" y="34"/>
                    <a:pt x="44" y="16"/>
                  </a:cubicBezTo>
                  <a:cubicBezTo>
                    <a:pt x="36" y="8"/>
                    <a:pt x="26" y="2"/>
                    <a:pt x="14" y="0"/>
                  </a:cubicBezTo>
                  <a:cubicBezTo>
                    <a:pt x="14" y="16"/>
                    <a:pt x="15" y="30"/>
                    <a:pt x="19" y="44"/>
                  </a:cubicBezTo>
                  <a:cubicBezTo>
                    <a:pt x="20" y="56"/>
                    <a:pt x="21" y="68"/>
                    <a:pt x="21" y="80"/>
                  </a:cubicBezTo>
                  <a:cubicBezTo>
                    <a:pt x="22" y="105"/>
                    <a:pt x="22" y="131"/>
                    <a:pt x="22" y="156"/>
                  </a:cubicBezTo>
                  <a:cubicBezTo>
                    <a:pt x="16" y="181"/>
                    <a:pt x="16" y="181"/>
                    <a:pt x="16" y="181"/>
                  </a:cubicBezTo>
                  <a:cubicBezTo>
                    <a:pt x="14" y="190"/>
                    <a:pt x="14" y="190"/>
                    <a:pt x="14" y="190"/>
                  </a:cubicBezTo>
                  <a:cubicBezTo>
                    <a:pt x="7" y="212"/>
                    <a:pt x="7" y="212"/>
                    <a:pt x="7" y="212"/>
                  </a:cubicBezTo>
                  <a:cubicBezTo>
                    <a:pt x="0" y="235"/>
                    <a:pt x="0" y="235"/>
                    <a:pt x="0" y="235"/>
                  </a:cubicBezTo>
                  <a:cubicBezTo>
                    <a:pt x="3" y="237"/>
                    <a:pt x="5" y="239"/>
                    <a:pt x="7" y="240"/>
                  </a:cubicBezTo>
                  <a:cubicBezTo>
                    <a:pt x="24" y="224"/>
                    <a:pt x="32" y="200"/>
                    <a:pt x="32" y="168"/>
                  </a:cubicBezTo>
                  <a:cubicBezTo>
                    <a:pt x="40" y="137"/>
                    <a:pt x="46" y="104"/>
                    <a:pt x="49" y="71"/>
                  </a:cubicBezTo>
                  <a:close/>
                  <a:moveTo>
                    <a:pt x="17" y="4"/>
                  </a:moveTo>
                  <a:cubicBezTo>
                    <a:pt x="22" y="4"/>
                    <a:pt x="22" y="4"/>
                    <a:pt x="22" y="4"/>
                  </a:cubicBezTo>
                  <a:cubicBezTo>
                    <a:pt x="21" y="17"/>
                    <a:pt x="22" y="30"/>
                    <a:pt x="25" y="43"/>
                  </a:cubicBezTo>
                  <a:cubicBezTo>
                    <a:pt x="28" y="97"/>
                    <a:pt x="28" y="97"/>
                    <a:pt x="28" y="97"/>
                  </a:cubicBezTo>
                  <a:cubicBezTo>
                    <a:pt x="28" y="155"/>
                    <a:pt x="28" y="155"/>
                    <a:pt x="28" y="155"/>
                  </a:cubicBezTo>
                  <a:cubicBezTo>
                    <a:pt x="19" y="195"/>
                    <a:pt x="19" y="195"/>
                    <a:pt x="19" y="195"/>
                  </a:cubicBezTo>
                  <a:cubicBezTo>
                    <a:pt x="6" y="237"/>
                    <a:pt x="6" y="237"/>
                    <a:pt x="6" y="237"/>
                  </a:cubicBezTo>
                  <a:cubicBezTo>
                    <a:pt x="3" y="234"/>
                    <a:pt x="3" y="234"/>
                    <a:pt x="3" y="234"/>
                  </a:cubicBezTo>
                  <a:cubicBezTo>
                    <a:pt x="15" y="195"/>
                    <a:pt x="15" y="195"/>
                    <a:pt x="15" y="195"/>
                  </a:cubicBezTo>
                  <a:cubicBezTo>
                    <a:pt x="25" y="154"/>
                    <a:pt x="25" y="154"/>
                    <a:pt x="25" y="154"/>
                  </a:cubicBezTo>
                  <a:cubicBezTo>
                    <a:pt x="25" y="96"/>
                    <a:pt x="25" y="96"/>
                    <a:pt x="25" y="96"/>
                  </a:cubicBezTo>
                  <a:cubicBezTo>
                    <a:pt x="22" y="43"/>
                    <a:pt x="22" y="43"/>
                    <a:pt x="22" y="43"/>
                  </a:cubicBezTo>
                  <a:cubicBezTo>
                    <a:pt x="18" y="30"/>
                    <a:pt x="16" y="17"/>
                    <a:pt x="17" y="4"/>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0" name="Freeform 109"/>
            <p:cNvSpPr>
              <a:spLocks/>
            </p:cNvSpPr>
            <p:nvPr/>
          </p:nvSpPr>
          <p:spPr bwMode="auto">
            <a:xfrm>
              <a:off x="972283" y="3848622"/>
              <a:ext cx="34378" cy="302529"/>
            </a:xfrm>
            <a:custGeom>
              <a:avLst/>
              <a:gdLst>
                <a:gd name="T0" fmla="*/ 19 w 25"/>
                <a:gd name="T1" fmla="*/ 0 h 233"/>
                <a:gd name="T2" fmla="*/ 14 w 25"/>
                <a:gd name="T3" fmla="*/ 0 h 233"/>
                <a:gd name="T4" fmla="*/ 19 w 25"/>
                <a:gd name="T5" fmla="*/ 39 h 233"/>
                <a:gd name="T6" fmla="*/ 22 w 25"/>
                <a:gd name="T7" fmla="*/ 92 h 233"/>
                <a:gd name="T8" fmla="*/ 22 w 25"/>
                <a:gd name="T9" fmla="*/ 150 h 233"/>
                <a:gd name="T10" fmla="*/ 12 w 25"/>
                <a:gd name="T11" fmla="*/ 191 h 233"/>
                <a:gd name="T12" fmla="*/ 0 w 25"/>
                <a:gd name="T13" fmla="*/ 230 h 233"/>
                <a:gd name="T14" fmla="*/ 3 w 25"/>
                <a:gd name="T15" fmla="*/ 233 h 233"/>
                <a:gd name="T16" fmla="*/ 16 w 25"/>
                <a:gd name="T17" fmla="*/ 191 h 233"/>
                <a:gd name="T18" fmla="*/ 25 w 25"/>
                <a:gd name="T19" fmla="*/ 151 h 233"/>
                <a:gd name="T20" fmla="*/ 25 w 25"/>
                <a:gd name="T21" fmla="*/ 93 h 233"/>
                <a:gd name="T22" fmla="*/ 22 w 25"/>
                <a:gd name="T23" fmla="*/ 39 h 233"/>
                <a:gd name="T24" fmla="*/ 19 w 25"/>
                <a:gd name="T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33">
                  <a:moveTo>
                    <a:pt x="19" y="0"/>
                  </a:moveTo>
                  <a:cubicBezTo>
                    <a:pt x="14" y="0"/>
                    <a:pt x="14" y="0"/>
                    <a:pt x="14" y="0"/>
                  </a:cubicBezTo>
                  <a:cubicBezTo>
                    <a:pt x="13" y="13"/>
                    <a:pt x="15" y="26"/>
                    <a:pt x="19" y="39"/>
                  </a:cubicBezTo>
                  <a:cubicBezTo>
                    <a:pt x="22" y="92"/>
                    <a:pt x="22" y="92"/>
                    <a:pt x="22" y="92"/>
                  </a:cubicBezTo>
                  <a:cubicBezTo>
                    <a:pt x="22" y="150"/>
                    <a:pt x="22" y="150"/>
                    <a:pt x="22" y="150"/>
                  </a:cubicBezTo>
                  <a:cubicBezTo>
                    <a:pt x="12" y="191"/>
                    <a:pt x="12" y="191"/>
                    <a:pt x="12" y="191"/>
                  </a:cubicBezTo>
                  <a:cubicBezTo>
                    <a:pt x="0" y="230"/>
                    <a:pt x="0" y="230"/>
                    <a:pt x="0" y="230"/>
                  </a:cubicBezTo>
                  <a:cubicBezTo>
                    <a:pt x="3" y="233"/>
                    <a:pt x="3" y="233"/>
                    <a:pt x="3" y="233"/>
                  </a:cubicBezTo>
                  <a:cubicBezTo>
                    <a:pt x="16" y="191"/>
                    <a:pt x="16" y="191"/>
                    <a:pt x="16" y="191"/>
                  </a:cubicBezTo>
                  <a:cubicBezTo>
                    <a:pt x="25" y="151"/>
                    <a:pt x="25" y="151"/>
                    <a:pt x="25" y="151"/>
                  </a:cubicBezTo>
                  <a:cubicBezTo>
                    <a:pt x="25" y="93"/>
                    <a:pt x="25" y="93"/>
                    <a:pt x="25" y="93"/>
                  </a:cubicBezTo>
                  <a:cubicBezTo>
                    <a:pt x="22" y="39"/>
                    <a:pt x="22" y="39"/>
                    <a:pt x="22" y="39"/>
                  </a:cubicBezTo>
                  <a:cubicBezTo>
                    <a:pt x="19" y="26"/>
                    <a:pt x="18" y="13"/>
                    <a:pt x="19" y="0"/>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1" name="Freeform 110"/>
            <p:cNvSpPr>
              <a:spLocks/>
            </p:cNvSpPr>
            <p:nvPr/>
          </p:nvSpPr>
          <p:spPr bwMode="auto">
            <a:xfrm>
              <a:off x="911549" y="3684751"/>
              <a:ext cx="11459" cy="6876"/>
            </a:xfrm>
            <a:custGeom>
              <a:avLst/>
              <a:gdLst>
                <a:gd name="T0" fmla="*/ 4 w 8"/>
                <a:gd name="T1" fmla="*/ 5 h 5"/>
                <a:gd name="T2" fmla="*/ 8 w 8"/>
                <a:gd name="T3" fmla="*/ 0 h 5"/>
                <a:gd name="T4" fmla="*/ 5 w 8"/>
                <a:gd name="T5" fmla="*/ 0 h 5"/>
                <a:gd name="T6" fmla="*/ 0 w 8"/>
                <a:gd name="T7" fmla="*/ 4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5" y="3"/>
                    <a:pt x="6" y="2"/>
                    <a:pt x="8" y="0"/>
                  </a:cubicBezTo>
                  <a:cubicBezTo>
                    <a:pt x="5" y="0"/>
                    <a:pt x="5" y="0"/>
                    <a:pt x="5" y="0"/>
                  </a:cubicBezTo>
                  <a:cubicBezTo>
                    <a:pt x="0" y="4"/>
                    <a:pt x="0" y="4"/>
                    <a:pt x="0" y="4"/>
                  </a:cubicBezTo>
                  <a:cubicBezTo>
                    <a:pt x="1" y="4"/>
                    <a:pt x="2" y="4"/>
                    <a:pt x="4"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2" name="Freeform 111"/>
            <p:cNvSpPr>
              <a:spLocks/>
            </p:cNvSpPr>
            <p:nvPr/>
          </p:nvSpPr>
          <p:spPr bwMode="auto">
            <a:xfrm>
              <a:off x="906965" y="3680167"/>
              <a:ext cx="8022" cy="4584"/>
            </a:xfrm>
            <a:custGeom>
              <a:avLst/>
              <a:gdLst>
                <a:gd name="T0" fmla="*/ 3 w 6"/>
                <a:gd name="T1" fmla="*/ 0 h 4"/>
                <a:gd name="T2" fmla="*/ 0 w 6"/>
                <a:gd name="T3" fmla="*/ 3 h 4"/>
                <a:gd name="T4" fmla="*/ 3 w 6"/>
                <a:gd name="T5" fmla="*/ 4 h 4"/>
                <a:gd name="T6" fmla="*/ 6 w 6"/>
                <a:gd name="T7" fmla="*/ 0 h 4"/>
                <a:gd name="T8" fmla="*/ 3 w 6"/>
                <a:gd name="T9" fmla="*/ 0 h 4"/>
              </a:gdLst>
              <a:ahLst/>
              <a:cxnLst>
                <a:cxn ang="0">
                  <a:pos x="T0" y="T1"/>
                </a:cxn>
                <a:cxn ang="0">
                  <a:pos x="T2" y="T3"/>
                </a:cxn>
                <a:cxn ang="0">
                  <a:pos x="T4" y="T5"/>
                </a:cxn>
                <a:cxn ang="0">
                  <a:pos x="T6" y="T7"/>
                </a:cxn>
                <a:cxn ang="0">
                  <a:pos x="T8" y="T9"/>
                </a:cxn>
              </a:cxnLst>
              <a:rect l="0" t="0" r="r" b="b"/>
              <a:pathLst>
                <a:path w="6" h="4">
                  <a:moveTo>
                    <a:pt x="3" y="0"/>
                  </a:moveTo>
                  <a:cubicBezTo>
                    <a:pt x="0" y="3"/>
                    <a:pt x="0" y="3"/>
                    <a:pt x="0" y="3"/>
                  </a:cubicBezTo>
                  <a:cubicBezTo>
                    <a:pt x="1" y="4"/>
                    <a:pt x="2" y="4"/>
                    <a:pt x="3" y="4"/>
                  </a:cubicBezTo>
                  <a:cubicBezTo>
                    <a:pt x="4" y="3"/>
                    <a:pt x="4" y="2"/>
                    <a:pt x="6"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3" name="Freeform 112"/>
            <p:cNvSpPr>
              <a:spLocks/>
            </p:cNvSpPr>
            <p:nvPr/>
          </p:nvSpPr>
          <p:spPr bwMode="auto">
            <a:xfrm>
              <a:off x="943635" y="3708816"/>
              <a:ext cx="11459" cy="25211"/>
            </a:xfrm>
            <a:custGeom>
              <a:avLst/>
              <a:gdLst>
                <a:gd name="T0" fmla="*/ 0 w 8"/>
                <a:gd name="T1" fmla="*/ 4 h 20"/>
                <a:gd name="T2" fmla="*/ 5 w 8"/>
                <a:gd name="T3" fmla="*/ 20 h 20"/>
                <a:gd name="T4" fmla="*/ 8 w 8"/>
                <a:gd name="T5" fmla="*/ 19 h 20"/>
                <a:gd name="T6" fmla="*/ 4 w 8"/>
                <a:gd name="T7" fmla="*/ 13 h 20"/>
                <a:gd name="T8" fmla="*/ 0 w 8"/>
                <a:gd name="T9" fmla="*/ 0 h 20"/>
                <a:gd name="T10" fmla="*/ 0 w 8"/>
                <a:gd name="T11" fmla="*/ 4 h 20"/>
              </a:gdLst>
              <a:ahLst/>
              <a:cxnLst>
                <a:cxn ang="0">
                  <a:pos x="T0" y="T1"/>
                </a:cxn>
                <a:cxn ang="0">
                  <a:pos x="T2" y="T3"/>
                </a:cxn>
                <a:cxn ang="0">
                  <a:pos x="T4" y="T5"/>
                </a:cxn>
                <a:cxn ang="0">
                  <a:pos x="T6" y="T7"/>
                </a:cxn>
                <a:cxn ang="0">
                  <a:pos x="T8" y="T9"/>
                </a:cxn>
                <a:cxn ang="0">
                  <a:pos x="T10" y="T11"/>
                </a:cxn>
              </a:cxnLst>
              <a:rect l="0" t="0" r="r" b="b"/>
              <a:pathLst>
                <a:path w="8" h="20">
                  <a:moveTo>
                    <a:pt x="0" y="4"/>
                  </a:moveTo>
                  <a:cubicBezTo>
                    <a:pt x="0" y="9"/>
                    <a:pt x="2" y="14"/>
                    <a:pt x="5" y="20"/>
                  </a:cubicBezTo>
                  <a:cubicBezTo>
                    <a:pt x="6" y="20"/>
                    <a:pt x="7" y="20"/>
                    <a:pt x="8" y="19"/>
                  </a:cubicBezTo>
                  <a:cubicBezTo>
                    <a:pt x="7" y="17"/>
                    <a:pt x="5" y="15"/>
                    <a:pt x="4" y="13"/>
                  </a:cubicBezTo>
                  <a:cubicBezTo>
                    <a:pt x="0" y="0"/>
                    <a:pt x="0" y="0"/>
                    <a:pt x="0" y="0"/>
                  </a:cubicBezTo>
                  <a:cubicBezTo>
                    <a:pt x="0" y="4"/>
                    <a:pt x="0" y="4"/>
                    <a:pt x="0" y="4"/>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4" name="Freeform 113"/>
            <p:cNvSpPr>
              <a:spLocks/>
            </p:cNvSpPr>
            <p:nvPr/>
          </p:nvSpPr>
          <p:spPr bwMode="auto">
            <a:xfrm>
              <a:off x="934468" y="3709963"/>
              <a:ext cx="9168" cy="18335"/>
            </a:xfrm>
            <a:custGeom>
              <a:avLst/>
              <a:gdLst>
                <a:gd name="T0" fmla="*/ 0 w 7"/>
                <a:gd name="T1" fmla="*/ 4 h 14"/>
                <a:gd name="T2" fmla="*/ 5 w 7"/>
                <a:gd name="T3" fmla="*/ 14 h 14"/>
                <a:gd name="T4" fmla="*/ 7 w 7"/>
                <a:gd name="T5" fmla="*/ 13 h 14"/>
                <a:gd name="T6" fmla="*/ 0 w 7"/>
                <a:gd name="T7" fmla="*/ 0 h 14"/>
                <a:gd name="T8" fmla="*/ 0 w 7"/>
                <a:gd name="T9" fmla="*/ 4 h 14"/>
              </a:gdLst>
              <a:ahLst/>
              <a:cxnLst>
                <a:cxn ang="0">
                  <a:pos x="T0" y="T1"/>
                </a:cxn>
                <a:cxn ang="0">
                  <a:pos x="T2" y="T3"/>
                </a:cxn>
                <a:cxn ang="0">
                  <a:pos x="T4" y="T5"/>
                </a:cxn>
                <a:cxn ang="0">
                  <a:pos x="T6" y="T7"/>
                </a:cxn>
                <a:cxn ang="0">
                  <a:pos x="T8" y="T9"/>
                </a:cxn>
              </a:cxnLst>
              <a:rect l="0" t="0" r="r" b="b"/>
              <a:pathLst>
                <a:path w="7" h="14">
                  <a:moveTo>
                    <a:pt x="0" y="4"/>
                  </a:moveTo>
                  <a:cubicBezTo>
                    <a:pt x="5" y="14"/>
                    <a:pt x="5" y="14"/>
                    <a:pt x="5" y="14"/>
                  </a:cubicBezTo>
                  <a:cubicBezTo>
                    <a:pt x="5" y="14"/>
                    <a:pt x="6" y="13"/>
                    <a:pt x="7" y="13"/>
                  </a:cubicBezTo>
                  <a:cubicBezTo>
                    <a:pt x="0" y="0"/>
                    <a:pt x="0" y="0"/>
                    <a:pt x="0" y="0"/>
                  </a:cubicBezTo>
                  <a:cubicBezTo>
                    <a:pt x="0" y="4"/>
                    <a:pt x="0" y="4"/>
                    <a:pt x="0" y="4"/>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5" name="Freeform 114"/>
            <p:cNvSpPr>
              <a:spLocks/>
            </p:cNvSpPr>
            <p:nvPr/>
          </p:nvSpPr>
          <p:spPr bwMode="auto">
            <a:xfrm>
              <a:off x="859981" y="4077810"/>
              <a:ext cx="127200" cy="87092"/>
            </a:xfrm>
            <a:custGeom>
              <a:avLst/>
              <a:gdLst>
                <a:gd name="T0" fmla="*/ 39 w 93"/>
                <a:gd name="T1" fmla="*/ 44 h 67"/>
                <a:gd name="T2" fmla="*/ 36 w 93"/>
                <a:gd name="T3" fmla="*/ 42 h 67"/>
                <a:gd name="T4" fmla="*/ 1 w 93"/>
                <a:gd name="T5" fmla="*/ 53 h 67"/>
                <a:gd name="T6" fmla="*/ 0 w 93"/>
                <a:gd name="T7" fmla="*/ 57 h 67"/>
                <a:gd name="T8" fmla="*/ 58 w 93"/>
                <a:gd name="T9" fmla="*/ 53 h 67"/>
                <a:gd name="T10" fmla="*/ 86 w 93"/>
                <a:gd name="T11" fmla="*/ 31 h 67"/>
                <a:gd name="T12" fmla="*/ 93 w 93"/>
                <a:gd name="T13" fmla="*/ 9 h 67"/>
                <a:gd name="T14" fmla="*/ 87 w 93"/>
                <a:gd name="T15" fmla="*/ 0 h 67"/>
                <a:gd name="T16" fmla="*/ 75 w 93"/>
                <a:gd name="T17" fmla="*/ 29 h 67"/>
                <a:gd name="T18" fmla="*/ 39 w 93"/>
                <a:gd name="T19" fmla="*/ 4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67">
                  <a:moveTo>
                    <a:pt x="39" y="44"/>
                  </a:moveTo>
                  <a:cubicBezTo>
                    <a:pt x="38" y="43"/>
                    <a:pt x="37" y="43"/>
                    <a:pt x="36" y="42"/>
                  </a:cubicBezTo>
                  <a:cubicBezTo>
                    <a:pt x="1" y="53"/>
                    <a:pt x="1" y="53"/>
                    <a:pt x="1" y="53"/>
                  </a:cubicBezTo>
                  <a:cubicBezTo>
                    <a:pt x="0" y="57"/>
                    <a:pt x="0" y="57"/>
                    <a:pt x="0" y="57"/>
                  </a:cubicBezTo>
                  <a:cubicBezTo>
                    <a:pt x="26" y="67"/>
                    <a:pt x="46" y="65"/>
                    <a:pt x="58" y="53"/>
                  </a:cubicBezTo>
                  <a:cubicBezTo>
                    <a:pt x="69" y="37"/>
                    <a:pt x="79" y="30"/>
                    <a:pt x="86" y="31"/>
                  </a:cubicBezTo>
                  <a:cubicBezTo>
                    <a:pt x="93" y="9"/>
                    <a:pt x="93" y="9"/>
                    <a:pt x="93" y="9"/>
                  </a:cubicBezTo>
                  <a:cubicBezTo>
                    <a:pt x="87" y="0"/>
                    <a:pt x="87" y="0"/>
                    <a:pt x="87" y="0"/>
                  </a:cubicBezTo>
                  <a:cubicBezTo>
                    <a:pt x="81" y="9"/>
                    <a:pt x="77" y="18"/>
                    <a:pt x="75" y="29"/>
                  </a:cubicBezTo>
                  <a:cubicBezTo>
                    <a:pt x="61" y="44"/>
                    <a:pt x="49" y="49"/>
                    <a:pt x="39"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6" name="Freeform 115"/>
            <p:cNvSpPr>
              <a:spLocks/>
            </p:cNvSpPr>
            <p:nvPr/>
          </p:nvSpPr>
          <p:spPr bwMode="auto">
            <a:xfrm>
              <a:off x="956240" y="4097290"/>
              <a:ext cx="69903" cy="93967"/>
            </a:xfrm>
            <a:custGeom>
              <a:avLst/>
              <a:gdLst>
                <a:gd name="T0" fmla="*/ 51 w 51"/>
                <a:gd name="T1" fmla="*/ 13 h 72"/>
                <a:gd name="T2" fmla="*/ 51 w 51"/>
                <a:gd name="T3" fmla="*/ 0 h 72"/>
                <a:gd name="T4" fmla="*/ 40 w 51"/>
                <a:gd name="T5" fmla="*/ 36 h 72"/>
                <a:gd name="T6" fmla="*/ 16 w 51"/>
                <a:gd name="T7" fmla="*/ 44 h 72"/>
                <a:gd name="T8" fmla="*/ 9 w 51"/>
                <a:gd name="T9" fmla="*/ 39 h 72"/>
                <a:gd name="T10" fmla="*/ 0 w 51"/>
                <a:gd name="T11" fmla="*/ 66 h 72"/>
                <a:gd name="T12" fmla="*/ 39 w 51"/>
                <a:gd name="T13" fmla="*/ 53 h 72"/>
                <a:gd name="T14" fmla="*/ 51 w 51"/>
                <a:gd name="T15" fmla="*/ 1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72">
                  <a:moveTo>
                    <a:pt x="51" y="13"/>
                  </a:moveTo>
                  <a:cubicBezTo>
                    <a:pt x="51" y="0"/>
                    <a:pt x="51" y="0"/>
                    <a:pt x="51" y="0"/>
                  </a:cubicBezTo>
                  <a:cubicBezTo>
                    <a:pt x="40" y="36"/>
                    <a:pt x="40" y="36"/>
                    <a:pt x="40" y="36"/>
                  </a:cubicBezTo>
                  <a:cubicBezTo>
                    <a:pt x="31" y="45"/>
                    <a:pt x="23" y="48"/>
                    <a:pt x="16" y="44"/>
                  </a:cubicBezTo>
                  <a:cubicBezTo>
                    <a:pt x="14" y="43"/>
                    <a:pt x="12" y="41"/>
                    <a:pt x="9" y="39"/>
                  </a:cubicBezTo>
                  <a:cubicBezTo>
                    <a:pt x="0" y="66"/>
                    <a:pt x="0" y="66"/>
                    <a:pt x="0" y="66"/>
                  </a:cubicBezTo>
                  <a:cubicBezTo>
                    <a:pt x="12" y="72"/>
                    <a:pt x="25" y="68"/>
                    <a:pt x="39" y="53"/>
                  </a:cubicBezTo>
                  <a:cubicBezTo>
                    <a:pt x="51" y="13"/>
                    <a:pt x="51" y="13"/>
                    <a:pt x="51"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7" name="Freeform 223"/>
            <p:cNvSpPr>
              <a:spLocks/>
            </p:cNvSpPr>
            <p:nvPr/>
          </p:nvSpPr>
          <p:spPr bwMode="auto">
            <a:xfrm>
              <a:off x="1003225" y="3920814"/>
              <a:ext cx="22919" cy="49276"/>
            </a:xfrm>
            <a:custGeom>
              <a:avLst/>
              <a:gdLst>
                <a:gd name="T0" fmla="*/ 12 w 17"/>
                <a:gd name="T1" fmla="*/ 20 h 38"/>
                <a:gd name="T2" fmla="*/ 17 w 17"/>
                <a:gd name="T3" fmla="*/ 5 h 38"/>
                <a:gd name="T4" fmla="*/ 12 w 17"/>
                <a:gd name="T5" fmla="*/ 0 h 38"/>
                <a:gd name="T6" fmla="*/ 8 w 17"/>
                <a:gd name="T7" fmla="*/ 3 h 38"/>
                <a:gd name="T8" fmla="*/ 8 w 17"/>
                <a:gd name="T9" fmla="*/ 10 h 38"/>
                <a:gd name="T10" fmla="*/ 4 w 17"/>
                <a:gd name="T11" fmla="*/ 27 h 38"/>
                <a:gd name="T12" fmla="*/ 0 w 17"/>
                <a:gd name="T13" fmla="*/ 29 h 38"/>
                <a:gd name="T14" fmla="*/ 6 w 17"/>
                <a:gd name="T15" fmla="*/ 38 h 38"/>
                <a:gd name="T16" fmla="*/ 9 w 17"/>
                <a:gd name="T17" fmla="*/ 30 h 38"/>
                <a:gd name="T18" fmla="*/ 12 w 17"/>
                <a:gd name="T19"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38">
                  <a:moveTo>
                    <a:pt x="12" y="20"/>
                  </a:moveTo>
                  <a:cubicBezTo>
                    <a:pt x="14" y="15"/>
                    <a:pt x="15" y="10"/>
                    <a:pt x="17" y="5"/>
                  </a:cubicBezTo>
                  <a:cubicBezTo>
                    <a:pt x="15" y="3"/>
                    <a:pt x="13" y="2"/>
                    <a:pt x="12" y="0"/>
                  </a:cubicBezTo>
                  <a:cubicBezTo>
                    <a:pt x="8" y="3"/>
                    <a:pt x="8" y="3"/>
                    <a:pt x="8" y="3"/>
                  </a:cubicBezTo>
                  <a:cubicBezTo>
                    <a:pt x="8" y="10"/>
                    <a:pt x="8" y="10"/>
                    <a:pt x="8" y="10"/>
                  </a:cubicBezTo>
                  <a:cubicBezTo>
                    <a:pt x="4" y="27"/>
                    <a:pt x="4" y="27"/>
                    <a:pt x="4" y="27"/>
                  </a:cubicBezTo>
                  <a:cubicBezTo>
                    <a:pt x="0" y="29"/>
                    <a:pt x="0" y="29"/>
                    <a:pt x="0" y="29"/>
                  </a:cubicBezTo>
                  <a:cubicBezTo>
                    <a:pt x="2" y="32"/>
                    <a:pt x="4" y="35"/>
                    <a:pt x="6" y="38"/>
                  </a:cubicBezTo>
                  <a:cubicBezTo>
                    <a:pt x="7" y="35"/>
                    <a:pt x="8" y="32"/>
                    <a:pt x="9" y="30"/>
                  </a:cubicBezTo>
                  <a:cubicBezTo>
                    <a:pt x="7" y="26"/>
                    <a:pt x="8" y="23"/>
                    <a:pt x="12" y="20"/>
                  </a:cubicBezTo>
                  <a:close/>
                </a:path>
              </a:pathLst>
            </a:custGeom>
            <a:solidFill>
              <a:srgbClr val="CDCA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grpSp>
    </p:spTree>
    <p:extLst>
      <p:ext uri="{BB962C8B-B14F-4D97-AF65-F5344CB8AC3E}">
        <p14:creationId xmlns:p14="http://schemas.microsoft.com/office/powerpoint/2010/main" val="211295759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2000">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14:bounceEnd="62000">
                                          <p:cBhvr additive="base">
                                            <p:cTn id="7" dur="500" fill="hold"/>
                                            <p:tgtEl>
                                              <p:spTgt spid="267"/>
                                            </p:tgtEl>
                                            <p:attrNameLst>
                                              <p:attrName>ppt_x</p:attrName>
                                            </p:attrNameLst>
                                          </p:cBhvr>
                                          <p:tavLst>
                                            <p:tav tm="0">
                                              <p:val>
                                                <p:strVal val="#ppt_x"/>
                                              </p:val>
                                            </p:tav>
                                            <p:tav tm="100000">
                                              <p:val>
                                                <p:strVal val="#ppt_x"/>
                                              </p:val>
                                            </p:tav>
                                          </p:tavLst>
                                        </p:anim>
                                        <p:anim calcmode="lin" valueType="num" p14:bounceEnd="62000">
                                          <p:cBhvr additive="base">
                                            <p:cTn id="8" dur="500" fill="hold"/>
                                            <p:tgtEl>
                                              <p:spTgt spid="26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62000">
                                      <p:stCondLst>
                                        <p:cond delay="0"/>
                                      </p:stCondLst>
                                      <p:childTnLst>
                                        <p:set>
                                          <p:cBhvr>
                                            <p:cTn id="10" dur="1" fill="hold">
                                              <p:stCondLst>
                                                <p:cond delay="0"/>
                                              </p:stCondLst>
                                            </p:cTn>
                                            <p:tgtEl>
                                              <p:spTgt spid="282"/>
                                            </p:tgtEl>
                                            <p:attrNameLst>
                                              <p:attrName>style.visibility</p:attrName>
                                            </p:attrNameLst>
                                          </p:cBhvr>
                                          <p:to>
                                            <p:strVal val="visible"/>
                                          </p:to>
                                        </p:set>
                                        <p:anim calcmode="lin" valueType="num" p14:bounceEnd="62000">
                                          <p:cBhvr additive="base">
                                            <p:cTn id="11" dur="500" fill="hold"/>
                                            <p:tgtEl>
                                              <p:spTgt spid="282"/>
                                            </p:tgtEl>
                                            <p:attrNameLst>
                                              <p:attrName>ppt_x</p:attrName>
                                            </p:attrNameLst>
                                          </p:cBhvr>
                                          <p:tavLst>
                                            <p:tav tm="0">
                                              <p:val>
                                                <p:strVal val="#ppt_x"/>
                                              </p:val>
                                            </p:tav>
                                            <p:tav tm="100000">
                                              <p:val>
                                                <p:strVal val="#ppt_x"/>
                                              </p:val>
                                            </p:tav>
                                          </p:tavLst>
                                        </p:anim>
                                        <p:anim calcmode="lin" valueType="num" p14:bounceEnd="62000">
                                          <p:cBhvr additive="base">
                                            <p:cTn id="12" dur="500" fill="hold"/>
                                            <p:tgtEl>
                                              <p:spTgt spid="28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2000">
                                      <p:stCondLst>
                                        <p:cond delay="0"/>
                                      </p:stCondLst>
                                      <p:childTnLst>
                                        <p:set>
                                          <p:cBhvr>
                                            <p:cTn id="14" dur="1" fill="hold">
                                              <p:stCondLst>
                                                <p:cond delay="0"/>
                                              </p:stCondLst>
                                            </p:cTn>
                                            <p:tgtEl>
                                              <p:spTgt spid="268"/>
                                            </p:tgtEl>
                                            <p:attrNameLst>
                                              <p:attrName>style.visibility</p:attrName>
                                            </p:attrNameLst>
                                          </p:cBhvr>
                                          <p:to>
                                            <p:strVal val="visible"/>
                                          </p:to>
                                        </p:set>
                                        <p:anim calcmode="lin" valueType="num" p14:bounceEnd="62000">
                                          <p:cBhvr additive="base">
                                            <p:cTn id="15" dur="500" fill="hold"/>
                                            <p:tgtEl>
                                              <p:spTgt spid="268"/>
                                            </p:tgtEl>
                                            <p:attrNameLst>
                                              <p:attrName>ppt_x</p:attrName>
                                            </p:attrNameLst>
                                          </p:cBhvr>
                                          <p:tavLst>
                                            <p:tav tm="0">
                                              <p:val>
                                                <p:strVal val="#ppt_x"/>
                                              </p:val>
                                            </p:tav>
                                            <p:tav tm="100000">
                                              <p:val>
                                                <p:strVal val="#ppt_x"/>
                                              </p:val>
                                            </p:tav>
                                          </p:tavLst>
                                        </p:anim>
                                        <p:anim calcmode="lin" valueType="num" p14:bounceEnd="62000">
                                          <p:cBhvr additive="base">
                                            <p:cTn id="16" dur="500" fill="hold"/>
                                            <p:tgtEl>
                                              <p:spTgt spid="26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2000">
                                      <p:stCondLst>
                                        <p:cond delay="0"/>
                                      </p:stCondLst>
                                      <p:childTnLst>
                                        <p:set>
                                          <p:cBhvr>
                                            <p:cTn id="18" dur="1" fill="hold">
                                              <p:stCondLst>
                                                <p:cond delay="0"/>
                                              </p:stCondLst>
                                            </p:cTn>
                                            <p:tgtEl>
                                              <p:spTgt spid="261"/>
                                            </p:tgtEl>
                                            <p:attrNameLst>
                                              <p:attrName>style.visibility</p:attrName>
                                            </p:attrNameLst>
                                          </p:cBhvr>
                                          <p:to>
                                            <p:strVal val="visible"/>
                                          </p:to>
                                        </p:set>
                                        <p:anim calcmode="lin" valueType="num" p14:bounceEnd="62000">
                                          <p:cBhvr additive="base">
                                            <p:cTn id="19" dur="500" fill="hold"/>
                                            <p:tgtEl>
                                              <p:spTgt spid="261"/>
                                            </p:tgtEl>
                                            <p:attrNameLst>
                                              <p:attrName>ppt_x</p:attrName>
                                            </p:attrNameLst>
                                          </p:cBhvr>
                                          <p:tavLst>
                                            <p:tav tm="0">
                                              <p:val>
                                                <p:strVal val="#ppt_x"/>
                                              </p:val>
                                            </p:tav>
                                            <p:tav tm="100000">
                                              <p:val>
                                                <p:strVal val="#ppt_x"/>
                                              </p:val>
                                            </p:tav>
                                          </p:tavLst>
                                        </p:anim>
                                        <p:anim calcmode="lin" valueType="num" p14:bounceEnd="62000">
                                          <p:cBhvr additive="base">
                                            <p:cTn id="20" dur="500" fill="hold"/>
                                            <p:tgtEl>
                                              <p:spTgt spid="26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2000">
                                      <p:stCondLst>
                                        <p:cond delay="0"/>
                                      </p:stCondLst>
                                      <p:childTnLst>
                                        <p:set>
                                          <p:cBhvr>
                                            <p:cTn id="22" dur="1" fill="hold">
                                              <p:stCondLst>
                                                <p:cond delay="0"/>
                                              </p:stCondLst>
                                            </p:cTn>
                                            <p:tgtEl>
                                              <p:spTgt spid="260"/>
                                            </p:tgtEl>
                                            <p:attrNameLst>
                                              <p:attrName>style.visibility</p:attrName>
                                            </p:attrNameLst>
                                          </p:cBhvr>
                                          <p:to>
                                            <p:strVal val="visible"/>
                                          </p:to>
                                        </p:set>
                                        <p:anim calcmode="lin" valueType="num" p14:bounceEnd="62000">
                                          <p:cBhvr additive="base">
                                            <p:cTn id="23" dur="500" fill="hold"/>
                                            <p:tgtEl>
                                              <p:spTgt spid="260"/>
                                            </p:tgtEl>
                                            <p:attrNameLst>
                                              <p:attrName>ppt_x</p:attrName>
                                            </p:attrNameLst>
                                          </p:cBhvr>
                                          <p:tavLst>
                                            <p:tav tm="0">
                                              <p:val>
                                                <p:strVal val="#ppt_x"/>
                                              </p:val>
                                            </p:tav>
                                            <p:tav tm="100000">
                                              <p:val>
                                                <p:strVal val="#ppt_x"/>
                                              </p:val>
                                            </p:tav>
                                          </p:tavLst>
                                        </p:anim>
                                        <p:anim calcmode="lin" valueType="num" p14:bounceEnd="62000">
                                          <p:cBhvr additive="base">
                                            <p:cTn id="24" dur="500" fill="hold"/>
                                            <p:tgtEl>
                                              <p:spTgt spid="260"/>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32" fill="hold" grpId="0" nodeType="after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circle(out)">
                                          <p:cBhvr>
                                            <p:cTn id="28" dur="300"/>
                                            <p:tgtEl>
                                              <p:spTgt spid="255"/>
                                            </p:tgtEl>
                                          </p:cBhvr>
                                        </p:animEffect>
                                      </p:childTnLst>
                                    </p:cTn>
                                  </p:par>
                                </p:childTnLst>
                              </p:cTn>
                            </p:par>
                            <p:par>
                              <p:cTn id="29" fill="hold">
                                <p:stCondLst>
                                  <p:cond delay="800"/>
                                </p:stCondLst>
                                <p:childTnLst>
                                  <p:par>
                                    <p:cTn id="30" presetID="12" presetClass="entr" presetSubtype="4" fill="hold" nodeType="afterEffect">
                                      <p:stCondLst>
                                        <p:cond delay="0"/>
                                      </p:stCondLst>
                                      <p:childTnLst>
                                        <p:set>
                                          <p:cBhvr>
                                            <p:cTn id="31" dur="1" fill="hold">
                                              <p:stCondLst>
                                                <p:cond delay="0"/>
                                              </p:stCondLst>
                                            </p:cTn>
                                            <p:tgtEl>
                                              <p:spTgt spid="286"/>
                                            </p:tgtEl>
                                            <p:attrNameLst>
                                              <p:attrName>style.visibility</p:attrName>
                                            </p:attrNameLst>
                                          </p:cBhvr>
                                          <p:to>
                                            <p:strVal val="visible"/>
                                          </p:to>
                                        </p:set>
                                        <p:anim calcmode="lin" valueType="num">
                                          <p:cBhvr additive="base">
                                            <p:cTn id="32" dur="400"/>
                                            <p:tgtEl>
                                              <p:spTgt spid="286"/>
                                            </p:tgtEl>
                                            <p:attrNameLst>
                                              <p:attrName>ppt_y</p:attrName>
                                            </p:attrNameLst>
                                          </p:cBhvr>
                                          <p:tavLst>
                                            <p:tav tm="0">
                                              <p:val>
                                                <p:strVal val="#ppt_y+#ppt_h*1.125000"/>
                                              </p:val>
                                            </p:tav>
                                            <p:tav tm="100000">
                                              <p:val>
                                                <p:strVal val="#ppt_y"/>
                                              </p:val>
                                            </p:tav>
                                          </p:tavLst>
                                        </p:anim>
                                        <p:animEffect transition="in" filter="wipe(up)">
                                          <p:cBhvr>
                                            <p:cTn id="33" dur="400"/>
                                            <p:tgtEl>
                                              <p:spTgt spid="286"/>
                                            </p:tgtEl>
                                          </p:cBhvr>
                                        </p:animEffect>
                                      </p:childTnLst>
                                    </p:cTn>
                                  </p:par>
                                </p:childTnLst>
                              </p:cTn>
                            </p:par>
                            <p:par>
                              <p:cTn id="34" fill="hold">
                                <p:stCondLst>
                                  <p:cond delay="1200"/>
                                </p:stCondLst>
                                <p:childTnLst>
                                  <p:par>
                                    <p:cTn id="35" presetID="10" presetClass="entr" presetSubtype="0" fill="hold" nodeType="afterEffect">
                                      <p:stCondLst>
                                        <p:cond delay="0"/>
                                      </p:stCondLst>
                                      <p:childTnLst>
                                        <p:set>
                                          <p:cBhvr>
                                            <p:cTn id="36" dur="1" fill="hold">
                                              <p:stCondLst>
                                                <p:cond delay="0"/>
                                              </p:stCondLst>
                                            </p:cTn>
                                            <p:tgtEl>
                                              <p:spTgt spid="272"/>
                                            </p:tgtEl>
                                            <p:attrNameLst>
                                              <p:attrName>style.visibility</p:attrName>
                                            </p:attrNameLst>
                                          </p:cBhvr>
                                          <p:to>
                                            <p:strVal val="visible"/>
                                          </p:to>
                                        </p:set>
                                        <p:animEffect transition="in" filter="fade">
                                          <p:cBhvr>
                                            <p:cTn id="37" dur="500"/>
                                            <p:tgtEl>
                                              <p:spTgt spid="272"/>
                                            </p:tgtEl>
                                          </p:cBhvr>
                                        </p:animEffect>
                                      </p:childTnLst>
                                    </p:cTn>
                                  </p:par>
                                </p:childTnLst>
                              </p:cTn>
                            </p:par>
                            <p:par>
                              <p:cTn id="38" fill="hold">
                                <p:stCondLst>
                                  <p:cond delay="1700"/>
                                </p:stCondLst>
                                <p:childTnLst>
                                  <p:par>
                                    <p:cTn id="39" presetID="2" presetClass="entr" presetSubtype="1" fill="hold" grpId="0" nodeType="afterEffect" p14:presetBounceEnd="54000">
                                      <p:stCondLst>
                                        <p:cond delay="0"/>
                                      </p:stCondLst>
                                      <p:childTnLst>
                                        <p:set>
                                          <p:cBhvr>
                                            <p:cTn id="40" dur="1" fill="hold">
                                              <p:stCondLst>
                                                <p:cond delay="0"/>
                                              </p:stCondLst>
                                            </p:cTn>
                                            <p:tgtEl>
                                              <p:spTgt spid="269"/>
                                            </p:tgtEl>
                                            <p:attrNameLst>
                                              <p:attrName>style.visibility</p:attrName>
                                            </p:attrNameLst>
                                          </p:cBhvr>
                                          <p:to>
                                            <p:strVal val="visible"/>
                                          </p:to>
                                        </p:set>
                                        <p:anim calcmode="lin" valueType="num" p14:bounceEnd="54000">
                                          <p:cBhvr additive="base">
                                            <p:cTn id="41" dur="500" fill="hold"/>
                                            <p:tgtEl>
                                              <p:spTgt spid="269"/>
                                            </p:tgtEl>
                                            <p:attrNameLst>
                                              <p:attrName>ppt_x</p:attrName>
                                            </p:attrNameLst>
                                          </p:cBhvr>
                                          <p:tavLst>
                                            <p:tav tm="0">
                                              <p:val>
                                                <p:strVal val="#ppt_x"/>
                                              </p:val>
                                            </p:tav>
                                            <p:tav tm="100000">
                                              <p:val>
                                                <p:strVal val="#ppt_x"/>
                                              </p:val>
                                            </p:tav>
                                          </p:tavLst>
                                        </p:anim>
                                        <p:anim calcmode="lin" valueType="num" p14:bounceEnd="54000">
                                          <p:cBhvr additive="base">
                                            <p:cTn id="42" dur="500" fill="hold"/>
                                            <p:tgtEl>
                                              <p:spTgt spid="269"/>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54000">
                                      <p:stCondLst>
                                        <p:cond delay="0"/>
                                      </p:stCondLst>
                                      <p:childTnLst>
                                        <p:set>
                                          <p:cBhvr>
                                            <p:cTn id="44" dur="1" fill="hold">
                                              <p:stCondLst>
                                                <p:cond delay="0"/>
                                              </p:stCondLst>
                                            </p:cTn>
                                            <p:tgtEl>
                                              <p:spTgt spid="440"/>
                                            </p:tgtEl>
                                            <p:attrNameLst>
                                              <p:attrName>style.visibility</p:attrName>
                                            </p:attrNameLst>
                                          </p:cBhvr>
                                          <p:to>
                                            <p:strVal val="visible"/>
                                          </p:to>
                                        </p:set>
                                        <p:anim calcmode="lin" valueType="num" p14:bounceEnd="54000">
                                          <p:cBhvr additive="base">
                                            <p:cTn id="45" dur="500" fill="hold"/>
                                            <p:tgtEl>
                                              <p:spTgt spid="440"/>
                                            </p:tgtEl>
                                            <p:attrNameLst>
                                              <p:attrName>ppt_x</p:attrName>
                                            </p:attrNameLst>
                                          </p:cBhvr>
                                          <p:tavLst>
                                            <p:tav tm="0">
                                              <p:val>
                                                <p:strVal val="#ppt_x"/>
                                              </p:val>
                                            </p:tav>
                                            <p:tav tm="100000">
                                              <p:val>
                                                <p:strVal val="#ppt_x"/>
                                              </p:val>
                                            </p:tav>
                                          </p:tavLst>
                                        </p:anim>
                                        <p:anim calcmode="lin" valueType="num" p14:bounceEnd="54000">
                                          <p:cBhvr additive="base">
                                            <p:cTn id="46" dur="500" fill="hold"/>
                                            <p:tgtEl>
                                              <p:spTgt spid="440"/>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54000">
                                      <p:stCondLst>
                                        <p:cond delay="0"/>
                                      </p:stCondLst>
                                      <p:childTnLst>
                                        <p:set>
                                          <p:cBhvr>
                                            <p:cTn id="48" dur="1" fill="hold">
                                              <p:stCondLst>
                                                <p:cond delay="0"/>
                                              </p:stCondLst>
                                            </p:cTn>
                                            <p:tgtEl>
                                              <p:spTgt spid="266"/>
                                            </p:tgtEl>
                                            <p:attrNameLst>
                                              <p:attrName>style.visibility</p:attrName>
                                            </p:attrNameLst>
                                          </p:cBhvr>
                                          <p:to>
                                            <p:strVal val="visible"/>
                                          </p:to>
                                        </p:set>
                                        <p:anim calcmode="lin" valueType="num" p14:bounceEnd="54000">
                                          <p:cBhvr additive="base">
                                            <p:cTn id="49" dur="500" fill="hold"/>
                                            <p:tgtEl>
                                              <p:spTgt spid="266"/>
                                            </p:tgtEl>
                                            <p:attrNameLst>
                                              <p:attrName>ppt_x</p:attrName>
                                            </p:attrNameLst>
                                          </p:cBhvr>
                                          <p:tavLst>
                                            <p:tav tm="0">
                                              <p:val>
                                                <p:strVal val="#ppt_x"/>
                                              </p:val>
                                            </p:tav>
                                            <p:tav tm="100000">
                                              <p:val>
                                                <p:strVal val="#ppt_x"/>
                                              </p:val>
                                            </p:tav>
                                          </p:tavLst>
                                        </p:anim>
                                        <p:anim calcmode="lin" valueType="num" p14:bounceEnd="54000">
                                          <p:cBhvr additive="base">
                                            <p:cTn id="50" dur="500" fill="hold"/>
                                            <p:tgtEl>
                                              <p:spTgt spid="266"/>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14:presetBounceEnd="54000">
                                      <p:stCondLst>
                                        <p:cond delay="0"/>
                                      </p:stCondLst>
                                      <p:childTnLst>
                                        <p:set>
                                          <p:cBhvr>
                                            <p:cTn id="52" dur="1" fill="hold">
                                              <p:stCondLst>
                                                <p:cond delay="0"/>
                                              </p:stCondLst>
                                            </p:cTn>
                                            <p:tgtEl>
                                              <p:spTgt spid="283"/>
                                            </p:tgtEl>
                                            <p:attrNameLst>
                                              <p:attrName>style.visibility</p:attrName>
                                            </p:attrNameLst>
                                          </p:cBhvr>
                                          <p:to>
                                            <p:strVal val="visible"/>
                                          </p:to>
                                        </p:set>
                                        <p:anim calcmode="lin" valueType="num" p14:bounceEnd="54000">
                                          <p:cBhvr additive="base">
                                            <p:cTn id="53" dur="500" fill="hold"/>
                                            <p:tgtEl>
                                              <p:spTgt spid="283"/>
                                            </p:tgtEl>
                                            <p:attrNameLst>
                                              <p:attrName>ppt_x</p:attrName>
                                            </p:attrNameLst>
                                          </p:cBhvr>
                                          <p:tavLst>
                                            <p:tav tm="0">
                                              <p:val>
                                                <p:strVal val="#ppt_x"/>
                                              </p:val>
                                            </p:tav>
                                            <p:tav tm="100000">
                                              <p:val>
                                                <p:strVal val="#ppt_x"/>
                                              </p:val>
                                            </p:tav>
                                          </p:tavLst>
                                        </p:anim>
                                        <p:anim calcmode="lin" valueType="num" p14:bounceEnd="54000">
                                          <p:cBhvr additive="base">
                                            <p:cTn id="54" dur="500" fill="hold"/>
                                            <p:tgtEl>
                                              <p:spTgt spid="283"/>
                                            </p:tgtEl>
                                            <p:attrNameLst>
                                              <p:attrName>ppt_y</p:attrName>
                                            </p:attrNameLst>
                                          </p:cBhvr>
                                          <p:tavLst>
                                            <p:tav tm="0">
                                              <p:val>
                                                <p:strVal val="0-#ppt_h/2"/>
                                              </p:val>
                                            </p:tav>
                                            <p:tav tm="100000">
                                              <p:val>
                                                <p:strVal val="#ppt_y"/>
                                              </p:val>
                                            </p:tav>
                                          </p:tavLst>
                                        </p:anim>
                                      </p:childTnLst>
                                    </p:cTn>
                                  </p:par>
                                </p:childTnLst>
                              </p:cTn>
                            </p:par>
                            <p:par>
                              <p:cTn id="55" fill="hold">
                                <p:stCondLst>
                                  <p:cond delay="2200"/>
                                </p:stCondLst>
                                <p:childTnLst>
                                  <p:par>
                                    <p:cTn id="56" presetID="6" presetClass="entr" presetSubtype="32" fill="hold" grpId="0" nodeType="afterEffect">
                                      <p:stCondLst>
                                        <p:cond delay="0"/>
                                      </p:stCondLst>
                                      <p:childTnLst>
                                        <p:set>
                                          <p:cBhvr>
                                            <p:cTn id="57" dur="1" fill="hold">
                                              <p:stCondLst>
                                                <p:cond delay="0"/>
                                              </p:stCondLst>
                                            </p:cTn>
                                            <p:tgtEl>
                                              <p:spTgt spid="256"/>
                                            </p:tgtEl>
                                            <p:attrNameLst>
                                              <p:attrName>style.visibility</p:attrName>
                                            </p:attrNameLst>
                                          </p:cBhvr>
                                          <p:to>
                                            <p:strVal val="visible"/>
                                          </p:to>
                                        </p:set>
                                        <p:animEffect transition="in" filter="circle(out)">
                                          <p:cBhvr>
                                            <p:cTn id="58" dur="300"/>
                                            <p:tgtEl>
                                              <p:spTgt spid="256"/>
                                            </p:tgtEl>
                                          </p:cBhvr>
                                        </p:animEffect>
                                      </p:childTnLst>
                                    </p:cTn>
                                  </p:par>
                                </p:childTnLst>
                              </p:cTn>
                            </p:par>
                            <p:par>
                              <p:cTn id="59" fill="hold">
                                <p:stCondLst>
                                  <p:cond delay="2500"/>
                                </p:stCondLst>
                                <p:childTnLst>
                                  <p:par>
                                    <p:cTn id="60" presetID="12" presetClass="entr" presetSubtype="4" fill="hold" nodeType="afterEffect">
                                      <p:stCondLst>
                                        <p:cond delay="0"/>
                                      </p:stCondLst>
                                      <p:childTnLst>
                                        <p:set>
                                          <p:cBhvr>
                                            <p:cTn id="61" dur="1" fill="hold">
                                              <p:stCondLst>
                                                <p:cond delay="0"/>
                                              </p:stCondLst>
                                            </p:cTn>
                                            <p:tgtEl>
                                              <p:spTgt spid="446"/>
                                            </p:tgtEl>
                                            <p:attrNameLst>
                                              <p:attrName>style.visibility</p:attrName>
                                            </p:attrNameLst>
                                          </p:cBhvr>
                                          <p:to>
                                            <p:strVal val="visible"/>
                                          </p:to>
                                        </p:set>
                                        <p:anim calcmode="lin" valueType="num">
                                          <p:cBhvr additive="base">
                                            <p:cTn id="62" dur="400"/>
                                            <p:tgtEl>
                                              <p:spTgt spid="446"/>
                                            </p:tgtEl>
                                            <p:attrNameLst>
                                              <p:attrName>ppt_y</p:attrName>
                                            </p:attrNameLst>
                                          </p:cBhvr>
                                          <p:tavLst>
                                            <p:tav tm="0">
                                              <p:val>
                                                <p:strVal val="#ppt_y+#ppt_h*1.125000"/>
                                              </p:val>
                                            </p:tav>
                                            <p:tav tm="100000">
                                              <p:val>
                                                <p:strVal val="#ppt_y"/>
                                              </p:val>
                                            </p:tav>
                                          </p:tavLst>
                                        </p:anim>
                                        <p:animEffect transition="in" filter="wipe(up)">
                                          <p:cBhvr>
                                            <p:cTn id="63" dur="400"/>
                                            <p:tgtEl>
                                              <p:spTgt spid="446"/>
                                            </p:tgtEl>
                                          </p:cBhvr>
                                        </p:animEffect>
                                      </p:childTnLst>
                                    </p:cTn>
                                  </p:par>
                                </p:childTnLst>
                              </p:cTn>
                            </p:par>
                            <p:par>
                              <p:cTn id="64" fill="hold">
                                <p:stCondLst>
                                  <p:cond delay="2900"/>
                                </p:stCondLst>
                                <p:childTnLst>
                                  <p:par>
                                    <p:cTn id="65" presetID="10" presetClass="entr" presetSubtype="0" fill="hold" nodeType="afterEffect">
                                      <p:stCondLst>
                                        <p:cond delay="0"/>
                                      </p:stCondLst>
                                      <p:childTnLst>
                                        <p:set>
                                          <p:cBhvr>
                                            <p:cTn id="66" dur="1" fill="hold">
                                              <p:stCondLst>
                                                <p:cond delay="0"/>
                                              </p:stCondLst>
                                            </p:cTn>
                                            <p:tgtEl>
                                              <p:spTgt spid="441"/>
                                            </p:tgtEl>
                                            <p:attrNameLst>
                                              <p:attrName>style.visibility</p:attrName>
                                            </p:attrNameLst>
                                          </p:cBhvr>
                                          <p:to>
                                            <p:strVal val="visible"/>
                                          </p:to>
                                        </p:set>
                                        <p:animEffect transition="in" filter="fade">
                                          <p:cBhvr>
                                            <p:cTn id="67" dur="500"/>
                                            <p:tgtEl>
                                              <p:spTgt spid="441"/>
                                            </p:tgtEl>
                                          </p:cBhvr>
                                        </p:animEffect>
                                      </p:childTnLst>
                                    </p:cTn>
                                  </p:par>
                                </p:childTnLst>
                              </p:cTn>
                            </p:par>
                            <p:par>
                              <p:cTn id="68" fill="hold">
                                <p:stCondLst>
                                  <p:cond delay="3400"/>
                                </p:stCondLst>
                                <p:childTnLst>
                                  <p:par>
                                    <p:cTn id="69" presetID="2" presetClass="entr" presetSubtype="1" fill="hold" grpId="0" nodeType="afterEffect" p14:presetBounceEnd="52000">
                                      <p:stCondLst>
                                        <p:cond delay="0"/>
                                      </p:stCondLst>
                                      <p:childTnLst>
                                        <p:set>
                                          <p:cBhvr>
                                            <p:cTn id="70" dur="1" fill="hold">
                                              <p:stCondLst>
                                                <p:cond delay="0"/>
                                              </p:stCondLst>
                                            </p:cTn>
                                            <p:tgtEl>
                                              <p:spTgt spid="270"/>
                                            </p:tgtEl>
                                            <p:attrNameLst>
                                              <p:attrName>style.visibility</p:attrName>
                                            </p:attrNameLst>
                                          </p:cBhvr>
                                          <p:to>
                                            <p:strVal val="visible"/>
                                          </p:to>
                                        </p:set>
                                        <p:anim calcmode="lin" valueType="num" p14:bounceEnd="52000">
                                          <p:cBhvr additive="base">
                                            <p:cTn id="71" dur="500" fill="hold"/>
                                            <p:tgtEl>
                                              <p:spTgt spid="270"/>
                                            </p:tgtEl>
                                            <p:attrNameLst>
                                              <p:attrName>ppt_x</p:attrName>
                                            </p:attrNameLst>
                                          </p:cBhvr>
                                          <p:tavLst>
                                            <p:tav tm="0">
                                              <p:val>
                                                <p:strVal val="#ppt_x"/>
                                              </p:val>
                                            </p:tav>
                                            <p:tav tm="100000">
                                              <p:val>
                                                <p:strVal val="#ppt_x"/>
                                              </p:val>
                                            </p:tav>
                                          </p:tavLst>
                                        </p:anim>
                                        <p:anim calcmode="lin" valueType="num" p14:bounceEnd="52000">
                                          <p:cBhvr additive="base">
                                            <p:cTn id="72" dur="500" fill="hold"/>
                                            <p:tgtEl>
                                              <p:spTgt spid="27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14:presetBounceEnd="52000">
                                      <p:stCondLst>
                                        <p:cond delay="0"/>
                                      </p:stCondLst>
                                      <p:childTnLst>
                                        <p:set>
                                          <p:cBhvr>
                                            <p:cTn id="74" dur="1" fill="hold">
                                              <p:stCondLst>
                                                <p:cond delay="0"/>
                                              </p:stCondLst>
                                            </p:cTn>
                                            <p:tgtEl>
                                              <p:spTgt spid="271"/>
                                            </p:tgtEl>
                                            <p:attrNameLst>
                                              <p:attrName>style.visibility</p:attrName>
                                            </p:attrNameLst>
                                          </p:cBhvr>
                                          <p:to>
                                            <p:strVal val="visible"/>
                                          </p:to>
                                        </p:set>
                                        <p:anim calcmode="lin" valueType="num" p14:bounceEnd="52000">
                                          <p:cBhvr additive="base">
                                            <p:cTn id="75" dur="500" fill="hold"/>
                                            <p:tgtEl>
                                              <p:spTgt spid="271"/>
                                            </p:tgtEl>
                                            <p:attrNameLst>
                                              <p:attrName>ppt_x</p:attrName>
                                            </p:attrNameLst>
                                          </p:cBhvr>
                                          <p:tavLst>
                                            <p:tav tm="0">
                                              <p:val>
                                                <p:strVal val="#ppt_x"/>
                                              </p:val>
                                            </p:tav>
                                            <p:tav tm="100000">
                                              <p:val>
                                                <p:strVal val="#ppt_x"/>
                                              </p:val>
                                            </p:tav>
                                          </p:tavLst>
                                        </p:anim>
                                        <p:anim calcmode="lin" valueType="num" p14:bounceEnd="52000">
                                          <p:cBhvr additive="base">
                                            <p:cTn id="76" dur="500" fill="hold"/>
                                            <p:tgtEl>
                                              <p:spTgt spid="271"/>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14:presetBounceEnd="52000">
                                      <p:stCondLst>
                                        <p:cond delay="0"/>
                                      </p:stCondLst>
                                      <p:childTnLst>
                                        <p:set>
                                          <p:cBhvr>
                                            <p:cTn id="78" dur="1" fill="hold">
                                              <p:stCondLst>
                                                <p:cond delay="0"/>
                                              </p:stCondLst>
                                            </p:cTn>
                                            <p:tgtEl>
                                              <p:spTgt spid="265"/>
                                            </p:tgtEl>
                                            <p:attrNameLst>
                                              <p:attrName>style.visibility</p:attrName>
                                            </p:attrNameLst>
                                          </p:cBhvr>
                                          <p:to>
                                            <p:strVal val="visible"/>
                                          </p:to>
                                        </p:set>
                                        <p:anim calcmode="lin" valueType="num" p14:bounceEnd="52000">
                                          <p:cBhvr additive="base">
                                            <p:cTn id="79" dur="500" fill="hold"/>
                                            <p:tgtEl>
                                              <p:spTgt spid="265"/>
                                            </p:tgtEl>
                                            <p:attrNameLst>
                                              <p:attrName>ppt_x</p:attrName>
                                            </p:attrNameLst>
                                          </p:cBhvr>
                                          <p:tavLst>
                                            <p:tav tm="0">
                                              <p:val>
                                                <p:strVal val="#ppt_x"/>
                                              </p:val>
                                            </p:tav>
                                            <p:tav tm="100000">
                                              <p:val>
                                                <p:strVal val="#ppt_x"/>
                                              </p:val>
                                            </p:tav>
                                          </p:tavLst>
                                        </p:anim>
                                        <p:anim calcmode="lin" valueType="num" p14:bounceEnd="52000">
                                          <p:cBhvr additive="base">
                                            <p:cTn id="80" dur="500" fill="hold"/>
                                            <p:tgtEl>
                                              <p:spTgt spid="265"/>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14:presetBounceEnd="52000">
                                      <p:stCondLst>
                                        <p:cond delay="0"/>
                                      </p:stCondLst>
                                      <p:childTnLst>
                                        <p:set>
                                          <p:cBhvr>
                                            <p:cTn id="82" dur="1" fill="hold">
                                              <p:stCondLst>
                                                <p:cond delay="0"/>
                                              </p:stCondLst>
                                            </p:cTn>
                                            <p:tgtEl>
                                              <p:spTgt spid="284"/>
                                            </p:tgtEl>
                                            <p:attrNameLst>
                                              <p:attrName>style.visibility</p:attrName>
                                            </p:attrNameLst>
                                          </p:cBhvr>
                                          <p:to>
                                            <p:strVal val="visible"/>
                                          </p:to>
                                        </p:set>
                                        <p:anim calcmode="lin" valueType="num" p14:bounceEnd="52000">
                                          <p:cBhvr additive="base">
                                            <p:cTn id="83" dur="500" fill="hold"/>
                                            <p:tgtEl>
                                              <p:spTgt spid="284"/>
                                            </p:tgtEl>
                                            <p:attrNameLst>
                                              <p:attrName>ppt_x</p:attrName>
                                            </p:attrNameLst>
                                          </p:cBhvr>
                                          <p:tavLst>
                                            <p:tav tm="0">
                                              <p:val>
                                                <p:strVal val="#ppt_x"/>
                                              </p:val>
                                            </p:tav>
                                            <p:tav tm="100000">
                                              <p:val>
                                                <p:strVal val="#ppt_x"/>
                                              </p:val>
                                            </p:tav>
                                          </p:tavLst>
                                        </p:anim>
                                        <p:anim calcmode="lin" valueType="num" p14:bounceEnd="52000">
                                          <p:cBhvr additive="base">
                                            <p:cTn id="84" dur="500" fill="hold"/>
                                            <p:tgtEl>
                                              <p:spTgt spid="284"/>
                                            </p:tgtEl>
                                            <p:attrNameLst>
                                              <p:attrName>ppt_y</p:attrName>
                                            </p:attrNameLst>
                                          </p:cBhvr>
                                          <p:tavLst>
                                            <p:tav tm="0">
                                              <p:val>
                                                <p:strVal val="0-#ppt_h/2"/>
                                              </p:val>
                                            </p:tav>
                                            <p:tav tm="100000">
                                              <p:val>
                                                <p:strVal val="#ppt_y"/>
                                              </p:val>
                                            </p:tav>
                                          </p:tavLst>
                                        </p:anim>
                                      </p:childTnLst>
                                    </p:cTn>
                                  </p:par>
                                </p:childTnLst>
                              </p:cTn>
                            </p:par>
                            <p:par>
                              <p:cTn id="85" fill="hold">
                                <p:stCondLst>
                                  <p:cond delay="3900"/>
                                </p:stCondLst>
                                <p:childTnLst>
                                  <p:par>
                                    <p:cTn id="86" presetID="6" presetClass="entr" presetSubtype="32" fill="hold" grpId="0" nodeType="afterEffect">
                                      <p:stCondLst>
                                        <p:cond delay="0"/>
                                      </p:stCondLst>
                                      <p:childTnLst>
                                        <p:set>
                                          <p:cBhvr>
                                            <p:cTn id="87" dur="1" fill="hold">
                                              <p:stCondLst>
                                                <p:cond delay="0"/>
                                              </p:stCondLst>
                                            </p:cTn>
                                            <p:tgtEl>
                                              <p:spTgt spid="257"/>
                                            </p:tgtEl>
                                            <p:attrNameLst>
                                              <p:attrName>style.visibility</p:attrName>
                                            </p:attrNameLst>
                                          </p:cBhvr>
                                          <p:to>
                                            <p:strVal val="visible"/>
                                          </p:to>
                                        </p:set>
                                        <p:animEffect transition="in" filter="circle(out)">
                                          <p:cBhvr>
                                            <p:cTn id="88" dur="300"/>
                                            <p:tgtEl>
                                              <p:spTgt spid="257"/>
                                            </p:tgtEl>
                                          </p:cBhvr>
                                        </p:animEffect>
                                      </p:childTnLst>
                                    </p:cTn>
                                  </p:par>
                                </p:childTnLst>
                              </p:cTn>
                            </p:par>
                            <p:par>
                              <p:cTn id="89" fill="hold">
                                <p:stCondLst>
                                  <p:cond delay="4200"/>
                                </p:stCondLst>
                                <p:childTnLst>
                                  <p:par>
                                    <p:cTn id="90" presetID="12" presetClass="entr" presetSubtype="4" fill="hold" nodeType="afterEffect">
                                      <p:stCondLst>
                                        <p:cond delay="0"/>
                                      </p:stCondLst>
                                      <p:childTnLst>
                                        <p:set>
                                          <p:cBhvr>
                                            <p:cTn id="91" dur="1" fill="hold">
                                              <p:stCondLst>
                                                <p:cond delay="0"/>
                                              </p:stCondLst>
                                            </p:cTn>
                                            <p:tgtEl>
                                              <p:spTgt spid="349"/>
                                            </p:tgtEl>
                                            <p:attrNameLst>
                                              <p:attrName>style.visibility</p:attrName>
                                            </p:attrNameLst>
                                          </p:cBhvr>
                                          <p:to>
                                            <p:strVal val="visible"/>
                                          </p:to>
                                        </p:set>
                                        <p:anim calcmode="lin" valueType="num">
                                          <p:cBhvr additive="base">
                                            <p:cTn id="92" dur="400"/>
                                            <p:tgtEl>
                                              <p:spTgt spid="349"/>
                                            </p:tgtEl>
                                            <p:attrNameLst>
                                              <p:attrName>ppt_y</p:attrName>
                                            </p:attrNameLst>
                                          </p:cBhvr>
                                          <p:tavLst>
                                            <p:tav tm="0">
                                              <p:val>
                                                <p:strVal val="#ppt_y+#ppt_h*1.125000"/>
                                              </p:val>
                                            </p:tav>
                                            <p:tav tm="100000">
                                              <p:val>
                                                <p:strVal val="#ppt_y"/>
                                              </p:val>
                                            </p:tav>
                                          </p:tavLst>
                                        </p:anim>
                                        <p:animEffect transition="in" filter="wipe(up)">
                                          <p:cBhvr>
                                            <p:cTn id="93" dur="400"/>
                                            <p:tgtEl>
                                              <p:spTgt spid="349"/>
                                            </p:tgtEl>
                                          </p:cBhvr>
                                        </p:animEffect>
                                      </p:childTnLst>
                                    </p:cTn>
                                  </p:par>
                                </p:childTnLst>
                              </p:cTn>
                            </p:par>
                            <p:par>
                              <p:cTn id="94" fill="hold">
                                <p:stCondLst>
                                  <p:cond delay="4600"/>
                                </p:stCondLst>
                                <p:childTnLst>
                                  <p:par>
                                    <p:cTn id="95" presetID="10" presetClass="entr" presetSubtype="0" fill="hold" nodeType="after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500"/>
                                            <p:tgtEl>
                                              <p:spTgt spid="277"/>
                                            </p:tgtEl>
                                          </p:cBhvr>
                                        </p:animEffect>
                                      </p:childTnLst>
                                    </p:cTn>
                                  </p:par>
                                </p:childTnLst>
                              </p:cTn>
                            </p:par>
                            <p:par>
                              <p:cTn id="98" fill="hold">
                                <p:stCondLst>
                                  <p:cond delay="5100"/>
                                </p:stCondLst>
                                <p:childTnLst>
                                  <p:par>
                                    <p:cTn id="99" presetID="2" presetClass="entr" presetSubtype="1" fill="hold" grpId="0" nodeType="afterEffect" p14:presetBounceEnd="52000">
                                      <p:stCondLst>
                                        <p:cond delay="0"/>
                                      </p:stCondLst>
                                      <p:childTnLst>
                                        <p:set>
                                          <p:cBhvr>
                                            <p:cTn id="100" dur="1" fill="hold">
                                              <p:stCondLst>
                                                <p:cond delay="0"/>
                                              </p:stCondLst>
                                            </p:cTn>
                                            <p:tgtEl>
                                              <p:spTgt spid="262"/>
                                            </p:tgtEl>
                                            <p:attrNameLst>
                                              <p:attrName>style.visibility</p:attrName>
                                            </p:attrNameLst>
                                          </p:cBhvr>
                                          <p:to>
                                            <p:strVal val="visible"/>
                                          </p:to>
                                        </p:set>
                                        <p:anim calcmode="lin" valueType="num" p14:bounceEnd="52000">
                                          <p:cBhvr additive="base">
                                            <p:cTn id="101" dur="500" fill="hold"/>
                                            <p:tgtEl>
                                              <p:spTgt spid="262"/>
                                            </p:tgtEl>
                                            <p:attrNameLst>
                                              <p:attrName>ppt_x</p:attrName>
                                            </p:attrNameLst>
                                          </p:cBhvr>
                                          <p:tavLst>
                                            <p:tav tm="0">
                                              <p:val>
                                                <p:strVal val="#ppt_x"/>
                                              </p:val>
                                            </p:tav>
                                            <p:tav tm="100000">
                                              <p:val>
                                                <p:strVal val="#ppt_x"/>
                                              </p:val>
                                            </p:tav>
                                          </p:tavLst>
                                        </p:anim>
                                        <p:anim calcmode="lin" valueType="num" p14:bounceEnd="52000">
                                          <p:cBhvr additive="base">
                                            <p:cTn id="102" dur="500" fill="hold"/>
                                            <p:tgtEl>
                                              <p:spTgt spid="262"/>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14:presetBounceEnd="52000">
                                      <p:stCondLst>
                                        <p:cond delay="0"/>
                                      </p:stCondLst>
                                      <p:childTnLst>
                                        <p:set>
                                          <p:cBhvr>
                                            <p:cTn id="104" dur="1" fill="hold">
                                              <p:stCondLst>
                                                <p:cond delay="0"/>
                                              </p:stCondLst>
                                            </p:cTn>
                                            <p:tgtEl>
                                              <p:spTgt spid="264"/>
                                            </p:tgtEl>
                                            <p:attrNameLst>
                                              <p:attrName>style.visibility</p:attrName>
                                            </p:attrNameLst>
                                          </p:cBhvr>
                                          <p:to>
                                            <p:strVal val="visible"/>
                                          </p:to>
                                        </p:set>
                                        <p:anim calcmode="lin" valueType="num" p14:bounceEnd="52000">
                                          <p:cBhvr additive="base">
                                            <p:cTn id="105" dur="500" fill="hold"/>
                                            <p:tgtEl>
                                              <p:spTgt spid="264"/>
                                            </p:tgtEl>
                                            <p:attrNameLst>
                                              <p:attrName>ppt_x</p:attrName>
                                            </p:attrNameLst>
                                          </p:cBhvr>
                                          <p:tavLst>
                                            <p:tav tm="0">
                                              <p:val>
                                                <p:strVal val="#ppt_x"/>
                                              </p:val>
                                            </p:tav>
                                            <p:tav tm="100000">
                                              <p:val>
                                                <p:strVal val="#ppt_x"/>
                                              </p:val>
                                            </p:tav>
                                          </p:tavLst>
                                        </p:anim>
                                        <p:anim calcmode="lin" valueType="num" p14:bounceEnd="52000">
                                          <p:cBhvr additive="base">
                                            <p:cTn id="106" dur="500" fill="hold"/>
                                            <p:tgtEl>
                                              <p:spTgt spid="264"/>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14:presetBounceEnd="52000">
                                      <p:stCondLst>
                                        <p:cond delay="0"/>
                                      </p:stCondLst>
                                      <p:childTnLst>
                                        <p:set>
                                          <p:cBhvr>
                                            <p:cTn id="108" dur="1" fill="hold">
                                              <p:stCondLst>
                                                <p:cond delay="0"/>
                                              </p:stCondLst>
                                            </p:cTn>
                                            <p:tgtEl>
                                              <p:spTgt spid="259"/>
                                            </p:tgtEl>
                                            <p:attrNameLst>
                                              <p:attrName>style.visibility</p:attrName>
                                            </p:attrNameLst>
                                          </p:cBhvr>
                                          <p:to>
                                            <p:strVal val="visible"/>
                                          </p:to>
                                        </p:set>
                                        <p:anim calcmode="lin" valueType="num" p14:bounceEnd="52000">
                                          <p:cBhvr additive="base">
                                            <p:cTn id="109" dur="500" fill="hold"/>
                                            <p:tgtEl>
                                              <p:spTgt spid="259"/>
                                            </p:tgtEl>
                                            <p:attrNameLst>
                                              <p:attrName>ppt_x</p:attrName>
                                            </p:attrNameLst>
                                          </p:cBhvr>
                                          <p:tavLst>
                                            <p:tav tm="0">
                                              <p:val>
                                                <p:strVal val="#ppt_x"/>
                                              </p:val>
                                            </p:tav>
                                            <p:tav tm="100000">
                                              <p:val>
                                                <p:strVal val="#ppt_x"/>
                                              </p:val>
                                            </p:tav>
                                          </p:tavLst>
                                        </p:anim>
                                        <p:anim calcmode="lin" valueType="num" p14:bounceEnd="52000">
                                          <p:cBhvr additive="base">
                                            <p:cTn id="110" dur="500" fill="hold"/>
                                            <p:tgtEl>
                                              <p:spTgt spid="259"/>
                                            </p:tgtEl>
                                            <p:attrNameLst>
                                              <p:attrName>ppt_y</p:attrName>
                                            </p:attrNameLst>
                                          </p:cBhvr>
                                          <p:tavLst>
                                            <p:tav tm="0">
                                              <p:val>
                                                <p:strVal val="0-#ppt_h/2"/>
                                              </p:val>
                                            </p:tav>
                                            <p:tav tm="100000">
                                              <p:val>
                                                <p:strVal val="#ppt_y"/>
                                              </p:val>
                                            </p:tav>
                                          </p:tavLst>
                                        </p:anim>
                                      </p:childTnLst>
                                    </p:cTn>
                                  </p:par>
                                  <p:par>
                                    <p:cTn id="111" presetID="2" presetClass="entr" presetSubtype="1" fill="hold" nodeType="withEffect" p14:presetBounceEnd="52000">
                                      <p:stCondLst>
                                        <p:cond delay="0"/>
                                      </p:stCondLst>
                                      <p:childTnLst>
                                        <p:set>
                                          <p:cBhvr>
                                            <p:cTn id="112" dur="1" fill="hold">
                                              <p:stCondLst>
                                                <p:cond delay="0"/>
                                              </p:stCondLst>
                                            </p:cTn>
                                            <p:tgtEl>
                                              <p:spTgt spid="285"/>
                                            </p:tgtEl>
                                            <p:attrNameLst>
                                              <p:attrName>style.visibility</p:attrName>
                                            </p:attrNameLst>
                                          </p:cBhvr>
                                          <p:to>
                                            <p:strVal val="visible"/>
                                          </p:to>
                                        </p:set>
                                        <p:anim calcmode="lin" valueType="num" p14:bounceEnd="52000">
                                          <p:cBhvr additive="base">
                                            <p:cTn id="113" dur="500" fill="hold"/>
                                            <p:tgtEl>
                                              <p:spTgt spid="285"/>
                                            </p:tgtEl>
                                            <p:attrNameLst>
                                              <p:attrName>ppt_x</p:attrName>
                                            </p:attrNameLst>
                                          </p:cBhvr>
                                          <p:tavLst>
                                            <p:tav tm="0">
                                              <p:val>
                                                <p:strVal val="#ppt_x"/>
                                              </p:val>
                                            </p:tav>
                                            <p:tav tm="100000">
                                              <p:val>
                                                <p:strVal val="#ppt_x"/>
                                              </p:val>
                                            </p:tav>
                                          </p:tavLst>
                                        </p:anim>
                                        <p:anim calcmode="lin" valueType="num" p14:bounceEnd="52000">
                                          <p:cBhvr additive="base">
                                            <p:cTn id="114" dur="500" fill="hold"/>
                                            <p:tgtEl>
                                              <p:spTgt spid="285"/>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14:presetBounceEnd="52000">
                                      <p:stCondLst>
                                        <p:cond delay="0"/>
                                      </p:stCondLst>
                                      <p:childTnLst>
                                        <p:set>
                                          <p:cBhvr>
                                            <p:cTn id="116" dur="1" fill="hold">
                                              <p:stCondLst>
                                                <p:cond delay="0"/>
                                              </p:stCondLst>
                                            </p:cTn>
                                            <p:tgtEl>
                                              <p:spTgt spid="263"/>
                                            </p:tgtEl>
                                            <p:attrNameLst>
                                              <p:attrName>style.visibility</p:attrName>
                                            </p:attrNameLst>
                                          </p:cBhvr>
                                          <p:to>
                                            <p:strVal val="visible"/>
                                          </p:to>
                                        </p:set>
                                        <p:anim calcmode="lin" valueType="num" p14:bounceEnd="52000">
                                          <p:cBhvr additive="base">
                                            <p:cTn id="117" dur="500" fill="hold"/>
                                            <p:tgtEl>
                                              <p:spTgt spid="263"/>
                                            </p:tgtEl>
                                            <p:attrNameLst>
                                              <p:attrName>ppt_x</p:attrName>
                                            </p:attrNameLst>
                                          </p:cBhvr>
                                          <p:tavLst>
                                            <p:tav tm="0">
                                              <p:val>
                                                <p:strVal val="#ppt_x"/>
                                              </p:val>
                                            </p:tav>
                                            <p:tav tm="100000">
                                              <p:val>
                                                <p:strVal val="#ppt_x"/>
                                              </p:val>
                                            </p:tav>
                                          </p:tavLst>
                                        </p:anim>
                                        <p:anim calcmode="lin" valueType="num" p14:bounceEnd="52000">
                                          <p:cBhvr additive="base">
                                            <p:cTn id="118" dur="500" fill="hold"/>
                                            <p:tgtEl>
                                              <p:spTgt spid="263"/>
                                            </p:tgtEl>
                                            <p:attrNameLst>
                                              <p:attrName>ppt_y</p:attrName>
                                            </p:attrNameLst>
                                          </p:cBhvr>
                                          <p:tavLst>
                                            <p:tav tm="0">
                                              <p:val>
                                                <p:strVal val="0-#ppt_h/2"/>
                                              </p:val>
                                            </p:tav>
                                            <p:tav tm="100000">
                                              <p:val>
                                                <p:strVal val="#ppt_y"/>
                                              </p:val>
                                            </p:tav>
                                          </p:tavLst>
                                        </p:anim>
                                      </p:childTnLst>
                                    </p:cTn>
                                  </p:par>
                                </p:childTnLst>
                              </p:cTn>
                            </p:par>
                            <p:par>
                              <p:cTn id="119" fill="hold">
                                <p:stCondLst>
                                  <p:cond delay="5600"/>
                                </p:stCondLst>
                                <p:childTnLst>
                                  <p:par>
                                    <p:cTn id="120" presetID="6" presetClass="entr" presetSubtype="32" fill="hold" grpId="0" nodeType="afterEffect">
                                      <p:stCondLst>
                                        <p:cond delay="0"/>
                                      </p:stCondLst>
                                      <p:childTnLst>
                                        <p:set>
                                          <p:cBhvr>
                                            <p:cTn id="121" dur="1" fill="hold">
                                              <p:stCondLst>
                                                <p:cond delay="0"/>
                                              </p:stCondLst>
                                            </p:cTn>
                                            <p:tgtEl>
                                              <p:spTgt spid="258"/>
                                            </p:tgtEl>
                                            <p:attrNameLst>
                                              <p:attrName>style.visibility</p:attrName>
                                            </p:attrNameLst>
                                          </p:cBhvr>
                                          <p:to>
                                            <p:strVal val="visible"/>
                                          </p:to>
                                        </p:set>
                                        <p:animEffect transition="in" filter="circle(out)">
                                          <p:cBhvr>
                                            <p:cTn id="122" dur="300"/>
                                            <p:tgtEl>
                                              <p:spTgt spid="258"/>
                                            </p:tgtEl>
                                          </p:cBhvr>
                                        </p:animEffect>
                                      </p:childTnLst>
                                    </p:cTn>
                                  </p:par>
                                </p:childTnLst>
                              </p:cTn>
                            </p:par>
                            <p:par>
                              <p:cTn id="123" fill="hold">
                                <p:stCondLst>
                                  <p:cond delay="5900"/>
                                </p:stCondLst>
                                <p:childTnLst>
                                  <p:par>
                                    <p:cTn id="124" presetID="12" presetClass="entr" presetSubtype="4" fill="hold" nodeType="afterEffect">
                                      <p:stCondLst>
                                        <p:cond delay="0"/>
                                      </p:stCondLst>
                                      <p:childTnLst>
                                        <p:set>
                                          <p:cBhvr>
                                            <p:cTn id="125" dur="1" fill="hold">
                                              <p:stCondLst>
                                                <p:cond delay="0"/>
                                              </p:stCondLst>
                                            </p:cTn>
                                            <p:tgtEl>
                                              <p:spTgt spid="383"/>
                                            </p:tgtEl>
                                            <p:attrNameLst>
                                              <p:attrName>style.visibility</p:attrName>
                                            </p:attrNameLst>
                                          </p:cBhvr>
                                          <p:to>
                                            <p:strVal val="visible"/>
                                          </p:to>
                                        </p:set>
                                        <p:anim calcmode="lin" valueType="num">
                                          <p:cBhvr additive="base">
                                            <p:cTn id="126" dur="400"/>
                                            <p:tgtEl>
                                              <p:spTgt spid="383"/>
                                            </p:tgtEl>
                                            <p:attrNameLst>
                                              <p:attrName>ppt_y</p:attrName>
                                            </p:attrNameLst>
                                          </p:cBhvr>
                                          <p:tavLst>
                                            <p:tav tm="0">
                                              <p:val>
                                                <p:strVal val="#ppt_y+#ppt_h*1.125000"/>
                                              </p:val>
                                            </p:tav>
                                            <p:tav tm="100000">
                                              <p:val>
                                                <p:strVal val="#ppt_y"/>
                                              </p:val>
                                            </p:tav>
                                          </p:tavLst>
                                        </p:anim>
                                        <p:animEffect transition="in" filter="wipe(up)">
                                          <p:cBhvr>
                                            <p:cTn id="127" dur="400"/>
                                            <p:tgtEl>
                                              <p:spTgt spid="383"/>
                                            </p:tgtEl>
                                          </p:cBhvr>
                                        </p:animEffect>
                                      </p:childTnLst>
                                    </p:cTn>
                                  </p:par>
                                </p:childTnLst>
                              </p:cTn>
                            </p:par>
                            <p:par>
                              <p:cTn id="128" fill="hold">
                                <p:stCondLst>
                                  <p:cond delay="6300"/>
                                </p:stCondLst>
                                <p:childTnLst>
                                  <p:par>
                                    <p:cTn id="129" presetID="10" presetClass="entr" presetSubtype="0" fill="hold" nodeType="afterEffect">
                                      <p:stCondLst>
                                        <p:cond delay="0"/>
                                      </p:stCondLst>
                                      <p:childTnLst>
                                        <p:set>
                                          <p:cBhvr>
                                            <p:cTn id="130" dur="1" fill="hold">
                                              <p:stCondLst>
                                                <p:cond delay="0"/>
                                              </p:stCondLst>
                                            </p:cTn>
                                            <p:tgtEl>
                                              <p:spTgt spid="435"/>
                                            </p:tgtEl>
                                            <p:attrNameLst>
                                              <p:attrName>style.visibility</p:attrName>
                                            </p:attrNameLst>
                                          </p:cBhvr>
                                          <p:to>
                                            <p:strVal val="visible"/>
                                          </p:to>
                                        </p:set>
                                        <p:animEffect transition="in" filter="fade">
                                          <p:cBhvr>
                                            <p:cTn id="131" dur="500"/>
                                            <p:tgtEl>
                                              <p:spTgt spid="435"/>
                                            </p:tgtEl>
                                          </p:cBhvr>
                                        </p:animEffect>
                                      </p:childTnLst>
                                    </p:cTn>
                                  </p:par>
                                </p:childTnLst>
                              </p:cTn>
                            </p:par>
                            <p:par>
                              <p:cTn id="132" fill="hold">
                                <p:stCondLst>
                                  <p:cond delay="6800"/>
                                </p:stCondLst>
                                <p:childTnLst>
                                  <p:par>
                                    <p:cTn id="133" presetID="2" presetClass="entr" presetSubtype="2" fill="hold" grpId="0" nodeType="afterEffect" p14:presetBounceEnd="48000">
                                      <p:stCondLst>
                                        <p:cond delay="0"/>
                                      </p:stCondLst>
                                      <p:childTnLst>
                                        <p:set>
                                          <p:cBhvr>
                                            <p:cTn id="134" dur="1" fill="hold">
                                              <p:stCondLst>
                                                <p:cond delay="0"/>
                                              </p:stCondLst>
                                            </p:cTn>
                                            <p:tgtEl>
                                              <p:spTgt spid="411"/>
                                            </p:tgtEl>
                                            <p:attrNameLst>
                                              <p:attrName>style.visibility</p:attrName>
                                            </p:attrNameLst>
                                          </p:cBhvr>
                                          <p:to>
                                            <p:strVal val="visible"/>
                                          </p:to>
                                        </p:set>
                                        <p:anim calcmode="lin" valueType="num" p14:bounceEnd="48000">
                                          <p:cBhvr additive="base">
                                            <p:cTn id="135" dur="500" fill="hold"/>
                                            <p:tgtEl>
                                              <p:spTgt spid="411"/>
                                            </p:tgtEl>
                                            <p:attrNameLst>
                                              <p:attrName>ppt_x</p:attrName>
                                            </p:attrNameLst>
                                          </p:cBhvr>
                                          <p:tavLst>
                                            <p:tav tm="0">
                                              <p:val>
                                                <p:strVal val="1+#ppt_w/2"/>
                                              </p:val>
                                            </p:tav>
                                            <p:tav tm="100000">
                                              <p:val>
                                                <p:strVal val="#ppt_x"/>
                                              </p:val>
                                            </p:tav>
                                          </p:tavLst>
                                        </p:anim>
                                        <p:anim calcmode="lin" valueType="num" p14:bounceEnd="48000">
                                          <p:cBhvr additive="base">
                                            <p:cTn id="136" dur="500" fill="hold"/>
                                            <p:tgtEl>
                                              <p:spTgt spid="411"/>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14:presetBounceEnd="48000">
                                      <p:stCondLst>
                                        <p:cond delay="0"/>
                                      </p:stCondLst>
                                      <p:childTnLst>
                                        <p:set>
                                          <p:cBhvr>
                                            <p:cTn id="138" dur="1" fill="hold">
                                              <p:stCondLst>
                                                <p:cond delay="0"/>
                                              </p:stCondLst>
                                            </p:cTn>
                                            <p:tgtEl>
                                              <p:spTgt spid="415"/>
                                            </p:tgtEl>
                                            <p:attrNameLst>
                                              <p:attrName>style.visibility</p:attrName>
                                            </p:attrNameLst>
                                          </p:cBhvr>
                                          <p:to>
                                            <p:strVal val="visible"/>
                                          </p:to>
                                        </p:set>
                                        <p:anim calcmode="lin" valueType="num" p14:bounceEnd="48000">
                                          <p:cBhvr additive="base">
                                            <p:cTn id="139" dur="500" fill="hold"/>
                                            <p:tgtEl>
                                              <p:spTgt spid="415"/>
                                            </p:tgtEl>
                                            <p:attrNameLst>
                                              <p:attrName>ppt_x</p:attrName>
                                            </p:attrNameLst>
                                          </p:cBhvr>
                                          <p:tavLst>
                                            <p:tav tm="0">
                                              <p:val>
                                                <p:strVal val="0-#ppt_w/2"/>
                                              </p:val>
                                            </p:tav>
                                            <p:tav tm="100000">
                                              <p:val>
                                                <p:strVal val="#ppt_x"/>
                                              </p:val>
                                            </p:tav>
                                          </p:tavLst>
                                        </p:anim>
                                        <p:anim calcmode="lin" valueType="num" p14:bounceEnd="48000">
                                          <p:cBhvr additive="base">
                                            <p:cTn id="140" dur="500" fill="hold"/>
                                            <p:tgtEl>
                                              <p:spTgt spid="415"/>
                                            </p:tgtEl>
                                            <p:attrNameLst>
                                              <p:attrName>ppt_y</p:attrName>
                                            </p:attrNameLst>
                                          </p:cBhvr>
                                          <p:tavLst>
                                            <p:tav tm="0">
                                              <p:val>
                                                <p:strVal val="#ppt_y"/>
                                              </p:val>
                                            </p:tav>
                                            <p:tav tm="100000">
                                              <p:val>
                                                <p:strVal val="#ppt_y"/>
                                              </p:val>
                                            </p:tav>
                                          </p:tavLst>
                                        </p:anim>
                                      </p:childTnLst>
                                    </p:cTn>
                                  </p:par>
                                </p:childTnLst>
                              </p:cTn>
                            </p:par>
                            <p:par>
                              <p:cTn id="141" fill="hold">
                                <p:stCondLst>
                                  <p:cond delay="7300"/>
                                </p:stCondLst>
                                <p:childTnLst>
                                  <p:par>
                                    <p:cTn id="142" presetID="2" presetClass="entr" presetSubtype="2" fill="hold" grpId="0" nodeType="afterEffect" p14:presetBounceEnd="48000">
                                      <p:stCondLst>
                                        <p:cond delay="0"/>
                                      </p:stCondLst>
                                      <p:childTnLst>
                                        <p:set>
                                          <p:cBhvr>
                                            <p:cTn id="143" dur="1" fill="hold">
                                              <p:stCondLst>
                                                <p:cond delay="0"/>
                                              </p:stCondLst>
                                            </p:cTn>
                                            <p:tgtEl>
                                              <p:spTgt spid="412"/>
                                            </p:tgtEl>
                                            <p:attrNameLst>
                                              <p:attrName>style.visibility</p:attrName>
                                            </p:attrNameLst>
                                          </p:cBhvr>
                                          <p:to>
                                            <p:strVal val="visible"/>
                                          </p:to>
                                        </p:set>
                                        <p:anim calcmode="lin" valueType="num" p14:bounceEnd="48000">
                                          <p:cBhvr additive="base">
                                            <p:cTn id="144" dur="500" fill="hold"/>
                                            <p:tgtEl>
                                              <p:spTgt spid="412"/>
                                            </p:tgtEl>
                                            <p:attrNameLst>
                                              <p:attrName>ppt_x</p:attrName>
                                            </p:attrNameLst>
                                          </p:cBhvr>
                                          <p:tavLst>
                                            <p:tav tm="0">
                                              <p:val>
                                                <p:strVal val="1+#ppt_w/2"/>
                                              </p:val>
                                            </p:tav>
                                            <p:tav tm="100000">
                                              <p:val>
                                                <p:strVal val="#ppt_x"/>
                                              </p:val>
                                            </p:tav>
                                          </p:tavLst>
                                        </p:anim>
                                        <p:anim calcmode="lin" valueType="num" p14:bounceEnd="48000">
                                          <p:cBhvr additive="base">
                                            <p:cTn id="145" dur="500" fill="hold"/>
                                            <p:tgtEl>
                                              <p:spTgt spid="412"/>
                                            </p:tgtEl>
                                            <p:attrNameLst>
                                              <p:attrName>ppt_y</p:attrName>
                                            </p:attrNameLst>
                                          </p:cBhvr>
                                          <p:tavLst>
                                            <p:tav tm="0">
                                              <p:val>
                                                <p:strVal val="#ppt_y"/>
                                              </p:val>
                                            </p:tav>
                                            <p:tav tm="100000">
                                              <p:val>
                                                <p:strVal val="#ppt_y"/>
                                              </p:val>
                                            </p:tav>
                                          </p:tavLst>
                                        </p:anim>
                                      </p:childTnLst>
                                    </p:cTn>
                                  </p:par>
                                  <p:par>
                                    <p:cTn id="146" presetID="2" presetClass="entr" presetSubtype="8" fill="hold" nodeType="withEffect" p14:presetBounceEnd="48000">
                                      <p:stCondLst>
                                        <p:cond delay="0"/>
                                      </p:stCondLst>
                                      <p:childTnLst>
                                        <p:set>
                                          <p:cBhvr>
                                            <p:cTn id="147" dur="1" fill="hold">
                                              <p:stCondLst>
                                                <p:cond delay="0"/>
                                              </p:stCondLst>
                                            </p:cTn>
                                            <p:tgtEl>
                                              <p:spTgt spid="425"/>
                                            </p:tgtEl>
                                            <p:attrNameLst>
                                              <p:attrName>style.visibility</p:attrName>
                                            </p:attrNameLst>
                                          </p:cBhvr>
                                          <p:to>
                                            <p:strVal val="visible"/>
                                          </p:to>
                                        </p:set>
                                        <p:anim calcmode="lin" valueType="num" p14:bounceEnd="48000">
                                          <p:cBhvr additive="base">
                                            <p:cTn id="148" dur="500" fill="hold"/>
                                            <p:tgtEl>
                                              <p:spTgt spid="425"/>
                                            </p:tgtEl>
                                            <p:attrNameLst>
                                              <p:attrName>ppt_x</p:attrName>
                                            </p:attrNameLst>
                                          </p:cBhvr>
                                          <p:tavLst>
                                            <p:tav tm="0">
                                              <p:val>
                                                <p:strVal val="0-#ppt_w/2"/>
                                              </p:val>
                                            </p:tav>
                                            <p:tav tm="100000">
                                              <p:val>
                                                <p:strVal val="#ppt_x"/>
                                              </p:val>
                                            </p:tav>
                                          </p:tavLst>
                                        </p:anim>
                                        <p:anim calcmode="lin" valueType="num" p14:bounceEnd="48000">
                                          <p:cBhvr additive="base">
                                            <p:cTn id="149" dur="500" fill="hold"/>
                                            <p:tgtEl>
                                              <p:spTgt spid="425"/>
                                            </p:tgtEl>
                                            <p:attrNameLst>
                                              <p:attrName>ppt_y</p:attrName>
                                            </p:attrNameLst>
                                          </p:cBhvr>
                                          <p:tavLst>
                                            <p:tav tm="0">
                                              <p:val>
                                                <p:strVal val="#ppt_y"/>
                                              </p:val>
                                            </p:tav>
                                            <p:tav tm="100000">
                                              <p:val>
                                                <p:strVal val="#ppt_y"/>
                                              </p:val>
                                            </p:tav>
                                          </p:tavLst>
                                        </p:anim>
                                      </p:childTnLst>
                                    </p:cTn>
                                  </p:par>
                                </p:childTnLst>
                              </p:cTn>
                            </p:par>
                            <p:par>
                              <p:cTn id="150" fill="hold">
                                <p:stCondLst>
                                  <p:cond delay="7800"/>
                                </p:stCondLst>
                                <p:childTnLst>
                                  <p:par>
                                    <p:cTn id="151" presetID="2" presetClass="entr" presetSubtype="2" fill="hold" grpId="0" nodeType="afterEffect" p14:presetBounceEnd="48000">
                                      <p:stCondLst>
                                        <p:cond delay="0"/>
                                      </p:stCondLst>
                                      <p:childTnLst>
                                        <p:set>
                                          <p:cBhvr>
                                            <p:cTn id="152" dur="1" fill="hold">
                                              <p:stCondLst>
                                                <p:cond delay="0"/>
                                              </p:stCondLst>
                                            </p:cTn>
                                            <p:tgtEl>
                                              <p:spTgt spid="413"/>
                                            </p:tgtEl>
                                            <p:attrNameLst>
                                              <p:attrName>style.visibility</p:attrName>
                                            </p:attrNameLst>
                                          </p:cBhvr>
                                          <p:to>
                                            <p:strVal val="visible"/>
                                          </p:to>
                                        </p:set>
                                        <p:anim calcmode="lin" valueType="num" p14:bounceEnd="48000">
                                          <p:cBhvr additive="base">
                                            <p:cTn id="153" dur="500" fill="hold"/>
                                            <p:tgtEl>
                                              <p:spTgt spid="413"/>
                                            </p:tgtEl>
                                            <p:attrNameLst>
                                              <p:attrName>ppt_x</p:attrName>
                                            </p:attrNameLst>
                                          </p:cBhvr>
                                          <p:tavLst>
                                            <p:tav tm="0">
                                              <p:val>
                                                <p:strVal val="1+#ppt_w/2"/>
                                              </p:val>
                                            </p:tav>
                                            <p:tav tm="100000">
                                              <p:val>
                                                <p:strVal val="#ppt_x"/>
                                              </p:val>
                                            </p:tav>
                                          </p:tavLst>
                                        </p:anim>
                                        <p:anim calcmode="lin" valueType="num" p14:bounceEnd="48000">
                                          <p:cBhvr additive="base">
                                            <p:cTn id="154" dur="500" fill="hold"/>
                                            <p:tgtEl>
                                              <p:spTgt spid="413"/>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14:presetBounceEnd="48000">
                                      <p:stCondLst>
                                        <p:cond delay="0"/>
                                      </p:stCondLst>
                                      <p:childTnLst>
                                        <p:set>
                                          <p:cBhvr>
                                            <p:cTn id="156" dur="1" fill="hold">
                                              <p:stCondLst>
                                                <p:cond delay="0"/>
                                              </p:stCondLst>
                                            </p:cTn>
                                            <p:tgtEl>
                                              <p:spTgt spid="430"/>
                                            </p:tgtEl>
                                            <p:attrNameLst>
                                              <p:attrName>style.visibility</p:attrName>
                                            </p:attrNameLst>
                                          </p:cBhvr>
                                          <p:to>
                                            <p:strVal val="visible"/>
                                          </p:to>
                                        </p:set>
                                        <p:anim calcmode="lin" valueType="num" p14:bounceEnd="48000">
                                          <p:cBhvr additive="base">
                                            <p:cTn id="157" dur="500" fill="hold"/>
                                            <p:tgtEl>
                                              <p:spTgt spid="430"/>
                                            </p:tgtEl>
                                            <p:attrNameLst>
                                              <p:attrName>ppt_x</p:attrName>
                                            </p:attrNameLst>
                                          </p:cBhvr>
                                          <p:tavLst>
                                            <p:tav tm="0">
                                              <p:val>
                                                <p:strVal val="0-#ppt_w/2"/>
                                              </p:val>
                                            </p:tav>
                                            <p:tav tm="100000">
                                              <p:val>
                                                <p:strVal val="#ppt_x"/>
                                              </p:val>
                                            </p:tav>
                                          </p:tavLst>
                                        </p:anim>
                                        <p:anim calcmode="lin" valueType="num" p14:bounceEnd="48000">
                                          <p:cBhvr additive="base">
                                            <p:cTn id="158" dur="500" fill="hold"/>
                                            <p:tgtEl>
                                              <p:spTgt spid="430"/>
                                            </p:tgtEl>
                                            <p:attrNameLst>
                                              <p:attrName>ppt_y</p:attrName>
                                            </p:attrNameLst>
                                          </p:cBhvr>
                                          <p:tavLst>
                                            <p:tav tm="0">
                                              <p:val>
                                                <p:strVal val="#ppt_y"/>
                                              </p:val>
                                            </p:tav>
                                            <p:tav tm="100000">
                                              <p:val>
                                                <p:strVal val="#ppt_y"/>
                                              </p:val>
                                            </p:tav>
                                          </p:tavLst>
                                        </p:anim>
                                      </p:childTnLst>
                                    </p:cTn>
                                  </p:par>
                                </p:childTnLst>
                              </p:cTn>
                            </p:par>
                            <p:par>
                              <p:cTn id="159" fill="hold">
                                <p:stCondLst>
                                  <p:cond delay="8300"/>
                                </p:stCondLst>
                                <p:childTnLst>
                                  <p:par>
                                    <p:cTn id="160" presetID="2" presetClass="entr" presetSubtype="2" fill="hold" grpId="0" nodeType="afterEffect" p14:presetBounceEnd="48000">
                                      <p:stCondLst>
                                        <p:cond delay="0"/>
                                      </p:stCondLst>
                                      <p:childTnLst>
                                        <p:set>
                                          <p:cBhvr>
                                            <p:cTn id="161" dur="1" fill="hold">
                                              <p:stCondLst>
                                                <p:cond delay="0"/>
                                              </p:stCondLst>
                                            </p:cTn>
                                            <p:tgtEl>
                                              <p:spTgt spid="414"/>
                                            </p:tgtEl>
                                            <p:attrNameLst>
                                              <p:attrName>style.visibility</p:attrName>
                                            </p:attrNameLst>
                                          </p:cBhvr>
                                          <p:to>
                                            <p:strVal val="visible"/>
                                          </p:to>
                                        </p:set>
                                        <p:anim calcmode="lin" valueType="num" p14:bounceEnd="48000">
                                          <p:cBhvr additive="base">
                                            <p:cTn id="162" dur="500" fill="hold"/>
                                            <p:tgtEl>
                                              <p:spTgt spid="414"/>
                                            </p:tgtEl>
                                            <p:attrNameLst>
                                              <p:attrName>ppt_x</p:attrName>
                                            </p:attrNameLst>
                                          </p:cBhvr>
                                          <p:tavLst>
                                            <p:tav tm="0">
                                              <p:val>
                                                <p:strVal val="1+#ppt_w/2"/>
                                              </p:val>
                                            </p:tav>
                                            <p:tav tm="100000">
                                              <p:val>
                                                <p:strVal val="#ppt_x"/>
                                              </p:val>
                                            </p:tav>
                                          </p:tavLst>
                                        </p:anim>
                                        <p:anim calcmode="lin" valueType="num" p14:bounceEnd="48000">
                                          <p:cBhvr additive="base">
                                            <p:cTn id="163" dur="500" fill="hold"/>
                                            <p:tgtEl>
                                              <p:spTgt spid="414"/>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14:presetBounceEnd="48000">
                                      <p:stCondLst>
                                        <p:cond delay="0"/>
                                      </p:stCondLst>
                                      <p:childTnLst>
                                        <p:set>
                                          <p:cBhvr>
                                            <p:cTn id="165" dur="1" fill="hold">
                                              <p:stCondLst>
                                                <p:cond delay="0"/>
                                              </p:stCondLst>
                                            </p:cTn>
                                            <p:tgtEl>
                                              <p:spTgt spid="420"/>
                                            </p:tgtEl>
                                            <p:attrNameLst>
                                              <p:attrName>style.visibility</p:attrName>
                                            </p:attrNameLst>
                                          </p:cBhvr>
                                          <p:to>
                                            <p:strVal val="visible"/>
                                          </p:to>
                                        </p:set>
                                        <p:anim calcmode="lin" valueType="num" p14:bounceEnd="48000">
                                          <p:cBhvr additive="base">
                                            <p:cTn id="166" dur="500" fill="hold"/>
                                            <p:tgtEl>
                                              <p:spTgt spid="420"/>
                                            </p:tgtEl>
                                            <p:attrNameLst>
                                              <p:attrName>ppt_x</p:attrName>
                                            </p:attrNameLst>
                                          </p:cBhvr>
                                          <p:tavLst>
                                            <p:tav tm="0">
                                              <p:val>
                                                <p:strVal val="0-#ppt_w/2"/>
                                              </p:val>
                                            </p:tav>
                                            <p:tav tm="100000">
                                              <p:val>
                                                <p:strVal val="#ppt_x"/>
                                              </p:val>
                                            </p:tav>
                                          </p:tavLst>
                                        </p:anim>
                                        <p:anim calcmode="lin" valueType="num" p14:bounceEnd="48000">
                                          <p:cBhvr additive="base">
                                            <p:cTn id="167" dur="500" fill="hold"/>
                                            <p:tgtEl>
                                              <p:spTgt spid="4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411" grpId="0"/>
          <p:bldP spid="412" grpId="0"/>
          <p:bldP spid="413" grpId="0"/>
          <p:bldP spid="414" grpId="0"/>
          <p:bldP spid="4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500" fill="hold"/>
                                            <p:tgtEl>
                                              <p:spTgt spid="267"/>
                                            </p:tgtEl>
                                            <p:attrNameLst>
                                              <p:attrName>ppt_x</p:attrName>
                                            </p:attrNameLst>
                                          </p:cBhvr>
                                          <p:tavLst>
                                            <p:tav tm="0">
                                              <p:val>
                                                <p:strVal val="#ppt_x"/>
                                              </p:val>
                                            </p:tav>
                                            <p:tav tm="100000">
                                              <p:val>
                                                <p:strVal val="#ppt_x"/>
                                              </p:val>
                                            </p:tav>
                                          </p:tavLst>
                                        </p:anim>
                                        <p:anim calcmode="lin" valueType="num">
                                          <p:cBhvr additive="base">
                                            <p:cTn id="8" dur="500" fill="hold"/>
                                            <p:tgtEl>
                                              <p:spTgt spid="26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82"/>
                                            </p:tgtEl>
                                            <p:attrNameLst>
                                              <p:attrName>style.visibility</p:attrName>
                                            </p:attrNameLst>
                                          </p:cBhvr>
                                          <p:to>
                                            <p:strVal val="visible"/>
                                          </p:to>
                                        </p:set>
                                        <p:anim calcmode="lin" valueType="num">
                                          <p:cBhvr additive="base">
                                            <p:cTn id="11" dur="500" fill="hold"/>
                                            <p:tgtEl>
                                              <p:spTgt spid="282"/>
                                            </p:tgtEl>
                                            <p:attrNameLst>
                                              <p:attrName>ppt_x</p:attrName>
                                            </p:attrNameLst>
                                          </p:cBhvr>
                                          <p:tavLst>
                                            <p:tav tm="0">
                                              <p:val>
                                                <p:strVal val="#ppt_x"/>
                                              </p:val>
                                            </p:tav>
                                            <p:tav tm="100000">
                                              <p:val>
                                                <p:strVal val="#ppt_x"/>
                                              </p:val>
                                            </p:tav>
                                          </p:tavLst>
                                        </p:anim>
                                        <p:anim calcmode="lin" valueType="num">
                                          <p:cBhvr additive="base">
                                            <p:cTn id="12" dur="500" fill="hold"/>
                                            <p:tgtEl>
                                              <p:spTgt spid="28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68"/>
                                            </p:tgtEl>
                                            <p:attrNameLst>
                                              <p:attrName>style.visibility</p:attrName>
                                            </p:attrNameLst>
                                          </p:cBhvr>
                                          <p:to>
                                            <p:strVal val="visible"/>
                                          </p:to>
                                        </p:set>
                                        <p:anim calcmode="lin" valueType="num">
                                          <p:cBhvr additive="base">
                                            <p:cTn id="15" dur="500" fill="hold"/>
                                            <p:tgtEl>
                                              <p:spTgt spid="268"/>
                                            </p:tgtEl>
                                            <p:attrNameLst>
                                              <p:attrName>ppt_x</p:attrName>
                                            </p:attrNameLst>
                                          </p:cBhvr>
                                          <p:tavLst>
                                            <p:tav tm="0">
                                              <p:val>
                                                <p:strVal val="#ppt_x"/>
                                              </p:val>
                                            </p:tav>
                                            <p:tav tm="100000">
                                              <p:val>
                                                <p:strVal val="#ppt_x"/>
                                              </p:val>
                                            </p:tav>
                                          </p:tavLst>
                                        </p:anim>
                                        <p:anim calcmode="lin" valueType="num">
                                          <p:cBhvr additive="base">
                                            <p:cTn id="16" dur="500" fill="hold"/>
                                            <p:tgtEl>
                                              <p:spTgt spid="26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61"/>
                                            </p:tgtEl>
                                            <p:attrNameLst>
                                              <p:attrName>style.visibility</p:attrName>
                                            </p:attrNameLst>
                                          </p:cBhvr>
                                          <p:to>
                                            <p:strVal val="visible"/>
                                          </p:to>
                                        </p:set>
                                        <p:anim calcmode="lin" valueType="num">
                                          <p:cBhvr additive="base">
                                            <p:cTn id="19" dur="500" fill="hold"/>
                                            <p:tgtEl>
                                              <p:spTgt spid="261"/>
                                            </p:tgtEl>
                                            <p:attrNameLst>
                                              <p:attrName>ppt_x</p:attrName>
                                            </p:attrNameLst>
                                          </p:cBhvr>
                                          <p:tavLst>
                                            <p:tav tm="0">
                                              <p:val>
                                                <p:strVal val="#ppt_x"/>
                                              </p:val>
                                            </p:tav>
                                            <p:tav tm="100000">
                                              <p:val>
                                                <p:strVal val="#ppt_x"/>
                                              </p:val>
                                            </p:tav>
                                          </p:tavLst>
                                        </p:anim>
                                        <p:anim calcmode="lin" valueType="num">
                                          <p:cBhvr additive="base">
                                            <p:cTn id="20" dur="500" fill="hold"/>
                                            <p:tgtEl>
                                              <p:spTgt spid="26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260"/>
                                            </p:tgtEl>
                                            <p:attrNameLst>
                                              <p:attrName>style.visibility</p:attrName>
                                            </p:attrNameLst>
                                          </p:cBhvr>
                                          <p:to>
                                            <p:strVal val="visible"/>
                                          </p:to>
                                        </p:set>
                                        <p:anim calcmode="lin" valueType="num">
                                          <p:cBhvr additive="base">
                                            <p:cTn id="23" dur="500" fill="hold"/>
                                            <p:tgtEl>
                                              <p:spTgt spid="260"/>
                                            </p:tgtEl>
                                            <p:attrNameLst>
                                              <p:attrName>ppt_x</p:attrName>
                                            </p:attrNameLst>
                                          </p:cBhvr>
                                          <p:tavLst>
                                            <p:tav tm="0">
                                              <p:val>
                                                <p:strVal val="#ppt_x"/>
                                              </p:val>
                                            </p:tav>
                                            <p:tav tm="100000">
                                              <p:val>
                                                <p:strVal val="#ppt_x"/>
                                              </p:val>
                                            </p:tav>
                                          </p:tavLst>
                                        </p:anim>
                                        <p:anim calcmode="lin" valueType="num">
                                          <p:cBhvr additive="base">
                                            <p:cTn id="24" dur="500" fill="hold"/>
                                            <p:tgtEl>
                                              <p:spTgt spid="260"/>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32" fill="hold" grpId="0" nodeType="after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circle(out)">
                                          <p:cBhvr>
                                            <p:cTn id="28" dur="300"/>
                                            <p:tgtEl>
                                              <p:spTgt spid="255"/>
                                            </p:tgtEl>
                                          </p:cBhvr>
                                        </p:animEffect>
                                      </p:childTnLst>
                                    </p:cTn>
                                  </p:par>
                                </p:childTnLst>
                              </p:cTn>
                            </p:par>
                            <p:par>
                              <p:cTn id="29" fill="hold">
                                <p:stCondLst>
                                  <p:cond delay="800"/>
                                </p:stCondLst>
                                <p:childTnLst>
                                  <p:par>
                                    <p:cTn id="30" presetID="12" presetClass="entr" presetSubtype="4" fill="hold" nodeType="afterEffect">
                                      <p:stCondLst>
                                        <p:cond delay="0"/>
                                      </p:stCondLst>
                                      <p:childTnLst>
                                        <p:set>
                                          <p:cBhvr>
                                            <p:cTn id="31" dur="1" fill="hold">
                                              <p:stCondLst>
                                                <p:cond delay="0"/>
                                              </p:stCondLst>
                                            </p:cTn>
                                            <p:tgtEl>
                                              <p:spTgt spid="286"/>
                                            </p:tgtEl>
                                            <p:attrNameLst>
                                              <p:attrName>style.visibility</p:attrName>
                                            </p:attrNameLst>
                                          </p:cBhvr>
                                          <p:to>
                                            <p:strVal val="visible"/>
                                          </p:to>
                                        </p:set>
                                        <p:anim calcmode="lin" valueType="num">
                                          <p:cBhvr additive="base">
                                            <p:cTn id="32" dur="400"/>
                                            <p:tgtEl>
                                              <p:spTgt spid="286"/>
                                            </p:tgtEl>
                                            <p:attrNameLst>
                                              <p:attrName>ppt_y</p:attrName>
                                            </p:attrNameLst>
                                          </p:cBhvr>
                                          <p:tavLst>
                                            <p:tav tm="0">
                                              <p:val>
                                                <p:strVal val="#ppt_y+#ppt_h*1.125000"/>
                                              </p:val>
                                            </p:tav>
                                            <p:tav tm="100000">
                                              <p:val>
                                                <p:strVal val="#ppt_y"/>
                                              </p:val>
                                            </p:tav>
                                          </p:tavLst>
                                        </p:anim>
                                        <p:animEffect transition="in" filter="wipe(up)">
                                          <p:cBhvr>
                                            <p:cTn id="33" dur="400"/>
                                            <p:tgtEl>
                                              <p:spTgt spid="286"/>
                                            </p:tgtEl>
                                          </p:cBhvr>
                                        </p:animEffect>
                                      </p:childTnLst>
                                    </p:cTn>
                                  </p:par>
                                </p:childTnLst>
                              </p:cTn>
                            </p:par>
                            <p:par>
                              <p:cTn id="34" fill="hold">
                                <p:stCondLst>
                                  <p:cond delay="1200"/>
                                </p:stCondLst>
                                <p:childTnLst>
                                  <p:par>
                                    <p:cTn id="35" presetID="10" presetClass="entr" presetSubtype="0" fill="hold" nodeType="afterEffect">
                                      <p:stCondLst>
                                        <p:cond delay="0"/>
                                      </p:stCondLst>
                                      <p:childTnLst>
                                        <p:set>
                                          <p:cBhvr>
                                            <p:cTn id="36" dur="1" fill="hold">
                                              <p:stCondLst>
                                                <p:cond delay="0"/>
                                              </p:stCondLst>
                                            </p:cTn>
                                            <p:tgtEl>
                                              <p:spTgt spid="272"/>
                                            </p:tgtEl>
                                            <p:attrNameLst>
                                              <p:attrName>style.visibility</p:attrName>
                                            </p:attrNameLst>
                                          </p:cBhvr>
                                          <p:to>
                                            <p:strVal val="visible"/>
                                          </p:to>
                                        </p:set>
                                        <p:animEffect transition="in" filter="fade">
                                          <p:cBhvr>
                                            <p:cTn id="37" dur="500"/>
                                            <p:tgtEl>
                                              <p:spTgt spid="272"/>
                                            </p:tgtEl>
                                          </p:cBhvr>
                                        </p:animEffect>
                                      </p:childTnLst>
                                    </p:cTn>
                                  </p:par>
                                </p:childTnLst>
                              </p:cTn>
                            </p:par>
                            <p:par>
                              <p:cTn id="38" fill="hold">
                                <p:stCondLst>
                                  <p:cond delay="1700"/>
                                </p:stCondLst>
                                <p:childTnLst>
                                  <p:par>
                                    <p:cTn id="39" presetID="2" presetClass="entr" presetSubtype="1" fill="hold" grpId="0" nodeType="afterEffect">
                                      <p:stCondLst>
                                        <p:cond delay="0"/>
                                      </p:stCondLst>
                                      <p:childTnLst>
                                        <p:set>
                                          <p:cBhvr>
                                            <p:cTn id="40" dur="1" fill="hold">
                                              <p:stCondLst>
                                                <p:cond delay="0"/>
                                              </p:stCondLst>
                                            </p:cTn>
                                            <p:tgtEl>
                                              <p:spTgt spid="269"/>
                                            </p:tgtEl>
                                            <p:attrNameLst>
                                              <p:attrName>style.visibility</p:attrName>
                                            </p:attrNameLst>
                                          </p:cBhvr>
                                          <p:to>
                                            <p:strVal val="visible"/>
                                          </p:to>
                                        </p:set>
                                        <p:anim calcmode="lin" valueType="num">
                                          <p:cBhvr additive="base">
                                            <p:cTn id="41" dur="500" fill="hold"/>
                                            <p:tgtEl>
                                              <p:spTgt spid="269"/>
                                            </p:tgtEl>
                                            <p:attrNameLst>
                                              <p:attrName>ppt_x</p:attrName>
                                            </p:attrNameLst>
                                          </p:cBhvr>
                                          <p:tavLst>
                                            <p:tav tm="0">
                                              <p:val>
                                                <p:strVal val="#ppt_x"/>
                                              </p:val>
                                            </p:tav>
                                            <p:tav tm="100000">
                                              <p:val>
                                                <p:strVal val="#ppt_x"/>
                                              </p:val>
                                            </p:tav>
                                          </p:tavLst>
                                        </p:anim>
                                        <p:anim calcmode="lin" valueType="num">
                                          <p:cBhvr additive="base">
                                            <p:cTn id="42" dur="500" fill="hold"/>
                                            <p:tgtEl>
                                              <p:spTgt spid="269"/>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440"/>
                                            </p:tgtEl>
                                            <p:attrNameLst>
                                              <p:attrName>style.visibility</p:attrName>
                                            </p:attrNameLst>
                                          </p:cBhvr>
                                          <p:to>
                                            <p:strVal val="visible"/>
                                          </p:to>
                                        </p:set>
                                        <p:anim calcmode="lin" valueType="num">
                                          <p:cBhvr additive="base">
                                            <p:cTn id="45" dur="500" fill="hold"/>
                                            <p:tgtEl>
                                              <p:spTgt spid="440"/>
                                            </p:tgtEl>
                                            <p:attrNameLst>
                                              <p:attrName>ppt_x</p:attrName>
                                            </p:attrNameLst>
                                          </p:cBhvr>
                                          <p:tavLst>
                                            <p:tav tm="0">
                                              <p:val>
                                                <p:strVal val="#ppt_x"/>
                                              </p:val>
                                            </p:tav>
                                            <p:tav tm="100000">
                                              <p:val>
                                                <p:strVal val="#ppt_x"/>
                                              </p:val>
                                            </p:tav>
                                          </p:tavLst>
                                        </p:anim>
                                        <p:anim calcmode="lin" valueType="num">
                                          <p:cBhvr additive="base">
                                            <p:cTn id="46" dur="500" fill="hold"/>
                                            <p:tgtEl>
                                              <p:spTgt spid="440"/>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266"/>
                                            </p:tgtEl>
                                            <p:attrNameLst>
                                              <p:attrName>style.visibility</p:attrName>
                                            </p:attrNameLst>
                                          </p:cBhvr>
                                          <p:to>
                                            <p:strVal val="visible"/>
                                          </p:to>
                                        </p:set>
                                        <p:anim calcmode="lin" valueType="num">
                                          <p:cBhvr additive="base">
                                            <p:cTn id="49" dur="500" fill="hold"/>
                                            <p:tgtEl>
                                              <p:spTgt spid="266"/>
                                            </p:tgtEl>
                                            <p:attrNameLst>
                                              <p:attrName>ppt_x</p:attrName>
                                            </p:attrNameLst>
                                          </p:cBhvr>
                                          <p:tavLst>
                                            <p:tav tm="0">
                                              <p:val>
                                                <p:strVal val="#ppt_x"/>
                                              </p:val>
                                            </p:tav>
                                            <p:tav tm="100000">
                                              <p:val>
                                                <p:strVal val="#ppt_x"/>
                                              </p:val>
                                            </p:tav>
                                          </p:tavLst>
                                        </p:anim>
                                        <p:anim calcmode="lin" valueType="num">
                                          <p:cBhvr additive="base">
                                            <p:cTn id="50" dur="500" fill="hold"/>
                                            <p:tgtEl>
                                              <p:spTgt spid="266"/>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0"/>
                                      </p:stCondLst>
                                      <p:childTnLst>
                                        <p:set>
                                          <p:cBhvr>
                                            <p:cTn id="52" dur="1" fill="hold">
                                              <p:stCondLst>
                                                <p:cond delay="0"/>
                                              </p:stCondLst>
                                            </p:cTn>
                                            <p:tgtEl>
                                              <p:spTgt spid="283"/>
                                            </p:tgtEl>
                                            <p:attrNameLst>
                                              <p:attrName>style.visibility</p:attrName>
                                            </p:attrNameLst>
                                          </p:cBhvr>
                                          <p:to>
                                            <p:strVal val="visible"/>
                                          </p:to>
                                        </p:set>
                                        <p:anim calcmode="lin" valueType="num">
                                          <p:cBhvr additive="base">
                                            <p:cTn id="53" dur="500" fill="hold"/>
                                            <p:tgtEl>
                                              <p:spTgt spid="283"/>
                                            </p:tgtEl>
                                            <p:attrNameLst>
                                              <p:attrName>ppt_x</p:attrName>
                                            </p:attrNameLst>
                                          </p:cBhvr>
                                          <p:tavLst>
                                            <p:tav tm="0">
                                              <p:val>
                                                <p:strVal val="#ppt_x"/>
                                              </p:val>
                                            </p:tav>
                                            <p:tav tm="100000">
                                              <p:val>
                                                <p:strVal val="#ppt_x"/>
                                              </p:val>
                                            </p:tav>
                                          </p:tavLst>
                                        </p:anim>
                                        <p:anim calcmode="lin" valueType="num">
                                          <p:cBhvr additive="base">
                                            <p:cTn id="54" dur="500" fill="hold"/>
                                            <p:tgtEl>
                                              <p:spTgt spid="283"/>
                                            </p:tgtEl>
                                            <p:attrNameLst>
                                              <p:attrName>ppt_y</p:attrName>
                                            </p:attrNameLst>
                                          </p:cBhvr>
                                          <p:tavLst>
                                            <p:tav tm="0">
                                              <p:val>
                                                <p:strVal val="0-#ppt_h/2"/>
                                              </p:val>
                                            </p:tav>
                                            <p:tav tm="100000">
                                              <p:val>
                                                <p:strVal val="#ppt_y"/>
                                              </p:val>
                                            </p:tav>
                                          </p:tavLst>
                                        </p:anim>
                                      </p:childTnLst>
                                    </p:cTn>
                                  </p:par>
                                </p:childTnLst>
                              </p:cTn>
                            </p:par>
                            <p:par>
                              <p:cTn id="55" fill="hold">
                                <p:stCondLst>
                                  <p:cond delay="2200"/>
                                </p:stCondLst>
                                <p:childTnLst>
                                  <p:par>
                                    <p:cTn id="56" presetID="6" presetClass="entr" presetSubtype="32" fill="hold" grpId="0" nodeType="afterEffect">
                                      <p:stCondLst>
                                        <p:cond delay="0"/>
                                      </p:stCondLst>
                                      <p:childTnLst>
                                        <p:set>
                                          <p:cBhvr>
                                            <p:cTn id="57" dur="1" fill="hold">
                                              <p:stCondLst>
                                                <p:cond delay="0"/>
                                              </p:stCondLst>
                                            </p:cTn>
                                            <p:tgtEl>
                                              <p:spTgt spid="256"/>
                                            </p:tgtEl>
                                            <p:attrNameLst>
                                              <p:attrName>style.visibility</p:attrName>
                                            </p:attrNameLst>
                                          </p:cBhvr>
                                          <p:to>
                                            <p:strVal val="visible"/>
                                          </p:to>
                                        </p:set>
                                        <p:animEffect transition="in" filter="circle(out)">
                                          <p:cBhvr>
                                            <p:cTn id="58" dur="300"/>
                                            <p:tgtEl>
                                              <p:spTgt spid="256"/>
                                            </p:tgtEl>
                                          </p:cBhvr>
                                        </p:animEffect>
                                      </p:childTnLst>
                                    </p:cTn>
                                  </p:par>
                                </p:childTnLst>
                              </p:cTn>
                            </p:par>
                            <p:par>
                              <p:cTn id="59" fill="hold">
                                <p:stCondLst>
                                  <p:cond delay="2500"/>
                                </p:stCondLst>
                                <p:childTnLst>
                                  <p:par>
                                    <p:cTn id="60" presetID="12" presetClass="entr" presetSubtype="4" fill="hold" nodeType="afterEffect">
                                      <p:stCondLst>
                                        <p:cond delay="0"/>
                                      </p:stCondLst>
                                      <p:childTnLst>
                                        <p:set>
                                          <p:cBhvr>
                                            <p:cTn id="61" dur="1" fill="hold">
                                              <p:stCondLst>
                                                <p:cond delay="0"/>
                                              </p:stCondLst>
                                            </p:cTn>
                                            <p:tgtEl>
                                              <p:spTgt spid="446"/>
                                            </p:tgtEl>
                                            <p:attrNameLst>
                                              <p:attrName>style.visibility</p:attrName>
                                            </p:attrNameLst>
                                          </p:cBhvr>
                                          <p:to>
                                            <p:strVal val="visible"/>
                                          </p:to>
                                        </p:set>
                                        <p:anim calcmode="lin" valueType="num">
                                          <p:cBhvr additive="base">
                                            <p:cTn id="62" dur="400"/>
                                            <p:tgtEl>
                                              <p:spTgt spid="446"/>
                                            </p:tgtEl>
                                            <p:attrNameLst>
                                              <p:attrName>ppt_y</p:attrName>
                                            </p:attrNameLst>
                                          </p:cBhvr>
                                          <p:tavLst>
                                            <p:tav tm="0">
                                              <p:val>
                                                <p:strVal val="#ppt_y+#ppt_h*1.125000"/>
                                              </p:val>
                                            </p:tav>
                                            <p:tav tm="100000">
                                              <p:val>
                                                <p:strVal val="#ppt_y"/>
                                              </p:val>
                                            </p:tav>
                                          </p:tavLst>
                                        </p:anim>
                                        <p:animEffect transition="in" filter="wipe(up)">
                                          <p:cBhvr>
                                            <p:cTn id="63" dur="400"/>
                                            <p:tgtEl>
                                              <p:spTgt spid="446"/>
                                            </p:tgtEl>
                                          </p:cBhvr>
                                        </p:animEffect>
                                      </p:childTnLst>
                                    </p:cTn>
                                  </p:par>
                                </p:childTnLst>
                              </p:cTn>
                            </p:par>
                            <p:par>
                              <p:cTn id="64" fill="hold">
                                <p:stCondLst>
                                  <p:cond delay="2900"/>
                                </p:stCondLst>
                                <p:childTnLst>
                                  <p:par>
                                    <p:cTn id="65" presetID="10" presetClass="entr" presetSubtype="0" fill="hold" nodeType="afterEffect">
                                      <p:stCondLst>
                                        <p:cond delay="0"/>
                                      </p:stCondLst>
                                      <p:childTnLst>
                                        <p:set>
                                          <p:cBhvr>
                                            <p:cTn id="66" dur="1" fill="hold">
                                              <p:stCondLst>
                                                <p:cond delay="0"/>
                                              </p:stCondLst>
                                            </p:cTn>
                                            <p:tgtEl>
                                              <p:spTgt spid="441"/>
                                            </p:tgtEl>
                                            <p:attrNameLst>
                                              <p:attrName>style.visibility</p:attrName>
                                            </p:attrNameLst>
                                          </p:cBhvr>
                                          <p:to>
                                            <p:strVal val="visible"/>
                                          </p:to>
                                        </p:set>
                                        <p:animEffect transition="in" filter="fade">
                                          <p:cBhvr>
                                            <p:cTn id="67" dur="500"/>
                                            <p:tgtEl>
                                              <p:spTgt spid="441"/>
                                            </p:tgtEl>
                                          </p:cBhvr>
                                        </p:animEffect>
                                      </p:childTnLst>
                                    </p:cTn>
                                  </p:par>
                                </p:childTnLst>
                              </p:cTn>
                            </p:par>
                            <p:par>
                              <p:cTn id="68" fill="hold">
                                <p:stCondLst>
                                  <p:cond delay="3400"/>
                                </p:stCondLst>
                                <p:childTnLst>
                                  <p:par>
                                    <p:cTn id="69" presetID="2" presetClass="entr" presetSubtype="1" fill="hold" grpId="0" nodeType="afterEffect">
                                      <p:stCondLst>
                                        <p:cond delay="0"/>
                                      </p:stCondLst>
                                      <p:childTnLst>
                                        <p:set>
                                          <p:cBhvr>
                                            <p:cTn id="70" dur="1" fill="hold">
                                              <p:stCondLst>
                                                <p:cond delay="0"/>
                                              </p:stCondLst>
                                            </p:cTn>
                                            <p:tgtEl>
                                              <p:spTgt spid="270"/>
                                            </p:tgtEl>
                                            <p:attrNameLst>
                                              <p:attrName>style.visibility</p:attrName>
                                            </p:attrNameLst>
                                          </p:cBhvr>
                                          <p:to>
                                            <p:strVal val="visible"/>
                                          </p:to>
                                        </p:set>
                                        <p:anim calcmode="lin" valueType="num">
                                          <p:cBhvr additive="base">
                                            <p:cTn id="71" dur="500" fill="hold"/>
                                            <p:tgtEl>
                                              <p:spTgt spid="270"/>
                                            </p:tgtEl>
                                            <p:attrNameLst>
                                              <p:attrName>ppt_x</p:attrName>
                                            </p:attrNameLst>
                                          </p:cBhvr>
                                          <p:tavLst>
                                            <p:tav tm="0">
                                              <p:val>
                                                <p:strVal val="#ppt_x"/>
                                              </p:val>
                                            </p:tav>
                                            <p:tav tm="100000">
                                              <p:val>
                                                <p:strVal val="#ppt_x"/>
                                              </p:val>
                                            </p:tav>
                                          </p:tavLst>
                                        </p:anim>
                                        <p:anim calcmode="lin" valueType="num">
                                          <p:cBhvr additive="base">
                                            <p:cTn id="72" dur="500" fill="hold"/>
                                            <p:tgtEl>
                                              <p:spTgt spid="27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0"/>
                                      </p:stCondLst>
                                      <p:childTnLst>
                                        <p:set>
                                          <p:cBhvr>
                                            <p:cTn id="74" dur="1" fill="hold">
                                              <p:stCondLst>
                                                <p:cond delay="0"/>
                                              </p:stCondLst>
                                            </p:cTn>
                                            <p:tgtEl>
                                              <p:spTgt spid="271"/>
                                            </p:tgtEl>
                                            <p:attrNameLst>
                                              <p:attrName>style.visibility</p:attrName>
                                            </p:attrNameLst>
                                          </p:cBhvr>
                                          <p:to>
                                            <p:strVal val="visible"/>
                                          </p:to>
                                        </p:set>
                                        <p:anim calcmode="lin" valueType="num">
                                          <p:cBhvr additive="base">
                                            <p:cTn id="75" dur="500" fill="hold"/>
                                            <p:tgtEl>
                                              <p:spTgt spid="271"/>
                                            </p:tgtEl>
                                            <p:attrNameLst>
                                              <p:attrName>ppt_x</p:attrName>
                                            </p:attrNameLst>
                                          </p:cBhvr>
                                          <p:tavLst>
                                            <p:tav tm="0">
                                              <p:val>
                                                <p:strVal val="#ppt_x"/>
                                              </p:val>
                                            </p:tav>
                                            <p:tav tm="100000">
                                              <p:val>
                                                <p:strVal val="#ppt_x"/>
                                              </p:val>
                                            </p:tav>
                                          </p:tavLst>
                                        </p:anim>
                                        <p:anim calcmode="lin" valueType="num">
                                          <p:cBhvr additive="base">
                                            <p:cTn id="76" dur="500" fill="hold"/>
                                            <p:tgtEl>
                                              <p:spTgt spid="271"/>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265"/>
                                            </p:tgtEl>
                                            <p:attrNameLst>
                                              <p:attrName>style.visibility</p:attrName>
                                            </p:attrNameLst>
                                          </p:cBhvr>
                                          <p:to>
                                            <p:strVal val="visible"/>
                                          </p:to>
                                        </p:set>
                                        <p:anim calcmode="lin" valueType="num">
                                          <p:cBhvr additive="base">
                                            <p:cTn id="79" dur="500" fill="hold"/>
                                            <p:tgtEl>
                                              <p:spTgt spid="265"/>
                                            </p:tgtEl>
                                            <p:attrNameLst>
                                              <p:attrName>ppt_x</p:attrName>
                                            </p:attrNameLst>
                                          </p:cBhvr>
                                          <p:tavLst>
                                            <p:tav tm="0">
                                              <p:val>
                                                <p:strVal val="#ppt_x"/>
                                              </p:val>
                                            </p:tav>
                                            <p:tav tm="100000">
                                              <p:val>
                                                <p:strVal val="#ppt_x"/>
                                              </p:val>
                                            </p:tav>
                                          </p:tavLst>
                                        </p:anim>
                                        <p:anim calcmode="lin" valueType="num">
                                          <p:cBhvr additive="base">
                                            <p:cTn id="80" dur="500" fill="hold"/>
                                            <p:tgtEl>
                                              <p:spTgt spid="265"/>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stCondLst>
                                        <p:cond delay="0"/>
                                      </p:stCondLst>
                                      <p:childTnLst>
                                        <p:set>
                                          <p:cBhvr>
                                            <p:cTn id="82" dur="1" fill="hold">
                                              <p:stCondLst>
                                                <p:cond delay="0"/>
                                              </p:stCondLst>
                                            </p:cTn>
                                            <p:tgtEl>
                                              <p:spTgt spid="284"/>
                                            </p:tgtEl>
                                            <p:attrNameLst>
                                              <p:attrName>style.visibility</p:attrName>
                                            </p:attrNameLst>
                                          </p:cBhvr>
                                          <p:to>
                                            <p:strVal val="visible"/>
                                          </p:to>
                                        </p:set>
                                        <p:anim calcmode="lin" valueType="num">
                                          <p:cBhvr additive="base">
                                            <p:cTn id="83" dur="500" fill="hold"/>
                                            <p:tgtEl>
                                              <p:spTgt spid="284"/>
                                            </p:tgtEl>
                                            <p:attrNameLst>
                                              <p:attrName>ppt_x</p:attrName>
                                            </p:attrNameLst>
                                          </p:cBhvr>
                                          <p:tavLst>
                                            <p:tav tm="0">
                                              <p:val>
                                                <p:strVal val="#ppt_x"/>
                                              </p:val>
                                            </p:tav>
                                            <p:tav tm="100000">
                                              <p:val>
                                                <p:strVal val="#ppt_x"/>
                                              </p:val>
                                            </p:tav>
                                          </p:tavLst>
                                        </p:anim>
                                        <p:anim calcmode="lin" valueType="num">
                                          <p:cBhvr additive="base">
                                            <p:cTn id="84" dur="500" fill="hold"/>
                                            <p:tgtEl>
                                              <p:spTgt spid="284"/>
                                            </p:tgtEl>
                                            <p:attrNameLst>
                                              <p:attrName>ppt_y</p:attrName>
                                            </p:attrNameLst>
                                          </p:cBhvr>
                                          <p:tavLst>
                                            <p:tav tm="0">
                                              <p:val>
                                                <p:strVal val="0-#ppt_h/2"/>
                                              </p:val>
                                            </p:tav>
                                            <p:tav tm="100000">
                                              <p:val>
                                                <p:strVal val="#ppt_y"/>
                                              </p:val>
                                            </p:tav>
                                          </p:tavLst>
                                        </p:anim>
                                      </p:childTnLst>
                                    </p:cTn>
                                  </p:par>
                                </p:childTnLst>
                              </p:cTn>
                            </p:par>
                            <p:par>
                              <p:cTn id="85" fill="hold">
                                <p:stCondLst>
                                  <p:cond delay="3900"/>
                                </p:stCondLst>
                                <p:childTnLst>
                                  <p:par>
                                    <p:cTn id="86" presetID="6" presetClass="entr" presetSubtype="32" fill="hold" grpId="0" nodeType="afterEffect">
                                      <p:stCondLst>
                                        <p:cond delay="0"/>
                                      </p:stCondLst>
                                      <p:childTnLst>
                                        <p:set>
                                          <p:cBhvr>
                                            <p:cTn id="87" dur="1" fill="hold">
                                              <p:stCondLst>
                                                <p:cond delay="0"/>
                                              </p:stCondLst>
                                            </p:cTn>
                                            <p:tgtEl>
                                              <p:spTgt spid="257"/>
                                            </p:tgtEl>
                                            <p:attrNameLst>
                                              <p:attrName>style.visibility</p:attrName>
                                            </p:attrNameLst>
                                          </p:cBhvr>
                                          <p:to>
                                            <p:strVal val="visible"/>
                                          </p:to>
                                        </p:set>
                                        <p:animEffect transition="in" filter="circle(out)">
                                          <p:cBhvr>
                                            <p:cTn id="88" dur="300"/>
                                            <p:tgtEl>
                                              <p:spTgt spid="257"/>
                                            </p:tgtEl>
                                          </p:cBhvr>
                                        </p:animEffect>
                                      </p:childTnLst>
                                    </p:cTn>
                                  </p:par>
                                </p:childTnLst>
                              </p:cTn>
                            </p:par>
                            <p:par>
                              <p:cTn id="89" fill="hold">
                                <p:stCondLst>
                                  <p:cond delay="4200"/>
                                </p:stCondLst>
                                <p:childTnLst>
                                  <p:par>
                                    <p:cTn id="90" presetID="12" presetClass="entr" presetSubtype="4" fill="hold" nodeType="afterEffect">
                                      <p:stCondLst>
                                        <p:cond delay="0"/>
                                      </p:stCondLst>
                                      <p:childTnLst>
                                        <p:set>
                                          <p:cBhvr>
                                            <p:cTn id="91" dur="1" fill="hold">
                                              <p:stCondLst>
                                                <p:cond delay="0"/>
                                              </p:stCondLst>
                                            </p:cTn>
                                            <p:tgtEl>
                                              <p:spTgt spid="349"/>
                                            </p:tgtEl>
                                            <p:attrNameLst>
                                              <p:attrName>style.visibility</p:attrName>
                                            </p:attrNameLst>
                                          </p:cBhvr>
                                          <p:to>
                                            <p:strVal val="visible"/>
                                          </p:to>
                                        </p:set>
                                        <p:anim calcmode="lin" valueType="num">
                                          <p:cBhvr additive="base">
                                            <p:cTn id="92" dur="400"/>
                                            <p:tgtEl>
                                              <p:spTgt spid="349"/>
                                            </p:tgtEl>
                                            <p:attrNameLst>
                                              <p:attrName>ppt_y</p:attrName>
                                            </p:attrNameLst>
                                          </p:cBhvr>
                                          <p:tavLst>
                                            <p:tav tm="0">
                                              <p:val>
                                                <p:strVal val="#ppt_y+#ppt_h*1.125000"/>
                                              </p:val>
                                            </p:tav>
                                            <p:tav tm="100000">
                                              <p:val>
                                                <p:strVal val="#ppt_y"/>
                                              </p:val>
                                            </p:tav>
                                          </p:tavLst>
                                        </p:anim>
                                        <p:animEffect transition="in" filter="wipe(up)">
                                          <p:cBhvr>
                                            <p:cTn id="93" dur="400"/>
                                            <p:tgtEl>
                                              <p:spTgt spid="349"/>
                                            </p:tgtEl>
                                          </p:cBhvr>
                                        </p:animEffect>
                                      </p:childTnLst>
                                    </p:cTn>
                                  </p:par>
                                </p:childTnLst>
                              </p:cTn>
                            </p:par>
                            <p:par>
                              <p:cTn id="94" fill="hold">
                                <p:stCondLst>
                                  <p:cond delay="4600"/>
                                </p:stCondLst>
                                <p:childTnLst>
                                  <p:par>
                                    <p:cTn id="95" presetID="10" presetClass="entr" presetSubtype="0" fill="hold" nodeType="after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500"/>
                                            <p:tgtEl>
                                              <p:spTgt spid="277"/>
                                            </p:tgtEl>
                                          </p:cBhvr>
                                        </p:animEffect>
                                      </p:childTnLst>
                                    </p:cTn>
                                  </p:par>
                                </p:childTnLst>
                              </p:cTn>
                            </p:par>
                            <p:par>
                              <p:cTn id="98" fill="hold">
                                <p:stCondLst>
                                  <p:cond delay="5100"/>
                                </p:stCondLst>
                                <p:childTnLst>
                                  <p:par>
                                    <p:cTn id="99" presetID="2" presetClass="entr" presetSubtype="1" fill="hold" grpId="0" nodeType="afterEffect">
                                      <p:stCondLst>
                                        <p:cond delay="0"/>
                                      </p:stCondLst>
                                      <p:childTnLst>
                                        <p:set>
                                          <p:cBhvr>
                                            <p:cTn id="100" dur="1" fill="hold">
                                              <p:stCondLst>
                                                <p:cond delay="0"/>
                                              </p:stCondLst>
                                            </p:cTn>
                                            <p:tgtEl>
                                              <p:spTgt spid="262"/>
                                            </p:tgtEl>
                                            <p:attrNameLst>
                                              <p:attrName>style.visibility</p:attrName>
                                            </p:attrNameLst>
                                          </p:cBhvr>
                                          <p:to>
                                            <p:strVal val="visible"/>
                                          </p:to>
                                        </p:set>
                                        <p:anim calcmode="lin" valueType="num">
                                          <p:cBhvr additive="base">
                                            <p:cTn id="101" dur="500" fill="hold"/>
                                            <p:tgtEl>
                                              <p:spTgt spid="262"/>
                                            </p:tgtEl>
                                            <p:attrNameLst>
                                              <p:attrName>ppt_x</p:attrName>
                                            </p:attrNameLst>
                                          </p:cBhvr>
                                          <p:tavLst>
                                            <p:tav tm="0">
                                              <p:val>
                                                <p:strVal val="#ppt_x"/>
                                              </p:val>
                                            </p:tav>
                                            <p:tav tm="100000">
                                              <p:val>
                                                <p:strVal val="#ppt_x"/>
                                              </p:val>
                                            </p:tav>
                                          </p:tavLst>
                                        </p:anim>
                                        <p:anim calcmode="lin" valueType="num">
                                          <p:cBhvr additive="base">
                                            <p:cTn id="102" dur="500" fill="hold"/>
                                            <p:tgtEl>
                                              <p:spTgt spid="262"/>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264"/>
                                            </p:tgtEl>
                                            <p:attrNameLst>
                                              <p:attrName>style.visibility</p:attrName>
                                            </p:attrNameLst>
                                          </p:cBhvr>
                                          <p:to>
                                            <p:strVal val="visible"/>
                                          </p:to>
                                        </p:set>
                                        <p:anim calcmode="lin" valueType="num">
                                          <p:cBhvr additive="base">
                                            <p:cTn id="105" dur="500" fill="hold"/>
                                            <p:tgtEl>
                                              <p:spTgt spid="264"/>
                                            </p:tgtEl>
                                            <p:attrNameLst>
                                              <p:attrName>ppt_x</p:attrName>
                                            </p:attrNameLst>
                                          </p:cBhvr>
                                          <p:tavLst>
                                            <p:tav tm="0">
                                              <p:val>
                                                <p:strVal val="#ppt_x"/>
                                              </p:val>
                                            </p:tav>
                                            <p:tav tm="100000">
                                              <p:val>
                                                <p:strVal val="#ppt_x"/>
                                              </p:val>
                                            </p:tav>
                                          </p:tavLst>
                                        </p:anim>
                                        <p:anim calcmode="lin" valueType="num">
                                          <p:cBhvr additive="base">
                                            <p:cTn id="106" dur="500" fill="hold"/>
                                            <p:tgtEl>
                                              <p:spTgt spid="264"/>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259"/>
                                            </p:tgtEl>
                                            <p:attrNameLst>
                                              <p:attrName>style.visibility</p:attrName>
                                            </p:attrNameLst>
                                          </p:cBhvr>
                                          <p:to>
                                            <p:strVal val="visible"/>
                                          </p:to>
                                        </p:set>
                                        <p:anim calcmode="lin" valueType="num">
                                          <p:cBhvr additive="base">
                                            <p:cTn id="109" dur="500" fill="hold"/>
                                            <p:tgtEl>
                                              <p:spTgt spid="259"/>
                                            </p:tgtEl>
                                            <p:attrNameLst>
                                              <p:attrName>ppt_x</p:attrName>
                                            </p:attrNameLst>
                                          </p:cBhvr>
                                          <p:tavLst>
                                            <p:tav tm="0">
                                              <p:val>
                                                <p:strVal val="#ppt_x"/>
                                              </p:val>
                                            </p:tav>
                                            <p:tav tm="100000">
                                              <p:val>
                                                <p:strVal val="#ppt_x"/>
                                              </p:val>
                                            </p:tav>
                                          </p:tavLst>
                                        </p:anim>
                                        <p:anim calcmode="lin" valueType="num">
                                          <p:cBhvr additive="base">
                                            <p:cTn id="110" dur="500" fill="hold"/>
                                            <p:tgtEl>
                                              <p:spTgt spid="259"/>
                                            </p:tgtEl>
                                            <p:attrNameLst>
                                              <p:attrName>ppt_y</p:attrName>
                                            </p:attrNameLst>
                                          </p:cBhvr>
                                          <p:tavLst>
                                            <p:tav tm="0">
                                              <p:val>
                                                <p:strVal val="0-#ppt_h/2"/>
                                              </p:val>
                                            </p:tav>
                                            <p:tav tm="100000">
                                              <p:val>
                                                <p:strVal val="#ppt_y"/>
                                              </p:val>
                                            </p:tav>
                                          </p:tavLst>
                                        </p:anim>
                                      </p:childTnLst>
                                    </p:cTn>
                                  </p:par>
                                  <p:par>
                                    <p:cTn id="111" presetID="2" presetClass="entr" presetSubtype="1" fill="hold" nodeType="withEffect">
                                      <p:stCondLst>
                                        <p:cond delay="0"/>
                                      </p:stCondLst>
                                      <p:childTnLst>
                                        <p:set>
                                          <p:cBhvr>
                                            <p:cTn id="112" dur="1" fill="hold">
                                              <p:stCondLst>
                                                <p:cond delay="0"/>
                                              </p:stCondLst>
                                            </p:cTn>
                                            <p:tgtEl>
                                              <p:spTgt spid="285"/>
                                            </p:tgtEl>
                                            <p:attrNameLst>
                                              <p:attrName>style.visibility</p:attrName>
                                            </p:attrNameLst>
                                          </p:cBhvr>
                                          <p:to>
                                            <p:strVal val="visible"/>
                                          </p:to>
                                        </p:set>
                                        <p:anim calcmode="lin" valueType="num">
                                          <p:cBhvr additive="base">
                                            <p:cTn id="113" dur="500" fill="hold"/>
                                            <p:tgtEl>
                                              <p:spTgt spid="285"/>
                                            </p:tgtEl>
                                            <p:attrNameLst>
                                              <p:attrName>ppt_x</p:attrName>
                                            </p:attrNameLst>
                                          </p:cBhvr>
                                          <p:tavLst>
                                            <p:tav tm="0">
                                              <p:val>
                                                <p:strVal val="#ppt_x"/>
                                              </p:val>
                                            </p:tav>
                                            <p:tav tm="100000">
                                              <p:val>
                                                <p:strVal val="#ppt_x"/>
                                              </p:val>
                                            </p:tav>
                                          </p:tavLst>
                                        </p:anim>
                                        <p:anim calcmode="lin" valueType="num">
                                          <p:cBhvr additive="base">
                                            <p:cTn id="114" dur="500" fill="hold"/>
                                            <p:tgtEl>
                                              <p:spTgt spid="285"/>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263"/>
                                            </p:tgtEl>
                                            <p:attrNameLst>
                                              <p:attrName>style.visibility</p:attrName>
                                            </p:attrNameLst>
                                          </p:cBhvr>
                                          <p:to>
                                            <p:strVal val="visible"/>
                                          </p:to>
                                        </p:set>
                                        <p:anim calcmode="lin" valueType="num">
                                          <p:cBhvr additive="base">
                                            <p:cTn id="117" dur="500" fill="hold"/>
                                            <p:tgtEl>
                                              <p:spTgt spid="263"/>
                                            </p:tgtEl>
                                            <p:attrNameLst>
                                              <p:attrName>ppt_x</p:attrName>
                                            </p:attrNameLst>
                                          </p:cBhvr>
                                          <p:tavLst>
                                            <p:tav tm="0">
                                              <p:val>
                                                <p:strVal val="#ppt_x"/>
                                              </p:val>
                                            </p:tav>
                                            <p:tav tm="100000">
                                              <p:val>
                                                <p:strVal val="#ppt_x"/>
                                              </p:val>
                                            </p:tav>
                                          </p:tavLst>
                                        </p:anim>
                                        <p:anim calcmode="lin" valueType="num">
                                          <p:cBhvr additive="base">
                                            <p:cTn id="118" dur="500" fill="hold"/>
                                            <p:tgtEl>
                                              <p:spTgt spid="263"/>
                                            </p:tgtEl>
                                            <p:attrNameLst>
                                              <p:attrName>ppt_y</p:attrName>
                                            </p:attrNameLst>
                                          </p:cBhvr>
                                          <p:tavLst>
                                            <p:tav tm="0">
                                              <p:val>
                                                <p:strVal val="0-#ppt_h/2"/>
                                              </p:val>
                                            </p:tav>
                                            <p:tav tm="100000">
                                              <p:val>
                                                <p:strVal val="#ppt_y"/>
                                              </p:val>
                                            </p:tav>
                                          </p:tavLst>
                                        </p:anim>
                                      </p:childTnLst>
                                    </p:cTn>
                                  </p:par>
                                </p:childTnLst>
                              </p:cTn>
                            </p:par>
                            <p:par>
                              <p:cTn id="119" fill="hold">
                                <p:stCondLst>
                                  <p:cond delay="5600"/>
                                </p:stCondLst>
                                <p:childTnLst>
                                  <p:par>
                                    <p:cTn id="120" presetID="6" presetClass="entr" presetSubtype="32" fill="hold" grpId="0" nodeType="afterEffect">
                                      <p:stCondLst>
                                        <p:cond delay="0"/>
                                      </p:stCondLst>
                                      <p:childTnLst>
                                        <p:set>
                                          <p:cBhvr>
                                            <p:cTn id="121" dur="1" fill="hold">
                                              <p:stCondLst>
                                                <p:cond delay="0"/>
                                              </p:stCondLst>
                                            </p:cTn>
                                            <p:tgtEl>
                                              <p:spTgt spid="258"/>
                                            </p:tgtEl>
                                            <p:attrNameLst>
                                              <p:attrName>style.visibility</p:attrName>
                                            </p:attrNameLst>
                                          </p:cBhvr>
                                          <p:to>
                                            <p:strVal val="visible"/>
                                          </p:to>
                                        </p:set>
                                        <p:animEffect transition="in" filter="circle(out)">
                                          <p:cBhvr>
                                            <p:cTn id="122" dur="300"/>
                                            <p:tgtEl>
                                              <p:spTgt spid="258"/>
                                            </p:tgtEl>
                                          </p:cBhvr>
                                        </p:animEffect>
                                      </p:childTnLst>
                                    </p:cTn>
                                  </p:par>
                                </p:childTnLst>
                              </p:cTn>
                            </p:par>
                            <p:par>
                              <p:cTn id="123" fill="hold">
                                <p:stCondLst>
                                  <p:cond delay="5900"/>
                                </p:stCondLst>
                                <p:childTnLst>
                                  <p:par>
                                    <p:cTn id="124" presetID="12" presetClass="entr" presetSubtype="4" fill="hold" nodeType="afterEffect">
                                      <p:stCondLst>
                                        <p:cond delay="0"/>
                                      </p:stCondLst>
                                      <p:childTnLst>
                                        <p:set>
                                          <p:cBhvr>
                                            <p:cTn id="125" dur="1" fill="hold">
                                              <p:stCondLst>
                                                <p:cond delay="0"/>
                                              </p:stCondLst>
                                            </p:cTn>
                                            <p:tgtEl>
                                              <p:spTgt spid="383"/>
                                            </p:tgtEl>
                                            <p:attrNameLst>
                                              <p:attrName>style.visibility</p:attrName>
                                            </p:attrNameLst>
                                          </p:cBhvr>
                                          <p:to>
                                            <p:strVal val="visible"/>
                                          </p:to>
                                        </p:set>
                                        <p:anim calcmode="lin" valueType="num">
                                          <p:cBhvr additive="base">
                                            <p:cTn id="126" dur="400"/>
                                            <p:tgtEl>
                                              <p:spTgt spid="383"/>
                                            </p:tgtEl>
                                            <p:attrNameLst>
                                              <p:attrName>ppt_y</p:attrName>
                                            </p:attrNameLst>
                                          </p:cBhvr>
                                          <p:tavLst>
                                            <p:tav tm="0">
                                              <p:val>
                                                <p:strVal val="#ppt_y+#ppt_h*1.125000"/>
                                              </p:val>
                                            </p:tav>
                                            <p:tav tm="100000">
                                              <p:val>
                                                <p:strVal val="#ppt_y"/>
                                              </p:val>
                                            </p:tav>
                                          </p:tavLst>
                                        </p:anim>
                                        <p:animEffect transition="in" filter="wipe(up)">
                                          <p:cBhvr>
                                            <p:cTn id="127" dur="400"/>
                                            <p:tgtEl>
                                              <p:spTgt spid="383"/>
                                            </p:tgtEl>
                                          </p:cBhvr>
                                        </p:animEffect>
                                      </p:childTnLst>
                                    </p:cTn>
                                  </p:par>
                                </p:childTnLst>
                              </p:cTn>
                            </p:par>
                            <p:par>
                              <p:cTn id="128" fill="hold">
                                <p:stCondLst>
                                  <p:cond delay="6300"/>
                                </p:stCondLst>
                                <p:childTnLst>
                                  <p:par>
                                    <p:cTn id="129" presetID="10" presetClass="entr" presetSubtype="0" fill="hold" nodeType="afterEffect">
                                      <p:stCondLst>
                                        <p:cond delay="0"/>
                                      </p:stCondLst>
                                      <p:childTnLst>
                                        <p:set>
                                          <p:cBhvr>
                                            <p:cTn id="130" dur="1" fill="hold">
                                              <p:stCondLst>
                                                <p:cond delay="0"/>
                                              </p:stCondLst>
                                            </p:cTn>
                                            <p:tgtEl>
                                              <p:spTgt spid="435"/>
                                            </p:tgtEl>
                                            <p:attrNameLst>
                                              <p:attrName>style.visibility</p:attrName>
                                            </p:attrNameLst>
                                          </p:cBhvr>
                                          <p:to>
                                            <p:strVal val="visible"/>
                                          </p:to>
                                        </p:set>
                                        <p:animEffect transition="in" filter="fade">
                                          <p:cBhvr>
                                            <p:cTn id="131" dur="500"/>
                                            <p:tgtEl>
                                              <p:spTgt spid="435"/>
                                            </p:tgtEl>
                                          </p:cBhvr>
                                        </p:animEffect>
                                      </p:childTnLst>
                                    </p:cTn>
                                  </p:par>
                                </p:childTnLst>
                              </p:cTn>
                            </p:par>
                            <p:par>
                              <p:cTn id="132" fill="hold">
                                <p:stCondLst>
                                  <p:cond delay="6800"/>
                                </p:stCondLst>
                                <p:childTnLst>
                                  <p:par>
                                    <p:cTn id="133" presetID="2" presetClass="entr" presetSubtype="2" fill="hold" grpId="0" nodeType="afterEffect">
                                      <p:stCondLst>
                                        <p:cond delay="0"/>
                                      </p:stCondLst>
                                      <p:childTnLst>
                                        <p:set>
                                          <p:cBhvr>
                                            <p:cTn id="134" dur="1" fill="hold">
                                              <p:stCondLst>
                                                <p:cond delay="0"/>
                                              </p:stCondLst>
                                            </p:cTn>
                                            <p:tgtEl>
                                              <p:spTgt spid="411"/>
                                            </p:tgtEl>
                                            <p:attrNameLst>
                                              <p:attrName>style.visibility</p:attrName>
                                            </p:attrNameLst>
                                          </p:cBhvr>
                                          <p:to>
                                            <p:strVal val="visible"/>
                                          </p:to>
                                        </p:set>
                                        <p:anim calcmode="lin" valueType="num">
                                          <p:cBhvr additive="base">
                                            <p:cTn id="135" dur="500" fill="hold"/>
                                            <p:tgtEl>
                                              <p:spTgt spid="411"/>
                                            </p:tgtEl>
                                            <p:attrNameLst>
                                              <p:attrName>ppt_x</p:attrName>
                                            </p:attrNameLst>
                                          </p:cBhvr>
                                          <p:tavLst>
                                            <p:tav tm="0">
                                              <p:val>
                                                <p:strVal val="1+#ppt_w/2"/>
                                              </p:val>
                                            </p:tav>
                                            <p:tav tm="100000">
                                              <p:val>
                                                <p:strVal val="#ppt_x"/>
                                              </p:val>
                                            </p:tav>
                                          </p:tavLst>
                                        </p:anim>
                                        <p:anim calcmode="lin" valueType="num">
                                          <p:cBhvr additive="base">
                                            <p:cTn id="136" dur="500" fill="hold"/>
                                            <p:tgtEl>
                                              <p:spTgt spid="411"/>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stCondLst>
                                        <p:cond delay="0"/>
                                      </p:stCondLst>
                                      <p:childTnLst>
                                        <p:set>
                                          <p:cBhvr>
                                            <p:cTn id="138" dur="1" fill="hold">
                                              <p:stCondLst>
                                                <p:cond delay="0"/>
                                              </p:stCondLst>
                                            </p:cTn>
                                            <p:tgtEl>
                                              <p:spTgt spid="415"/>
                                            </p:tgtEl>
                                            <p:attrNameLst>
                                              <p:attrName>style.visibility</p:attrName>
                                            </p:attrNameLst>
                                          </p:cBhvr>
                                          <p:to>
                                            <p:strVal val="visible"/>
                                          </p:to>
                                        </p:set>
                                        <p:anim calcmode="lin" valueType="num">
                                          <p:cBhvr additive="base">
                                            <p:cTn id="139" dur="500" fill="hold"/>
                                            <p:tgtEl>
                                              <p:spTgt spid="415"/>
                                            </p:tgtEl>
                                            <p:attrNameLst>
                                              <p:attrName>ppt_x</p:attrName>
                                            </p:attrNameLst>
                                          </p:cBhvr>
                                          <p:tavLst>
                                            <p:tav tm="0">
                                              <p:val>
                                                <p:strVal val="0-#ppt_w/2"/>
                                              </p:val>
                                            </p:tav>
                                            <p:tav tm="100000">
                                              <p:val>
                                                <p:strVal val="#ppt_x"/>
                                              </p:val>
                                            </p:tav>
                                          </p:tavLst>
                                        </p:anim>
                                        <p:anim calcmode="lin" valueType="num">
                                          <p:cBhvr additive="base">
                                            <p:cTn id="140" dur="500" fill="hold"/>
                                            <p:tgtEl>
                                              <p:spTgt spid="415"/>
                                            </p:tgtEl>
                                            <p:attrNameLst>
                                              <p:attrName>ppt_y</p:attrName>
                                            </p:attrNameLst>
                                          </p:cBhvr>
                                          <p:tavLst>
                                            <p:tav tm="0">
                                              <p:val>
                                                <p:strVal val="#ppt_y"/>
                                              </p:val>
                                            </p:tav>
                                            <p:tav tm="100000">
                                              <p:val>
                                                <p:strVal val="#ppt_y"/>
                                              </p:val>
                                            </p:tav>
                                          </p:tavLst>
                                        </p:anim>
                                      </p:childTnLst>
                                    </p:cTn>
                                  </p:par>
                                </p:childTnLst>
                              </p:cTn>
                            </p:par>
                            <p:par>
                              <p:cTn id="141" fill="hold">
                                <p:stCondLst>
                                  <p:cond delay="7300"/>
                                </p:stCondLst>
                                <p:childTnLst>
                                  <p:par>
                                    <p:cTn id="142" presetID="2" presetClass="entr" presetSubtype="2" fill="hold" grpId="0" nodeType="afterEffect">
                                      <p:stCondLst>
                                        <p:cond delay="0"/>
                                      </p:stCondLst>
                                      <p:childTnLst>
                                        <p:set>
                                          <p:cBhvr>
                                            <p:cTn id="143" dur="1" fill="hold">
                                              <p:stCondLst>
                                                <p:cond delay="0"/>
                                              </p:stCondLst>
                                            </p:cTn>
                                            <p:tgtEl>
                                              <p:spTgt spid="412"/>
                                            </p:tgtEl>
                                            <p:attrNameLst>
                                              <p:attrName>style.visibility</p:attrName>
                                            </p:attrNameLst>
                                          </p:cBhvr>
                                          <p:to>
                                            <p:strVal val="visible"/>
                                          </p:to>
                                        </p:set>
                                        <p:anim calcmode="lin" valueType="num">
                                          <p:cBhvr additive="base">
                                            <p:cTn id="144" dur="500" fill="hold"/>
                                            <p:tgtEl>
                                              <p:spTgt spid="412"/>
                                            </p:tgtEl>
                                            <p:attrNameLst>
                                              <p:attrName>ppt_x</p:attrName>
                                            </p:attrNameLst>
                                          </p:cBhvr>
                                          <p:tavLst>
                                            <p:tav tm="0">
                                              <p:val>
                                                <p:strVal val="1+#ppt_w/2"/>
                                              </p:val>
                                            </p:tav>
                                            <p:tav tm="100000">
                                              <p:val>
                                                <p:strVal val="#ppt_x"/>
                                              </p:val>
                                            </p:tav>
                                          </p:tavLst>
                                        </p:anim>
                                        <p:anim calcmode="lin" valueType="num">
                                          <p:cBhvr additive="base">
                                            <p:cTn id="145" dur="500" fill="hold"/>
                                            <p:tgtEl>
                                              <p:spTgt spid="412"/>
                                            </p:tgtEl>
                                            <p:attrNameLst>
                                              <p:attrName>ppt_y</p:attrName>
                                            </p:attrNameLst>
                                          </p:cBhvr>
                                          <p:tavLst>
                                            <p:tav tm="0">
                                              <p:val>
                                                <p:strVal val="#ppt_y"/>
                                              </p:val>
                                            </p:tav>
                                            <p:tav tm="100000">
                                              <p:val>
                                                <p:strVal val="#ppt_y"/>
                                              </p:val>
                                            </p:tav>
                                          </p:tavLst>
                                        </p:anim>
                                      </p:childTnLst>
                                    </p:cTn>
                                  </p:par>
                                  <p:par>
                                    <p:cTn id="146" presetID="2" presetClass="entr" presetSubtype="8" fill="hold" nodeType="withEffect">
                                      <p:stCondLst>
                                        <p:cond delay="0"/>
                                      </p:stCondLst>
                                      <p:childTnLst>
                                        <p:set>
                                          <p:cBhvr>
                                            <p:cTn id="147" dur="1" fill="hold">
                                              <p:stCondLst>
                                                <p:cond delay="0"/>
                                              </p:stCondLst>
                                            </p:cTn>
                                            <p:tgtEl>
                                              <p:spTgt spid="425"/>
                                            </p:tgtEl>
                                            <p:attrNameLst>
                                              <p:attrName>style.visibility</p:attrName>
                                            </p:attrNameLst>
                                          </p:cBhvr>
                                          <p:to>
                                            <p:strVal val="visible"/>
                                          </p:to>
                                        </p:set>
                                        <p:anim calcmode="lin" valueType="num">
                                          <p:cBhvr additive="base">
                                            <p:cTn id="148" dur="500" fill="hold"/>
                                            <p:tgtEl>
                                              <p:spTgt spid="425"/>
                                            </p:tgtEl>
                                            <p:attrNameLst>
                                              <p:attrName>ppt_x</p:attrName>
                                            </p:attrNameLst>
                                          </p:cBhvr>
                                          <p:tavLst>
                                            <p:tav tm="0">
                                              <p:val>
                                                <p:strVal val="0-#ppt_w/2"/>
                                              </p:val>
                                            </p:tav>
                                            <p:tav tm="100000">
                                              <p:val>
                                                <p:strVal val="#ppt_x"/>
                                              </p:val>
                                            </p:tav>
                                          </p:tavLst>
                                        </p:anim>
                                        <p:anim calcmode="lin" valueType="num">
                                          <p:cBhvr additive="base">
                                            <p:cTn id="149" dur="500" fill="hold"/>
                                            <p:tgtEl>
                                              <p:spTgt spid="425"/>
                                            </p:tgtEl>
                                            <p:attrNameLst>
                                              <p:attrName>ppt_y</p:attrName>
                                            </p:attrNameLst>
                                          </p:cBhvr>
                                          <p:tavLst>
                                            <p:tav tm="0">
                                              <p:val>
                                                <p:strVal val="#ppt_y"/>
                                              </p:val>
                                            </p:tav>
                                            <p:tav tm="100000">
                                              <p:val>
                                                <p:strVal val="#ppt_y"/>
                                              </p:val>
                                            </p:tav>
                                          </p:tavLst>
                                        </p:anim>
                                      </p:childTnLst>
                                    </p:cTn>
                                  </p:par>
                                </p:childTnLst>
                              </p:cTn>
                            </p:par>
                            <p:par>
                              <p:cTn id="150" fill="hold">
                                <p:stCondLst>
                                  <p:cond delay="7800"/>
                                </p:stCondLst>
                                <p:childTnLst>
                                  <p:par>
                                    <p:cTn id="151" presetID="2" presetClass="entr" presetSubtype="2" fill="hold" grpId="0" nodeType="afterEffect">
                                      <p:stCondLst>
                                        <p:cond delay="0"/>
                                      </p:stCondLst>
                                      <p:childTnLst>
                                        <p:set>
                                          <p:cBhvr>
                                            <p:cTn id="152" dur="1" fill="hold">
                                              <p:stCondLst>
                                                <p:cond delay="0"/>
                                              </p:stCondLst>
                                            </p:cTn>
                                            <p:tgtEl>
                                              <p:spTgt spid="413"/>
                                            </p:tgtEl>
                                            <p:attrNameLst>
                                              <p:attrName>style.visibility</p:attrName>
                                            </p:attrNameLst>
                                          </p:cBhvr>
                                          <p:to>
                                            <p:strVal val="visible"/>
                                          </p:to>
                                        </p:set>
                                        <p:anim calcmode="lin" valueType="num">
                                          <p:cBhvr additive="base">
                                            <p:cTn id="153" dur="500" fill="hold"/>
                                            <p:tgtEl>
                                              <p:spTgt spid="413"/>
                                            </p:tgtEl>
                                            <p:attrNameLst>
                                              <p:attrName>ppt_x</p:attrName>
                                            </p:attrNameLst>
                                          </p:cBhvr>
                                          <p:tavLst>
                                            <p:tav tm="0">
                                              <p:val>
                                                <p:strVal val="1+#ppt_w/2"/>
                                              </p:val>
                                            </p:tav>
                                            <p:tav tm="100000">
                                              <p:val>
                                                <p:strVal val="#ppt_x"/>
                                              </p:val>
                                            </p:tav>
                                          </p:tavLst>
                                        </p:anim>
                                        <p:anim calcmode="lin" valueType="num">
                                          <p:cBhvr additive="base">
                                            <p:cTn id="154" dur="500" fill="hold"/>
                                            <p:tgtEl>
                                              <p:spTgt spid="413"/>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stCondLst>
                                        <p:cond delay="0"/>
                                      </p:stCondLst>
                                      <p:childTnLst>
                                        <p:set>
                                          <p:cBhvr>
                                            <p:cTn id="156" dur="1" fill="hold">
                                              <p:stCondLst>
                                                <p:cond delay="0"/>
                                              </p:stCondLst>
                                            </p:cTn>
                                            <p:tgtEl>
                                              <p:spTgt spid="430"/>
                                            </p:tgtEl>
                                            <p:attrNameLst>
                                              <p:attrName>style.visibility</p:attrName>
                                            </p:attrNameLst>
                                          </p:cBhvr>
                                          <p:to>
                                            <p:strVal val="visible"/>
                                          </p:to>
                                        </p:set>
                                        <p:anim calcmode="lin" valueType="num">
                                          <p:cBhvr additive="base">
                                            <p:cTn id="157" dur="500" fill="hold"/>
                                            <p:tgtEl>
                                              <p:spTgt spid="430"/>
                                            </p:tgtEl>
                                            <p:attrNameLst>
                                              <p:attrName>ppt_x</p:attrName>
                                            </p:attrNameLst>
                                          </p:cBhvr>
                                          <p:tavLst>
                                            <p:tav tm="0">
                                              <p:val>
                                                <p:strVal val="0-#ppt_w/2"/>
                                              </p:val>
                                            </p:tav>
                                            <p:tav tm="100000">
                                              <p:val>
                                                <p:strVal val="#ppt_x"/>
                                              </p:val>
                                            </p:tav>
                                          </p:tavLst>
                                        </p:anim>
                                        <p:anim calcmode="lin" valueType="num">
                                          <p:cBhvr additive="base">
                                            <p:cTn id="158" dur="500" fill="hold"/>
                                            <p:tgtEl>
                                              <p:spTgt spid="430"/>
                                            </p:tgtEl>
                                            <p:attrNameLst>
                                              <p:attrName>ppt_y</p:attrName>
                                            </p:attrNameLst>
                                          </p:cBhvr>
                                          <p:tavLst>
                                            <p:tav tm="0">
                                              <p:val>
                                                <p:strVal val="#ppt_y"/>
                                              </p:val>
                                            </p:tav>
                                            <p:tav tm="100000">
                                              <p:val>
                                                <p:strVal val="#ppt_y"/>
                                              </p:val>
                                            </p:tav>
                                          </p:tavLst>
                                        </p:anim>
                                      </p:childTnLst>
                                    </p:cTn>
                                  </p:par>
                                </p:childTnLst>
                              </p:cTn>
                            </p:par>
                            <p:par>
                              <p:cTn id="159" fill="hold">
                                <p:stCondLst>
                                  <p:cond delay="8300"/>
                                </p:stCondLst>
                                <p:childTnLst>
                                  <p:par>
                                    <p:cTn id="160" presetID="2" presetClass="entr" presetSubtype="2" fill="hold" grpId="0" nodeType="afterEffect">
                                      <p:stCondLst>
                                        <p:cond delay="0"/>
                                      </p:stCondLst>
                                      <p:childTnLst>
                                        <p:set>
                                          <p:cBhvr>
                                            <p:cTn id="161" dur="1" fill="hold">
                                              <p:stCondLst>
                                                <p:cond delay="0"/>
                                              </p:stCondLst>
                                            </p:cTn>
                                            <p:tgtEl>
                                              <p:spTgt spid="414"/>
                                            </p:tgtEl>
                                            <p:attrNameLst>
                                              <p:attrName>style.visibility</p:attrName>
                                            </p:attrNameLst>
                                          </p:cBhvr>
                                          <p:to>
                                            <p:strVal val="visible"/>
                                          </p:to>
                                        </p:set>
                                        <p:anim calcmode="lin" valueType="num">
                                          <p:cBhvr additive="base">
                                            <p:cTn id="162" dur="500" fill="hold"/>
                                            <p:tgtEl>
                                              <p:spTgt spid="414"/>
                                            </p:tgtEl>
                                            <p:attrNameLst>
                                              <p:attrName>ppt_x</p:attrName>
                                            </p:attrNameLst>
                                          </p:cBhvr>
                                          <p:tavLst>
                                            <p:tav tm="0">
                                              <p:val>
                                                <p:strVal val="1+#ppt_w/2"/>
                                              </p:val>
                                            </p:tav>
                                            <p:tav tm="100000">
                                              <p:val>
                                                <p:strVal val="#ppt_x"/>
                                              </p:val>
                                            </p:tav>
                                          </p:tavLst>
                                        </p:anim>
                                        <p:anim calcmode="lin" valueType="num">
                                          <p:cBhvr additive="base">
                                            <p:cTn id="163" dur="500" fill="hold"/>
                                            <p:tgtEl>
                                              <p:spTgt spid="414"/>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stCondLst>
                                        <p:cond delay="0"/>
                                      </p:stCondLst>
                                      <p:childTnLst>
                                        <p:set>
                                          <p:cBhvr>
                                            <p:cTn id="165" dur="1" fill="hold">
                                              <p:stCondLst>
                                                <p:cond delay="0"/>
                                              </p:stCondLst>
                                            </p:cTn>
                                            <p:tgtEl>
                                              <p:spTgt spid="420"/>
                                            </p:tgtEl>
                                            <p:attrNameLst>
                                              <p:attrName>style.visibility</p:attrName>
                                            </p:attrNameLst>
                                          </p:cBhvr>
                                          <p:to>
                                            <p:strVal val="visible"/>
                                          </p:to>
                                        </p:set>
                                        <p:anim calcmode="lin" valueType="num">
                                          <p:cBhvr additive="base">
                                            <p:cTn id="166" dur="500" fill="hold"/>
                                            <p:tgtEl>
                                              <p:spTgt spid="420"/>
                                            </p:tgtEl>
                                            <p:attrNameLst>
                                              <p:attrName>ppt_x</p:attrName>
                                            </p:attrNameLst>
                                          </p:cBhvr>
                                          <p:tavLst>
                                            <p:tav tm="0">
                                              <p:val>
                                                <p:strVal val="0-#ppt_w/2"/>
                                              </p:val>
                                            </p:tav>
                                            <p:tav tm="100000">
                                              <p:val>
                                                <p:strVal val="#ppt_x"/>
                                              </p:val>
                                            </p:tav>
                                          </p:tavLst>
                                        </p:anim>
                                        <p:anim calcmode="lin" valueType="num">
                                          <p:cBhvr additive="base">
                                            <p:cTn id="167" dur="500" fill="hold"/>
                                            <p:tgtEl>
                                              <p:spTgt spid="4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411" grpId="0"/>
          <p:bldP spid="412" grpId="0"/>
          <p:bldP spid="413" grpId="0"/>
          <p:bldP spid="414" grpId="0"/>
          <p:bldP spid="44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5538" y="3305131"/>
            <a:ext cx="6781800" cy="942975"/>
            <a:chOff x="1125538" y="3080023"/>
            <a:chExt cx="6781800" cy="942975"/>
          </a:xfrm>
        </p:grpSpPr>
        <p:sp>
          <p:nvSpPr>
            <p:cNvPr id="3" name="Rectangle 111" descr="2"/>
            <p:cNvSpPr>
              <a:spLocks noChangeArrowheads="1"/>
            </p:cNvSpPr>
            <p:nvPr/>
          </p:nvSpPr>
          <p:spPr bwMode="gray">
            <a:xfrm>
              <a:off x="11255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None/>
              </a:pPr>
              <a:endParaRPr lang="en-US" altLang="zh-CN" sz="1400">
                <a:solidFill>
                  <a:srgbClr val="000000"/>
                </a:solidFill>
                <a:latin typeface="宋体" pitchFamily="2" charset="-122"/>
                <a:ea typeface="宋体" pitchFamily="2" charset="-122"/>
              </a:endParaRPr>
            </a:p>
          </p:txBody>
        </p:sp>
        <p:sp>
          <p:nvSpPr>
            <p:cNvPr id="4" name="Rectangle 112" descr="2"/>
            <p:cNvSpPr>
              <a:spLocks noChangeArrowheads="1"/>
            </p:cNvSpPr>
            <p:nvPr/>
          </p:nvSpPr>
          <p:spPr bwMode="gray">
            <a:xfrm>
              <a:off x="45672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None/>
              </a:pPr>
              <a:endParaRPr lang="en-US" altLang="zh-CN" sz="1400">
                <a:solidFill>
                  <a:srgbClr val="000000"/>
                </a:solidFill>
                <a:latin typeface="宋体" pitchFamily="2" charset="-122"/>
                <a:ea typeface="宋体" pitchFamily="2" charset="-122"/>
              </a:endParaRPr>
            </a:p>
          </p:txBody>
        </p:sp>
      </p:grpSp>
      <p:grpSp>
        <p:nvGrpSpPr>
          <p:cNvPr id="5" name="组合 4"/>
          <p:cNvGrpSpPr/>
          <p:nvPr/>
        </p:nvGrpSpPr>
        <p:grpSpPr>
          <a:xfrm>
            <a:off x="914400" y="1203598"/>
            <a:ext cx="2365375" cy="3248025"/>
            <a:chOff x="914400" y="1203598"/>
            <a:chExt cx="2365375" cy="3248025"/>
          </a:xfrm>
        </p:grpSpPr>
        <p:pic>
          <p:nvPicPr>
            <p:cNvPr id="6" name="平行四边形 4"/>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p:cNvSpPr txBox="1">
              <a:spLocks noChangeArrowheads="1"/>
            </p:cNvSpPr>
            <p:nvPr/>
          </p:nvSpPr>
          <p:spPr bwMode="auto">
            <a:xfrm>
              <a:off x="1354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grpSp>
        <p:nvGrpSpPr>
          <p:cNvPr id="8" name="组合 7"/>
          <p:cNvGrpSpPr/>
          <p:nvPr/>
        </p:nvGrpSpPr>
        <p:grpSpPr>
          <a:xfrm>
            <a:off x="2573338" y="1203598"/>
            <a:ext cx="2365375" cy="3248025"/>
            <a:chOff x="2573338" y="1203598"/>
            <a:chExt cx="2365375" cy="3248025"/>
          </a:xfrm>
        </p:grpSpPr>
        <p:pic>
          <p:nvPicPr>
            <p:cNvPr id="9" name="平行四边形 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573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2"/>
            <p:cNvSpPr txBox="1">
              <a:spLocks noChangeArrowheads="1"/>
            </p:cNvSpPr>
            <p:nvPr/>
          </p:nvSpPr>
          <p:spPr bwMode="auto">
            <a:xfrm>
              <a:off x="30305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grpSp>
        <p:nvGrpSpPr>
          <p:cNvPr id="11" name="组合 10"/>
          <p:cNvGrpSpPr/>
          <p:nvPr/>
        </p:nvGrpSpPr>
        <p:grpSpPr>
          <a:xfrm>
            <a:off x="4224338" y="1203598"/>
            <a:ext cx="2365375" cy="3248025"/>
            <a:chOff x="4224338" y="1203598"/>
            <a:chExt cx="2365375" cy="3248025"/>
          </a:xfrm>
        </p:grpSpPr>
        <p:pic>
          <p:nvPicPr>
            <p:cNvPr id="12" name="平行四边形 6"/>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24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22"/>
            <p:cNvSpPr txBox="1">
              <a:spLocks noChangeArrowheads="1"/>
            </p:cNvSpPr>
            <p:nvPr/>
          </p:nvSpPr>
          <p:spPr bwMode="auto">
            <a:xfrm>
              <a:off x="4654550" y="1924323"/>
              <a:ext cx="1423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a:solidFill>
                    <a:srgbClr val="FFFFFF"/>
                  </a:solidFill>
                  <a:ea typeface="宋体" pitchFamily="2" charset="-122"/>
                </a:rPr>
                <a:t>文字内容</a:t>
              </a:r>
            </a:p>
          </p:txBody>
        </p:sp>
      </p:grpSp>
      <p:grpSp>
        <p:nvGrpSpPr>
          <p:cNvPr id="14" name="组合 13"/>
          <p:cNvGrpSpPr/>
          <p:nvPr/>
        </p:nvGrpSpPr>
        <p:grpSpPr>
          <a:xfrm>
            <a:off x="5883275" y="1203598"/>
            <a:ext cx="2365375" cy="3246438"/>
            <a:chOff x="5883275" y="1203598"/>
            <a:chExt cx="2365375" cy="3246438"/>
          </a:xfrm>
        </p:grpSpPr>
        <p:pic>
          <p:nvPicPr>
            <p:cNvPr id="15" name="平行四边形 7"/>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883275" y="1203598"/>
              <a:ext cx="2365375"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22"/>
            <p:cNvSpPr txBox="1">
              <a:spLocks noChangeArrowheads="1"/>
            </p:cNvSpPr>
            <p:nvPr/>
          </p:nvSpPr>
          <p:spPr bwMode="auto">
            <a:xfrm>
              <a:off x="6307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spTree>
    <p:extLst>
      <p:ext uri="{BB962C8B-B14F-4D97-AF65-F5344CB8AC3E}">
        <p14:creationId xmlns:p14="http://schemas.microsoft.com/office/powerpoint/2010/main" val="387227122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5"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流程图: 联系 19"/>
          <p:cNvSpPr/>
          <p:nvPr/>
        </p:nvSpPr>
        <p:spPr>
          <a:xfrm>
            <a:off x="3850954" y="4079328"/>
            <a:ext cx="240344" cy="240344"/>
          </a:xfrm>
          <a:prstGeom prst="flowChartConnector">
            <a:avLst/>
          </a:pr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流程图: 联系 20"/>
          <p:cNvSpPr/>
          <p:nvPr/>
        </p:nvSpPr>
        <p:spPr>
          <a:xfrm>
            <a:off x="4397056" y="3517352"/>
            <a:ext cx="211769" cy="211769"/>
          </a:xfrm>
          <a:prstGeom prst="flowChartConnector">
            <a:avLst/>
          </a:prstGeom>
          <a:solidFill>
            <a:srgbClr val="A3CD39"/>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流程图: 联系 21"/>
          <p:cNvSpPr/>
          <p:nvPr/>
        </p:nvSpPr>
        <p:spPr>
          <a:xfrm>
            <a:off x="1390330" y="4069802"/>
            <a:ext cx="262569" cy="262569"/>
          </a:xfrm>
          <a:prstGeom prst="flowChartConnector">
            <a:avLst/>
          </a:pr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 name="流程图: 联系 22"/>
          <p:cNvSpPr/>
          <p:nvPr/>
        </p:nvSpPr>
        <p:spPr>
          <a:xfrm>
            <a:off x="923604" y="3523701"/>
            <a:ext cx="532445" cy="532445"/>
          </a:xfrm>
          <a:prstGeom prst="flowChartConnector">
            <a:avLst/>
          </a:pr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 name="流程图: 联系 23"/>
          <p:cNvSpPr/>
          <p:nvPr/>
        </p:nvSpPr>
        <p:spPr>
          <a:xfrm>
            <a:off x="1561780" y="3657052"/>
            <a:ext cx="399095" cy="399095"/>
          </a:xfrm>
          <a:prstGeom prst="flowChartConnector">
            <a:avLst/>
          </a:pr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流程图: 联系 24"/>
          <p:cNvSpPr/>
          <p:nvPr/>
        </p:nvSpPr>
        <p:spPr>
          <a:xfrm>
            <a:off x="3982718" y="3631651"/>
            <a:ext cx="418939" cy="418939"/>
          </a:xfrm>
          <a:prstGeom prst="flowChartConnector">
            <a:avLst/>
          </a:pr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9" name="组合 28"/>
          <p:cNvGrpSpPr/>
          <p:nvPr/>
        </p:nvGrpSpPr>
        <p:grpSpPr>
          <a:xfrm>
            <a:off x="683568" y="1233201"/>
            <a:ext cx="2308194" cy="2308194"/>
            <a:chOff x="1580226" y="1144603"/>
            <a:chExt cx="2308194" cy="2308194"/>
          </a:xfrm>
        </p:grpSpPr>
        <p:sp>
          <p:nvSpPr>
            <p:cNvPr id="30" name="流程图: 联系 26"/>
            <p:cNvSpPr/>
            <p:nvPr/>
          </p:nvSpPr>
          <p:spPr>
            <a:xfrm>
              <a:off x="1580226" y="1144603"/>
              <a:ext cx="2308194" cy="2308194"/>
            </a:xfrm>
            <a:prstGeom prst="flowChartConnector">
              <a:avLst/>
            </a:prstGeom>
            <a:solidFill>
              <a:srgbClr val="E6325C"/>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矩形 45"/>
            <p:cNvSpPr>
              <a:spLocks noChangeAspect="1"/>
            </p:cNvSpPr>
            <p:nvPr/>
          </p:nvSpPr>
          <p:spPr>
            <a:xfrm>
              <a:off x="2465456" y="1758700"/>
              <a:ext cx="537733" cy="540000"/>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32" name="TextBox 28"/>
            <p:cNvSpPr txBox="1"/>
            <p:nvPr/>
          </p:nvSpPr>
          <p:spPr>
            <a:xfrm>
              <a:off x="2116812" y="2262796"/>
              <a:ext cx="1139879"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FFFFFF"/>
                  </a:solidFill>
                  <a:effectLst/>
                  <a:uLnTx/>
                  <a:uFillTx/>
                  <a:latin typeface="Impact" pitchFamily="34" charset="0"/>
                  <a:ea typeface="宋体" panose="02010600030101010101" pitchFamily="2" charset="-122"/>
                </a:rPr>
                <a:t>keyword</a:t>
              </a:r>
              <a:endParaRPr kumimoji="0" lang="zh-CN" altLang="en-US" sz="2000" b="0" i="0" u="none" strike="noStrike" kern="0" cap="none" spc="0" normalizeH="0" baseline="0" noProof="0" dirty="0">
                <a:ln>
                  <a:noFill/>
                </a:ln>
                <a:solidFill>
                  <a:srgbClr val="FFFFFF"/>
                </a:solidFill>
                <a:effectLst/>
                <a:uLnTx/>
                <a:uFillTx/>
                <a:latin typeface="Impact" pitchFamily="34" charset="0"/>
                <a:ea typeface="宋体" panose="02010600030101010101" pitchFamily="2" charset="-122"/>
              </a:endParaRPr>
            </a:p>
          </p:txBody>
        </p:sp>
      </p:grpSp>
      <p:grpSp>
        <p:nvGrpSpPr>
          <p:cNvPr id="33" name="组合 32"/>
          <p:cNvGrpSpPr/>
          <p:nvPr/>
        </p:nvGrpSpPr>
        <p:grpSpPr>
          <a:xfrm>
            <a:off x="2731443" y="1233201"/>
            <a:ext cx="2308194" cy="2308194"/>
            <a:chOff x="3628101" y="1144603"/>
            <a:chExt cx="2308194" cy="2308194"/>
          </a:xfrm>
        </p:grpSpPr>
        <p:sp>
          <p:nvSpPr>
            <p:cNvPr id="34" name="流程图: 联系 30"/>
            <p:cNvSpPr/>
            <p:nvPr/>
          </p:nvSpPr>
          <p:spPr>
            <a:xfrm>
              <a:off x="3628101" y="1144603"/>
              <a:ext cx="2308194" cy="2308194"/>
            </a:xfrm>
            <a:prstGeom prst="flowChartConnector">
              <a:avLst/>
            </a:pr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TextBox 31"/>
            <p:cNvSpPr txBox="1"/>
            <p:nvPr/>
          </p:nvSpPr>
          <p:spPr>
            <a:xfrm>
              <a:off x="4195300" y="2260217"/>
              <a:ext cx="124206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FFFFFF"/>
                  </a:solidFill>
                  <a:effectLst/>
                  <a:uLnTx/>
                  <a:uFillTx/>
                  <a:latin typeface="Impact" pitchFamily="34" charset="0"/>
                  <a:ea typeface="宋体" panose="02010600030101010101" pitchFamily="2" charset="-122"/>
                </a:rPr>
                <a:t>keyword</a:t>
              </a:r>
              <a:endParaRPr kumimoji="0" lang="zh-CN" altLang="en-US" sz="2000" b="0" i="0" u="none" strike="noStrike" kern="0" cap="none" spc="0" normalizeH="0" baseline="0" noProof="0" dirty="0">
                <a:ln>
                  <a:noFill/>
                </a:ln>
                <a:solidFill>
                  <a:srgbClr val="FFFFFF"/>
                </a:solidFill>
                <a:effectLst/>
                <a:uLnTx/>
                <a:uFillTx/>
                <a:latin typeface="Impact" pitchFamily="34" charset="0"/>
                <a:ea typeface="宋体" panose="02010600030101010101" pitchFamily="2" charset="-122"/>
              </a:endParaRPr>
            </a:p>
          </p:txBody>
        </p:sp>
        <p:sp>
          <p:nvSpPr>
            <p:cNvPr id="36" name="流程图: 联系 2"/>
            <p:cNvSpPr>
              <a:spLocks noChangeAspect="1"/>
            </p:cNvSpPr>
            <p:nvPr/>
          </p:nvSpPr>
          <p:spPr>
            <a:xfrm>
              <a:off x="4585269" y="1720217"/>
              <a:ext cx="546485" cy="540000"/>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nvGrpSpPr>
          <p:cNvPr id="37" name="组合 36"/>
          <p:cNvGrpSpPr/>
          <p:nvPr/>
        </p:nvGrpSpPr>
        <p:grpSpPr>
          <a:xfrm>
            <a:off x="2015218" y="2822304"/>
            <a:ext cx="1837678" cy="1837678"/>
            <a:chOff x="2911876" y="2733706"/>
            <a:chExt cx="1837678" cy="1837678"/>
          </a:xfrm>
        </p:grpSpPr>
        <p:sp>
          <p:nvSpPr>
            <p:cNvPr id="38" name="流程图: 联系 34"/>
            <p:cNvSpPr/>
            <p:nvPr/>
          </p:nvSpPr>
          <p:spPr>
            <a:xfrm>
              <a:off x="2911876" y="2733706"/>
              <a:ext cx="1837678" cy="1837678"/>
            </a:xfrm>
            <a:prstGeom prst="flowChartConnector">
              <a:avLst/>
            </a:prstGeom>
            <a:solidFill>
              <a:srgbClr val="A3CD39"/>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TextBox 35"/>
            <p:cNvSpPr txBox="1"/>
            <p:nvPr/>
          </p:nvSpPr>
          <p:spPr>
            <a:xfrm>
              <a:off x="3209685" y="3701324"/>
              <a:ext cx="124206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FFFFFF"/>
                  </a:solidFill>
                  <a:effectLst/>
                  <a:uLnTx/>
                  <a:uFillTx/>
                  <a:latin typeface="Impact" pitchFamily="34" charset="0"/>
                  <a:ea typeface="宋体" panose="02010600030101010101" pitchFamily="2" charset="-122"/>
                </a:rPr>
                <a:t>keyword</a:t>
              </a:r>
              <a:endParaRPr kumimoji="0" lang="zh-CN" altLang="en-US" sz="2000" b="0" i="0" u="none" strike="noStrike" kern="0" cap="none" spc="0" normalizeH="0" baseline="0" noProof="0" dirty="0">
                <a:ln>
                  <a:noFill/>
                </a:ln>
                <a:solidFill>
                  <a:srgbClr val="FFFFFF"/>
                </a:solidFill>
                <a:effectLst/>
                <a:uLnTx/>
                <a:uFillTx/>
                <a:latin typeface="Impact" pitchFamily="34" charset="0"/>
                <a:ea typeface="宋体" panose="02010600030101010101" pitchFamily="2" charset="-122"/>
              </a:endParaRPr>
            </a:p>
          </p:txBody>
        </p:sp>
        <p:sp>
          <p:nvSpPr>
            <p:cNvPr id="40" name="Freeform 6"/>
            <p:cNvSpPr>
              <a:spLocks noChangeAspect="1" noEditPoints="1"/>
            </p:cNvSpPr>
            <p:nvPr/>
          </p:nvSpPr>
          <p:spPr bwMode="auto">
            <a:xfrm>
              <a:off x="3571694" y="3118427"/>
              <a:ext cx="547033" cy="540000"/>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sp>
        <p:nvSpPr>
          <p:cNvPr id="41" name="矩形 40"/>
          <p:cNvSpPr/>
          <p:nvPr/>
        </p:nvSpPr>
        <p:spPr>
          <a:xfrm>
            <a:off x="5384220" y="1331091"/>
            <a:ext cx="2854602" cy="1572416"/>
          </a:xfrm>
          <a:prstGeom prst="rect">
            <a:avLst/>
          </a:prstGeom>
          <a:blipFill>
            <a:blip r:embed="rId3" cstate="screen">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tretch>
              <a:fillRect/>
            </a:stretch>
          </a:blip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42" name="直接连接符 41"/>
          <p:cNvCxnSpPr/>
          <p:nvPr/>
        </p:nvCxnSpPr>
        <p:spPr>
          <a:xfrm>
            <a:off x="5282357" y="3047522"/>
            <a:ext cx="3126201" cy="0"/>
          </a:xfrm>
          <a:prstGeom prst="line">
            <a:avLst/>
          </a:prstGeom>
          <a:noFill/>
          <a:ln w="2540" cap="flat" cmpd="sng" algn="ctr">
            <a:solidFill>
              <a:sysClr val="windowText" lastClr="000000"/>
            </a:solidFill>
            <a:prstDash val="dash"/>
            <a:headEnd type="oval"/>
            <a:tailEnd type="oval"/>
          </a:ln>
          <a:effectLst/>
        </p:spPr>
      </p:cxnSp>
      <p:sp>
        <p:nvSpPr>
          <p:cNvPr id="43" name="矩形 42"/>
          <p:cNvSpPr>
            <a:spLocks noChangeArrowheads="1"/>
          </p:cNvSpPr>
          <p:nvPr/>
        </p:nvSpPr>
        <p:spPr bwMode="auto">
          <a:xfrm>
            <a:off x="5312212" y="3158671"/>
            <a:ext cx="296237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4400">
              <a:lnSpc>
                <a:spcPts val="2000"/>
              </a:lnSpc>
              <a:defRPr/>
            </a:pPr>
            <a:r>
              <a:rPr lang="zh-CN" altLang="en-US" sz="1200" kern="0" dirty="0">
                <a:solidFill>
                  <a:prstClr val="black"/>
                </a:solidFill>
                <a:latin typeface="微软雅黑" pitchFamily="34" charset="-122"/>
                <a:ea typeface="微软雅黑" pitchFamily="34" charset="-122"/>
              </a:rPr>
              <a:t>随着计算机技术的发展及印刷技进步，平面设计在视觉感观领域的表现也越来越丰富，这对今天的平面设计都提出了挑战也为平面设计者提供了广阔的发展空间平面设计者不仅要掌握传统设计工具市场知识。</a:t>
            </a:r>
          </a:p>
        </p:txBody>
      </p:sp>
    </p:spTree>
    <p:extLst>
      <p:ext uri="{BB962C8B-B14F-4D97-AF65-F5344CB8AC3E}">
        <p14:creationId xmlns:p14="http://schemas.microsoft.com/office/powerpoint/2010/main" val="18638097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200" fill="hold"/>
                                        <p:tgtEl>
                                          <p:spTgt spid="29"/>
                                        </p:tgtEl>
                                        <p:attrNameLst>
                                          <p:attrName>ppt_w</p:attrName>
                                        </p:attrNameLst>
                                      </p:cBhvr>
                                      <p:tavLst>
                                        <p:tav tm="0">
                                          <p:val>
                                            <p:fltVal val="0"/>
                                          </p:val>
                                        </p:tav>
                                        <p:tav tm="100000">
                                          <p:val>
                                            <p:strVal val="#ppt_w"/>
                                          </p:val>
                                        </p:tav>
                                      </p:tavLst>
                                    </p:anim>
                                    <p:anim calcmode="lin" valueType="num">
                                      <p:cBhvr>
                                        <p:cTn id="8" dur="200" fill="hold"/>
                                        <p:tgtEl>
                                          <p:spTgt spid="29"/>
                                        </p:tgtEl>
                                        <p:attrNameLst>
                                          <p:attrName>ppt_h</p:attrName>
                                        </p:attrNameLst>
                                      </p:cBhvr>
                                      <p:tavLst>
                                        <p:tav tm="0">
                                          <p:val>
                                            <p:fltVal val="0"/>
                                          </p:val>
                                        </p:tav>
                                        <p:tav tm="100000">
                                          <p:val>
                                            <p:strVal val="#ppt_h"/>
                                          </p:val>
                                        </p:tav>
                                      </p:tavLst>
                                    </p:anim>
                                    <p:animEffect transition="in" filter="fade">
                                      <p:cBhvr>
                                        <p:cTn id="9" dur="200"/>
                                        <p:tgtEl>
                                          <p:spTgt spid="29"/>
                                        </p:tgtEl>
                                      </p:cBhvr>
                                    </p:animEffect>
                                  </p:childTnLst>
                                </p:cTn>
                              </p:par>
                              <p:par>
                                <p:cTn id="10" presetID="6" presetClass="emph" presetSubtype="0" autoRev="1" fill="hold" nodeType="withEffect">
                                  <p:stCondLst>
                                    <p:cond delay="150"/>
                                  </p:stCondLst>
                                  <p:childTnLst>
                                    <p:animScale>
                                      <p:cBhvr>
                                        <p:cTn id="11" dur="100" fill="hold"/>
                                        <p:tgtEl>
                                          <p:spTgt spid="29"/>
                                        </p:tgtEl>
                                      </p:cBhvr>
                                      <p:by x="130000" y="130000"/>
                                    </p:animScale>
                                  </p:childTnLst>
                                </p:cTn>
                              </p:par>
                            </p:childTnLst>
                          </p:cTn>
                        </p:par>
                        <p:par>
                          <p:cTn id="12" fill="hold">
                            <p:stCondLst>
                              <p:cond delay="350"/>
                            </p:stCondLst>
                            <p:childTnLst>
                              <p:par>
                                <p:cTn id="13" presetID="53" presetClass="entr" presetSubtype="16"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200" fill="hold"/>
                                        <p:tgtEl>
                                          <p:spTgt spid="33"/>
                                        </p:tgtEl>
                                        <p:attrNameLst>
                                          <p:attrName>ppt_w</p:attrName>
                                        </p:attrNameLst>
                                      </p:cBhvr>
                                      <p:tavLst>
                                        <p:tav tm="0">
                                          <p:val>
                                            <p:fltVal val="0"/>
                                          </p:val>
                                        </p:tav>
                                        <p:tav tm="100000">
                                          <p:val>
                                            <p:strVal val="#ppt_w"/>
                                          </p:val>
                                        </p:tav>
                                      </p:tavLst>
                                    </p:anim>
                                    <p:anim calcmode="lin" valueType="num">
                                      <p:cBhvr>
                                        <p:cTn id="16" dur="200" fill="hold"/>
                                        <p:tgtEl>
                                          <p:spTgt spid="33"/>
                                        </p:tgtEl>
                                        <p:attrNameLst>
                                          <p:attrName>ppt_h</p:attrName>
                                        </p:attrNameLst>
                                      </p:cBhvr>
                                      <p:tavLst>
                                        <p:tav tm="0">
                                          <p:val>
                                            <p:fltVal val="0"/>
                                          </p:val>
                                        </p:tav>
                                        <p:tav tm="100000">
                                          <p:val>
                                            <p:strVal val="#ppt_h"/>
                                          </p:val>
                                        </p:tav>
                                      </p:tavLst>
                                    </p:anim>
                                    <p:animEffect transition="in" filter="fade">
                                      <p:cBhvr>
                                        <p:cTn id="17" dur="200"/>
                                        <p:tgtEl>
                                          <p:spTgt spid="33"/>
                                        </p:tgtEl>
                                      </p:cBhvr>
                                    </p:animEffect>
                                  </p:childTnLst>
                                </p:cTn>
                              </p:par>
                              <p:par>
                                <p:cTn id="18" presetID="6" presetClass="emph" presetSubtype="0" autoRev="1" fill="hold" nodeType="withEffect">
                                  <p:stCondLst>
                                    <p:cond delay="150"/>
                                  </p:stCondLst>
                                  <p:childTnLst>
                                    <p:animScale>
                                      <p:cBhvr>
                                        <p:cTn id="19" dur="100" fill="hold"/>
                                        <p:tgtEl>
                                          <p:spTgt spid="33"/>
                                        </p:tgtEl>
                                      </p:cBhvr>
                                      <p:by x="130000" y="130000"/>
                                    </p:animScale>
                                  </p:childTnLst>
                                </p:cTn>
                              </p:par>
                            </p:childTnLst>
                          </p:cTn>
                        </p:par>
                        <p:par>
                          <p:cTn id="20" fill="hold">
                            <p:stCondLst>
                              <p:cond delay="700"/>
                            </p:stCondLst>
                            <p:childTnLst>
                              <p:par>
                                <p:cTn id="21" presetID="53" presetClass="entr" presetSubtype="1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200" fill="hold"/>
                                        <p:tgtEl>
                                          <p:spTgt spid="37"/>
                                        </p:tgtEl>
                                        <p:attrNameLst>
                                          <p:attrName>ppt_w</p:attrName>
                                        </p:attrNameLst>
                                      </p:cBhvr>
                                      <p:tavLst>
                                        <p:tav tm="0">
                                          <p:val>
                                            <p:fltVal val="0"/>
                                          </p:val>
                                        </p:tav>
                                        <p:tav tm="100000">
                                          <p:val>
                                            <p:strVal val="#ppt_w"/>
                                          </p:val>
                                        </p:tav>
                                      </p:tavLst>
                                    </p:anim>
                                    <p:anim calcmode="lin" valueType="num">
                                      <p:cBhvr>
                                        <p:cTn id="24" dur="200" fill="hold"/>
                                        <p:tgtEl>
                                          <p:spTgt spid="37"/>
                                        </p:tgtEl>
                                        <p:attrNameLst>
                                          <p:attrName>ppt_h</p:attrName>
                                        </p:attrNameLst>
                                      </p:cBhvr>
                                      <p:tavLst>
                                        <p:tav tm="0">
                                          <p:val>
                                            <p:fltVal val="0"/>
                                          </p:val>
                                        </p:tav>
                                        <p:tav tm="100000">
                                          <p:val>
                                            <p:strVal val="#ppt_h"/>
                                          </p:val>
                                        </p:tav>
                                      </p:tavLst>
                                    </p:anim>
                                    <p:animEffect transition="in" filter="fade">
                                      <p:cBhvr>
                                        <p:cTn id="25" dur="200"/>
                                        <p:tgtEl>
                                          <p:spTgt spid="37"/>
                                        </p:tgtEl>
                                      </p:cBhvr>
                                    </p:animEffect>
                                  </p:childTnLst>
                                </p:cTn>
                              </p:par>
                              <p:par>
                                <p:cTn id="26" presetID="6" presetClass="emph" presetSubtype="0" autoRev="1" fill="hold" nodeType="withEffect">
                                  <p:stCondLst>
                                    <p:cond delay="150"/>
                                  </p:stCondLst>
                                  <p:childTnLst>
                                    <p:animScale>
                                      <p:cBhvr>
                                        <p:cTn id="27" dur="100" fill="hold"/>
                                        <p:tgtEl>
                                          <p:spTgt spid="37"/>
                                        </p:tgtEl>
                                      </p:cBhvr>
                                      <p:by x="130000" y="130000"/>
                                    </p:animScale>
                                  </p:childTnLst>
                                </p:cTn>
                              </p:par>
                            </p:childTnLst>
                          </p:cTn>
                        </p:par>
                        <p:par>
                          <p:cTn id="28" fill="hold">
                            <p:stCondLst>
                              <p:cond delay="105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grpId="0" nodeType="withEffect">
                                  <p:stCondLst>
                                    <p:cond delay="5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15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par>
                                <p:cTn id="41" presetID="10" presetClass="entr" presetSubtype="0" fill="hold" grpId="0" nodeType="withEffect">
                                  <p:stCondLst>
                                    <p:cond delay="35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45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childTnLst>
                          </p:cTn>
                        </p:par>
                        <p:par>
                          <p:cTn id="51" fill="hold">
                            <p:stCondLst>
                              <p:cond delay="2500"/>
                            </p:stCondLst>
                            <p:childTnLst>
                              <p:par>
                                <p:cTn id="52" presetID="22" presetClass="entr" presetSubtype="8" fill="hold"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500"/>
                                        <p:tgtEl>
                                          <p:spTgt spid="42"/>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p:cTn id="58" dur="1700" fill="hold"/>
                                        <p:tgtEl>
                                          <p:spTgt spid="43"/>
                                        </p:tgtEl>
                                        <p:attrNameLst>
                                          <p:attrName>ppt_w</p:attrName>
                                        </p:attrNameLst>
                                      </p:cBhvr>
                                      <p:tavLst>
                                        <p:tav tm="0">
                                          <p:val>
                                            <p:fltVal val="0"/>
                                          </p:val>
                                        </p:tav>
                                        <p:tav tm="100000">
                                          <p:val>
                                            <p:strVal val="#ppt_w"/>
                                          </p:val>
                                        </p:tav>
                                      </p:tavLst>
                                    </p:anim>
                                    <p:anim calcmode="lin" valueType="num">
                                      <p:cBhvr>
                                        <p:cTn id="59" dur="1700" fill="hold"/>
                                        <p:tgtEl>
                                          <p:spTgt spid="43"/>
                                        </p:tgtEl>
                                        <p:attrNameLst>
                                          <p:attrName>ppt_h</p:attrName>
                                        </p:attrNameLst>
                                      </p:cBhvr>
                                      <p:tavLst>
                                        <p:tav tm="0">
                                          <p:val>
                                            <p:fltVal val="0"/>
                                          </p:val>
                                        </p:tav>
                                        <p:tav tm="100000">
                                          <p:val>
                                            <p:strVal val="#ppt_h"/>
                                          </p:val>
                                        </p:tav>
                                      </p:tavLst>
                                    </p:anim>
                                    <p:animEffect transition="in" filter="fade">
                                      <p:cBhvr>
                                        <p:cTn id="60" dur="17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41" grpId="0" animBg="1"/>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E:\PPT背景\0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877" y="2040361"/>
            <a:ext cx="9144000" cy="365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E:\PPT背景\05.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517347">
            <a:off x="717445" y="1622602"/>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5" descr="E:\PPT背景\05.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1018681">
            <a:off x="3413155" y="1802035"/>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5" descr="E:\PPT背景\05.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41888">
            <a:off x="6151405" y="1610844"/>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40"/>
          <p:cNvSpPr txBox="1"/>
          <p:nvPr/>
        </p:nvSpPr>
        <p:spPr>
          <a:xfrm rot="1137444">
            <a:off x="6462645" y="2691539"/>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7" name="TextBox 41"/>
          <p:cNvSpPr txBox="1"/>
          <p:nvPr/>
        </p:nvSpPr>
        <p:spPr>
          <a:xfrm rot="1496620">
            <a:off x="986119" y="2670292"/>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8" name="TextBox 42"/>
          <p:cNvSpPr txBox="1"/>
          <p:nvPr/>
        </p:nvSpPr>
        <p:spPr>
          <a:xfrm rot="21091745">
            <a:off x="3643190" y="2952371"/>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9" name="TextBox 43"/>
          <p:cNvSpPr txBox="1"/>
          <p:nvPr/>
        </p:nvSpPr>
        <p:spPr>
          <a:xfrm rot="21091745">
            <a:off x="4154081" y="3600116"/>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10" name="TextBox 44"/>
          <p:cNvSpPr txBox="1"/>
          <p:nvPr/>
        </p:nvSpPr>
        <p:spPr>
          <a:xfrm rot="1214735">
            <a:off x="6522439" y="3412248"/>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11" name="TextBox 45"/>
          <p:cNvSpPr txBox="1"/>
          <p:nvPr/>
        </p:nvSpPr>
        <p:spPr>
          <a:xfrm rot="1496449">
            <a:off x="949956" y="3363527"/>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4228974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30"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800" decel="100000"/>
                                        <p:tgtEl>
                                          <p:spTgt spid="3"/>
                                        </p:tgtEl>
                                      </p:cBhvr>
                                    </p:animEffect>
                                    <p:anim calcmode="lin" valueType="num">
                                      <p:cBhvr>
                                        <p:cTn id="12" dur="800" decel="100000" fill="hold"/>
                                        <p:tgtEl>
                                          <p:spTgt spid="3"/>
                                        </p:tgtEl>
                                        <p:attrNameLst>
                                          <p:attrName>style.rotation</p:attrName>
                                        </p:attrNameLst>
                                      </p:cBhvr>
                                      <p:tavLst>
                                        <p:tav tm="0">
                                          <p:val>
                                            <p:fltVal val="-90"/>
                                          </p:val>
                                        </p:tav>
                                        <p:tav tm="100000">
                                          <p:val>
                                            <p:fltVal val="0"/>
                                          </p:val>
                                        </p:tav>
                                      </p:tavLst>
                                    </p:anim>
                                    <p:anim calcmode="lin" valueType="num">
                                      <p:cBhvr>
                                        <p:cTn id="13" dur="800" decel="100000" fill="hold"/>
                                        <p:tgtEl>
                                          <p:spTgt spid="3"/>
                                        </p:tgtEl>
                                        <p:attrNameLst>
                                          <p:attrName>ppt_x</p:attrName>
                                        </p:attrNameLst>
                                      </p:cBhvr>
                                      <p:tavLst>
                                        <p:tav tm="0">
                                          <p:val>
                                            <p:strVal val="#ppt_x+0.4"/>
                                          </p:val>
                                        </p:tav>
                                        <p:tav tm="100000">
                                          <p:val>
                                            <p:strVal val="#ppt_x-0.05"/>
                                          </p:val>
                                        </p:tav>
                                      </p:tavLst>
                                    </p:anim>
                                    <p:anim calcmode="lin" valueType="num">
                                      <p:cBhvr>
                                        <p:cTn id="14" dur="800" decel="100000" fill="hold"/>
                                        <p:tgtEl>
                                          <p:spTgt spid="3"/>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000"/>
                            </p:stCondLst>
                            <p:childTnLst>
                              <p:par>
                                <p:cTn id="25" presetID="5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Scale>
                                      <p:cBhvr>
                                        <p:cTn id="2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4"/>
                                        </p:tgtEl>
                                        <p:attrNameLst>
                                          <p:attrName>ppt_x</p:attrName>
                                          <p:attrName>ppt_y</p:attrName>
                                        </p:attrNameLst>
                                      </p:cBhvr>
                                    </p:animMotion>
                                    <p:animEffect transition="in" filter="fade">
                                      <p:cBhvr>
                                        <p:cTn id="29" dur="1000"/>
                                        <p:tgtEl>
                                          <p:spTgt spid="4"/>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37"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900" decel="100000" fill="hold"/>
                                        <p:tgtEl>
                                          <p:spTgt spid="5"/>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15"/>
          <p:cNvSpPr>
            <a:spLocks noChangeAspect="1" noEditPoints="1"/>
          </p:cNvSpPr>
          <p:nvPr/>
        </p:nvSpPr>
        <p:spPr bwMode="auto">
          <a:xfrm>
            <a:off x="4258057" y="2635201"/>
            <a:ext cx="513534" cy="373965"/>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ysClr val="window" lastClr="FFFFFF">
              <a:lumMod val="50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nvGrpSpPr>
          <p:cNvPr id="21" name="组合 20"/>
          <p:cNvGrpSpPr/>
          <p:nvPr/>
        </p:nvGrpSpPr>
        <p:grpSpPr>
          <a:xfrm rot="2700000">
            <a:off x="3320498" y="1646434"/>
            <a:ext cx="2376264" cy="2376265"/>
            <a:chOff x="6336196" y="1009196"/>
            <a:chExt cx="2376264" cy="2376265"/>
          </a:xfrm>
          <a:effectLst/>
        </p:grpSpPr>
        <p:sp>
          <p:nvSpPr>
            <p:cNvPr id="22" name="矩形 28"/>
            <p:cNvSpPr/>
            <p:nvPr/>
          </p:nvSpPr>
          <p:spPr>
            <a:xfrm>
              <a:off x="6336196" y="1009196"/>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A3CD39"/>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矩形 28"/>
            <p:cNvSpPr/>
            <p:nvPr/>
          </p:nvSpPr>
          <p:spPr>
            <a:xfrm rot="5400000">
              <a:off x="7069568" y="1742569"/>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矩形 28"/>
            <p:cNvSpPr/>
            <p:nvPr/>
          </p:nvSpPr>
          <p:spPr>
            <a:xfrm rot="10800000">
              <a:off x="6336196" y="2475942"/>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矩形 28"/>
            <p:cNvSpPr/>
            <p:nvPr/>
          </p:nvSpPr>
          <p:spPr>
            <a:xfrm rot="16200000">
              <a:off x="5998476" y="2137947"/>
              <a:ext cx="1584965" cy="909519"/>
            </a:xfrm>
            <a:custGeom>
              <a:avLst/>
              <a:gdLst/>
              <a:ahLst/>
              <a:cxnLst/>
              <a:rect l="l" t="t" r="r" b="b"/>
              <a:pathLst>
                <a:path w="1567916" h="909519">
                  <a:moveTo>
                    <a:pt x="1567916" y="625191"/>
                  </a:moveTo>
                  <a:lnTo>
                    <a:pt x="0" y="909519"/>
                  </a:lnTo>
                  <a:lnTo>
                    <a:pt x="0" y="0"/>
                  </a:lnTo>
                  <a:lnTo>
                    <a:pt x="1454543" y="0"/>
                  </a:lnTo>
                  <a:close/>
                </a:path>
              </a:pathLst>
            </a:custGeom>
            <a:solidFill>
              <a:srgbClr val="E6325C"/>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6" name="矩形 25"/>
          <p:cNvSpPr/>
          <p:nvPr/>
        </p:nvSpPr>
        <p:spPr>
          <a:xfrm>
            <a:off x="4261809" y="1482804"/>
            <a:ext cx="466794"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itchFamily="34" charset="0"/>
                <a:ea typeface="微软雅黑" pitchFamily="34" charset="-122"/>
              </a:rPr>
              <a:t>01</a:t>
            </a:r>
            <a:endParaRPr lang="zh-CN" altLang="en-US" sz="2400" kern="0" dirty="0">
              <a:solidFill>
                <a:sysClr val="window" lastClr="FFFFFF"/>
              </a:solidFill>
              <a:latin typeface="Impact" pitchFamily="34" charset="0"/>
              <a:ea typeface="微软雅黑" pitchFamily="34" charset="-122"/>
            </a:endParaRPr>
          </a:p>
        </p:txBody>
      </p:sp>
      <p:cxnSp>
        <p:nvCxnSpPr>
          <p:cNvPr id="27" name="直接连接符 26"/>
          <p:cNvCxnSpPr/>
          <p:nvPr/>
        </p:nvCxnSpPr>
        <p:spPr>
          <a:xfrm flipH="1">
            <a:off x="2757288" y="1657869"/>
            <a:ext cx="957417" cy="0"/>
          </a:xfrm>
          <a:prstGeom prst="line">
            <a:avLst/>
          </a:prstGeom>
          <a:noFill/>
          <a:ln w="9525" cap="flat" cmpd="sng" algn="ctr">
            <a:solidFill>
              <a:sysClr val="windowText" lastClr="000000"/>
            </a:solidFill>
            <a:prstDash val="sysDash"/>
            <a:headEnd type="oval"/>
            <a:tailEnd type="oval"/>
          </a:ln>
          <a:effectLst/>
        </p:spPr>
      </p:cxnSp>
      <p:sp>
        <p:nvSpPr>
          <p:cNvPr id="28" name="矩形 27"/>
          <p:cNvSpPr/>
          <p:nvPr/>
        </p:nvSpPr>
        <p:spPr>
          <a:xfrm>
            <a:off x="597252" y="143663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29" name="矩形 28"/>
          <p:cNvSpPr/>
          <p:nvPr/>
        </p:nvSpPr>
        <p:spPr>
          <a:xfrm>
            <a:off x="3112816" y="2603733"/>
            <a:ext cx="503664"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itchFamily="34" charset="0"/>
                <a:ea typeface="微软雅黑" pitchFamily="34" charset="-122"/>
              </a:rPr>
              <a:t>02</a:t>
            </a:r>
            <a:endParaRPr lang="zh-CN" altLang="en-US" sz="2400" kern="0" dirty="0">
              <a:solidFill>
                <a:sysClr val="window" lastClr="FFFFFF"/>
              </a:solidFill>
              <a:latin typeface="Impact" pitchFamily="34" charset="0"/>
              <a:ea typeface="微软雅黑" pitchFamily="34" charset="-122"/>
            </a:endParaRPr>
          </a:p>
        </p:txBody>
      </p:sp>
      <p:cxnSp>
        <p:nvCxnSpPr>
          <p:cNvPr id="30" name="直接连接符 29"/>
          <p:cNvCxnSpPr/>
          <p:nvPr/>
        </p:nvCxnSpPr>
        <p:spPr>
          <a:xfrm flipH="1">
            <a:off x="2757288" y="3238030"/>
            <a:ext cx="393365" cy="0"/>
          </a:xfrm>
          <a:prstGeom prst="line">
            <a:avLst/>
          </a:prstGeom>
          <a:noFill/>
          <a:ln w="9525" cap="flat" cmpd="sng" algn="ctr">
            <a:solidFill>
              <a:sysClr val="windowText" lastClr="000000"/>
            </a:solidFill>
            <a:prstDash val="sysDash"/>
            <a:headEnd type="oval"/>
            <a:tailEnd type="oval"/>
          </a:ln>
          <a:effectLst/>
        </p:spPr>
      </p:cxnSp>
      <p:sp>
        <p:nvSpPr>
          <p:cNvPr id="31" name="矩形 30"/>
          <p:cNvSpPr/>
          <p:nvPr/>
        </p:nvSpPr>
        <p:spPr>
          <a:xfrm>
            <a:off x="597252" y="296933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32" name="矩形 31"/>
          <p:cNvSpPr/>
          <p:nvPr/>
        </p:nvSpPr>
        <p:spPr>
          <a:xfrm>
            <a:off x="4224939" y="3713555"/>
            <a:ext cx="513282"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itchFamily="34" charset="0"/>
                <a:ea typeface="微软雅黑" pitchFamily="34" charset="-122"/>
              </a:rPr>
              <a:t>03</a:t>
            </a:r>
            <a:endParaRPr lang="zh-CN" altLang="en-US" sz="2400" kern="0" dirty="0">
              <a:solidFill>
                <a:sysClr val="window" lastClr="FFFFFF"/>
              </a:solidFill>
              <a:latin typeface="Impact" pitchFamily="34" charset="0"/>
              <a:ea typeface="微软雅黑" pitchFamily="34" charset="-122"/>
            </a:endParaRPr>
          </a:p>
        </p:txBody>
      </p:sp>
      <p:cxnSp>
        <p:nvCxnSpPr>
          <p:cNvPr id="33" name="直接连接符 32"/>
          <p:cNvCxnSpPr/>
          <p:nvPr/>
        </p:nvCxnSpPr>
        <p:spPr>
          <a:xfrm flipH="1">
            <a:off x="5256254" y="4073594"/>
            <a:ext cx="957417" cy="0"/>
          </a:xfrm>
          <a:prstGeom prst="line">
            <a:avLst/>
          </a:prstGeom>
          <a:noFill/>
          <a:ln w="9525" cap="flat" cmpd="sng" algn="ctr">
            <a:solidFill>
              <a:sysClr val="windowText" lastClr="000000"/>
            </a:solidFill>
            <a:prstDash val="sysDash"/>
            <a:headEnd type="oval"/>
            <a:tailEnd type="oval"/>
          </a:ln>
          <a:effectLst/>
        </p:spPr>
      </p:cxnSp>
      <p:sp>
        <p:nvSpPr>
          <p:cNvPr id="34" name="矩形 33"/>
          <p:cNvSpPr/>
          <p:nvPr/>
        </p:nvSpPr>
        <p:spPr>
          <a:xfrm>
            <a:off x="6357686" y="3796595"/>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35" name="矩形 34"/>
          <p:cNvSpPr/>
          <p:nvPr/>
        </p:nvSpPr>
        <p:spPr>
          <a:xfrm>
            <a:off x="5478320" y="2591352"/>
            <a:ext cx="503664"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itchFamily="34" charset="0"/>
                <a:ea typeface="微软雅黑" pitchFamily="34" charset="-122"/>
              </a:rPr>
              <a:t>04</a:t>
            </a:r>
            <a:endParaRPr lang="zh-CN" altLang="en-US" sz="2400" kern="0" dirty="0">
              <a:solidFill>
                <a:sysClr val="window" lastClr="FFFFFF"/>
              </a:solidFill>
              <a:latin typeface="Impact" pitchFamily="34" charset="0"/>
              <a:ea typeface="微软雅黑" pitchFamily="34" charset="-122"/>
            </a:endParaRPr>
          </a:p>
        </p:txBody>
      </p:sp>
      <p:cxnSp>
        <p:nvCxnSpPr>
          <p:cNvPr id="36" name="直接连接符 35"/>
          <p:cNvCxnSpPr/>
          <p:nvPr/>
        </p:nvCxnSpPr>
        <p:spPr>
          <a:xfrm flipH="1">
            <a:off x="5820307" y="2315992"/>
            <a:ext cx="393365" cy="0"/>
          </a:xfrm>
          <a:prstGeom prst="line">
            <a:avLst/>
          </a:prstGeom>
          <a:noFill/>
          <a:ln w="9525" cap="flat" cmpd="sng" algn="ctr">
            <a:solidFill>
              <a:sysClr val="windowText" lastClr="000000"/>
            </a:solidFill>
            <a:prstDash val="sysDash"/>
            <a:headEnd type="oval"/>
            <a:tailEnd type="oval"/>
          </a:ln>
          <a:effectLst/>
        </p:spPr>
      </p:cxnSp>
      <p:sp>
        <p:nvSpPr>
          <p:cNvPr id="37" name="矩形 36"/>
          <p:cNvSpPr/>
          <p:nvPr/>
        </p:nvSpPr>
        <p:spPr>
          <a:xfrm>
            <a:off x="6357686" y="2057370"/>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Tree>
    <p:extLst>
      <p:ext uri="{BB962C8B-B14F-4D97-AF65-F5344CB8AC3E}">
        <p14:creationId xmlns:p14="http://schemas.microsoft.com/office/powerpoint/2010/main" val="78723539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00" fill="hold"/>
                                            <p:tgtEl>
                                              <p:spTgt spid="20"/>
                                            </p:tgtEl>
                                            <p:attrNameLst>
                                              <p:attrName>ppt_w</p:attrName>
                                            </p:attrNameLst>
                                          </p:cBhvr>
                                          <p:tavLst>
                                            <p:tav tm="0">
                                              <p:val>
                                                <p:fltVal val="0"/>
                                              </p:val>
                                            </p:tav>
                                            <p:tav tm="100000">
                                              <p:val>
                                                <p:strVal val="#ppt_w"/>
                                              </p:val>
                                            </p:tav>
                                          </p:tavLst>
                                        </p:anim>
                                        <p:anim calcmode="lin" valueType="num">
                                          <p:cBhvr>
                                            <p:cTn id="8" dur="200" fill="hold"/>
                                            <p:tgtEl>
                                              <p:spTgt spid="20"/>
                                            </p:tgtEl>
                                            <p:attrNameLst>
                                              <p:attrName>ppt_h</p:attrName>
                                            </p:attrNameLst>
                                          </p:cBhvr>
                                          <p:tavLst>
                                            <p:tav tm="0">
                                              <p:val>
                                                <p:fltVal val="0"/>
                                              </p:val>
                                            </p:tav>
                                            <p:tav tm="100000">
                                              <p:val>
                                                <p:strVal val="#ppt_h"/>
                                              </p:val>
                                            </p:tav>
                                          </p:tavLst>
                                        </p:anim>
                                        <p:animEffect transition="in" filter="fade">
                                          <p:cBhvr>
                                            <p:cTn id="9" dur="200"/>
                                            <p:tgtEl>
                                              <p:spTgt spid="20"/>
                                            </p:tgtEl>
                                          </p:cBhvr>
                                        </p:animEffect>
                                      </p:childTnLst>
                                    </p:cTn>
                                  </p:par>
                                  <p:par>
                                    <p:cTn id="10" presetID="6" presetClass="emph" presetSubtype="0" autoRev="1" fill="hold" grpId="1" nodeType="withEffect">
                                      <p:stCondLst>
                                        <p:cond delay="150"/>
                                      </p:stCondLst>
                                      <p:childTnLst>
                                        <p:animScale>
                                          <p:cBhvr>
                                            <p:cTn id="11" dur="100" fill="hold"/>
                                            <p:tgtEl>
                                              <p:spTgt spid="20"/>
                                            </p:tgtEl>
                                          </p:cBhvr>
                                          <p:by x="130000" y="130000"/>
                                        </p:animScale>
                                      </p:childTnLst>
                                    </p:cTn>
                                  </p:par>
                                </p:childTnLst>
                              </p:cTn>
                            </p:par>
                            <p:par>
                              <p:cTn id="12" fill="hold">
                                <p:stCondLst>
                                  <p:cond delay="350"/>
                                </p:stCondLst>
                                <p:childTnLst>
                                  <p:par>
                                    <p:cTn id="13" presetID="2" presetClass="entr" presetSubtype="2"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21"/>
                                            </p:tgtEl>
                                            <p:attrNameLst>
                                              <p:attrName>r</p:attrName>
                                            </p:attrNameLst>
                                          </p:cBhvr>
                                        </p:animRot>
                                      </p:childTnLst>
                                    </p:cTn>
                                  </p:par>
                                </p:childTnLst>
                              </p:cTn>
                            </p:par>
                            <p:par>
                              <p:cTn id="19" fill="hold">
                                <p:stCondLst>
                                  <p:cond delay="850"/>
                                </p:stCondLst>
                                <p:childTnLst>
                                  <p:par>
                                    <p:cTn id="20" presetID="53" presetClass="entr" presetSubtype="1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200" fill="hold"/>
                                            <p:tgtEl>
                                              <p:spTgt spid="26"/>
                                            </p:tgtEl>
                                            <p:attrNameLst>
                                              <p:attrName>ppt_w</p:attrName>
                                            </p:attrNameLst>
                                          </p:cBhvr>
                                          <p:tavLst>
                                            <p:tav tm="0">
                                              <p:val>
                                                <p:fltVal val="0"/>
                                              </p:val>
                                            </p:tav>
                                            <p:tav tm="100000">
                                              <p:val>
                                                <p:strVal val="#ppt_w"/>
                                              </p:val>
                                            </p:tav>
                                          </p:tavLst>
                                        </p:anim>
                                        <p:anim calcmode="lin" valueType="num">
                                          <p:cBhvr>
                                            <p:cTn id="23" dur="200" fill="hold"/>
                                            <p:tgtEl>
                                              <p:spTgt spid="26"/>
                                            </p:tgtEl>
                                            <p:attrNameLst>
                                              <p:attrName>ppt_h</p:attrName>
                                            </p:attrNameLst>
                                          </p:cBhvr>
                                          <p:tavLst>
                                            <p:tav tm="0">
                                              <p:val>
                                                <p:fltVal val="0"/>
                                              </p:val>
                                            </p:tav>
                                            <p:tav tm="100000">
                                              <p:val>
                                                <p:strVal val="#ppt_h"/>
                                              </p:val>
                                            </p:tav>
                                          </p:tavLst>
                                        </p:anim>
                                        <p:animEffect transition="in" filter="fade">
                                          <p:cBhvr>
                                            <p:cTn id="24" dur="200"/>
                                            <p:tgtEl>
                                              <p:spTgt spid="26"/>
                                            </p:tgtEl>
                                          </p:cBhvr>
                                        </p:animEffect>
                                      </p:childTnLst>
                                    </p:cTn>
                                  </p:par>
                                  <p:par>
                                    <p:cTn id="25" presetID="6" presetClass="emph" presetSubtype="0" autoRev="1" fill="hold" grpId="1" nodeType="withEffect">
                                      <p:stCondLst>
                                        <p:cond delay="150"/>
                                      </p:stCondLst>
                                      <p:childTnLst>
                                        <p:animScale>
                                          <p:cBhvr>
                                            <p:cTn id="26" dur="100" fill="hold"/>
                                            <p:tgtEl>
                                              <p:spTgt spid="26"/>
                                            </p:tgtEl>
                                          </p:cBhvr>
                                          <p:by x="130000" y="130000"/>
                                        </p:animScale>
                                      </p:childTnLst>
                                    </p:cTn>
                                  </p:par>
                                </p:childTnLst>
                              </p:cTn>
                            </p:par>
                            <p:par>
                              <p:cTn id="27" fill="hold">
                                <p:stCondLst>
                                  <p:cond delay="1200"/>
                                </p:stCondLst>
                                <p:childTnLst>
                                  <p:par>
                                    <p:cTn id="28" presetID="22" presetClass="entr" presetSubtype="2"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par>
                              <p:cTn id="31" fill="hold">
                                <p:stCondLst>
                                  <p:cond delay="1700"/>
                                </p:stCondLst>
                                <p:childTnLst>
                                  <p:par>
                                    <p:cTn id="32" presetID="2" presetClass="entr" presetSubtype="2" fill="hold" grpId="0" nodeType="afterEffect" p14:presetBounceEnd="56667">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14:bounceEnd="56667">
                                          <p:cBhvr additive="base">
                                            <p:cTn id="34" dur="300" fill="hold"/>
                                            <p:tgtEl>
                                              <p:spTgt spid="28"/>
                                            </p:tgtEl>
                                            <p:attrNameLst>
                                              <p:attrName>ppt_x</p:attrName>
                                            </p:attrNameLst>
                                          </p:cBhvr>
                                          <p:tavLst>
                                            <p:tav tm="0">
                                              <p:val>
                                                <p:strVal val="1+#ppt_w/2"/>
                                              </p:val>
                                            </p:tav>
                                            <p:tav tm="100000">
                                              <p:val>
                                                <p:strVal val="#ppt_x"/>
                                              </p:val>
                                            </p:tav>
                                          </p:tavLst>
                                        </p:anim>
                                        <p:anim calcmode="lin" valueType="num" p14:bounceEnd="56667">
                                          <p:cBhvr additive="base">
                                            <p:cTn id="35" dur="300" fill="hold"/>
                                            <p:tgtEl>
                                              <p:spTgt spid="2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200" fill="hold"/>
                                            <p:tgtEl>
                                              <p:spTgt spid="29"/>
                                            </p:tgtEl>
                                            <p:attrNameLst>
                                              <p:attrName>ppt_w</p:attrName>
                                            </p:attrNameLst>
                                          </p:cBhvr>
                                          <p:tavLst>
                                            <p:tav tm="0">
                                              <p:val>
                                                <p:fltVal val="0"/>
                                              </p:val>
                                            </p:tav>
                                            <p:tav tm="100000">
                                              <p:val>
                                                <p:strVal val="#ppt_w"/>
                                              </p:val>
                                            </p:tav>
                                          </p:tavLst>
                                        </p:anim>
                                        <p:anim calcmode="lin" valueType="num">
                                          <p:cBhvr>
                                            <p:cTn id="40" dur="200" fill="hold"/>
                                            <p:tgtEl>
                                              <p:spTgt spid="29"/>
                                            </p:tgtEl>
                                            <p:attrNameLst>
                                              <p:attrName>ppt_h</p:attrName>
                                            </p:attrNameLst>
                                          </p:cBhvr>
                                          <p:tavLst>
                                            <p:tav tm="0">
                                              <p:val>
                                                <p:fltVal val="0"/>
                                              </p:val>
                                            </p:tav>
                                            <p:tav tm="100000">
                                              <p:val>
                                                <p:strVal val="#ppt_h"/>
                                              </p:val>
                                            </p:tav>
                                          </p:tavLst>
                                        </p:anim>
                                        <p:animEffect transition="in" filter="fade">
                                          <p:cBhvr>
                                            <p:cTn id="41" dur="200"/>
                                            <p:tgtEl>
                                              <p:spTgt spid="29"/>
                                            </p:tgtEl>
                                          </p:cBhvr>
                                        </p:animEffect>
                                      </p:childTnLst>
                                    </p:cTn>
                                  </p:par>
                                  <p:par>
                                    <p:cTn id="42" presetID="6" presetClass="emph" presetSubtype="0" autoRev="1" fill="hold" grpId="1" nodeType="withEffect">
                                      <p:stCondLst>
                                        <p:cond delay="150"/>
                                      </p:stCondLst>
                                      <p:childTnLst>
                                        <p:animScale>
                                          <p:cBhvr>
                                            <p:cTn id="43" dur="100" fill="hold"/>
                                            <p:tgtEl>
                                              <p:spTgt spid="29"/>
                                            </p:tgtEl>
                                          </p:cBhvr>
                                          <p:by x="130000" y="130000"/>
                                        </p:animScale>
                                      </p:childTnLst>
                                    </p:cTn>
                                  </p:par>
                                </p:childTnLst>
                              </p:cTn>
                            </p:par>
                            <p:par>
                              <p:cTn id="44" fill="hold">
                                <p:stCondLst>
                                  <p:cond delay="2350"/>
                                </p:stCondLst>
                                <p:childTnLst>
                                  <p:par>
                                    <p:cTn id="45" presetID="22" presetClass="entr" presetSubtype="2"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right)">
                                          <p:cBhvr>
                                            <p:cTn id="47" dur="500"/>
                                            <p:tgtEl>
                                              <p:spTgt spid="30"/>
                                            </p:tgtEl>
                                          </p:cBhvr>
                                        </p:animEffect>
                                      </p:childTnLst>
                                    </p:cTn>
                                  </p:par>
                                </p:childTnLst>
                              </p:cTn>
                            </p:par>
                            <p:par>
                              <p:cTn id="48" fill="hold">
                                <p:stCondLst>
                                  <p:cond delay="2850"/>
                                </p:stCondLst>
                                <p:childTnLst>
                                  <p:par>
                                    <p:cTn id="49" presetID="2" presetClass="entr" presetSubtype="2" fill="hold" grpId="0" nodeType="afterEffect" p14:presetBounceEnd="56667">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14:bounceEnd="56667">
                                          <p:cBhvr additive="base">
                                            <p:cTn id="51" dur="300" fill="hold"/>
                                            <p:tgtEl>
                                              <p:spTgt spid="31"/>
                                            </p:tgtEl>
                                            <p:attrNameLst>
                                              <p:attrName>ppt_x</p:attrName>
                                            </p:attrNameLst>
                                          </p:cBhvr>
                                          <p:tavLst>
                                            <p:tav tm="0">
                                              <p:val>
                                                <p:strVal val="1+#ppt_w/2"/>
                                              </p:val>
                                            </p:tav>
                                            <p:tav tm="100000">
                                              <p:val>
                                                <p:strVal val="#ppt_x"/>
                                              </p:val>
                                            </p:tav>
                                          </p:tavLst>
                                        </p:anim>
                                        <p:anim calcmode="lin" valueType="num" p14:bounceEnd="56667">
                                          <p:cBhvr additive="base">
                                            <p:cTn id="52" dur="300" fill="hold"/>
                                            <p:tgtEl>
                                              <p:spTgt spid="31"/>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53" presetClass="entr" presetSubtype="16"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200" fill="hold"/>
                                            <p:tgtEl>
                                              <p:spTgt spid="32"/>
                                            </p:tgtEl>
                                            <p:attrNameLst>
                                              <p:attrName>ppt_w</p:attrName>
                                            </p:attrNameLst>
                                          </p:cBhvr>
                                          <p:tavLst>
                                            <p:tav tm="0">
                                              <p:val>
                                                <p:fltVal val="0"/>
                                              </p:val>
                                            </p:tav>
                                            <p:tav tm="100000">
                                              <p:val>
                                                <p:strVal val="#ppt_w"/>
                                              </p:val>
                                            </p:tav>
                                          </p:tavLst>
                                        </p:anim>
                                        <p:anim calcmode="lin" valueType="num">
                                          <p:cBhvr>
                                            <p:cTn id="57" dur="200" fill="hold"/>
                                            <p:tgtEl>
                                              <p:spTgt spid="32"/>
                                            </p:tgtEl>
                                            <p:attrNameLst>
                                              <p:attrName>ppt_h</p:attrName>
                                            </p:attrNameLst>
                                          </p:cBhvr>
                                          <p:tavLst>
                                            <p:tav tm="0">
                                              <p:val>
                                                <p:fltVal val="0"/>
                                              </p:val>
                                            </p:tav>
                                            <p:tav tm="100000">
                                              <p:val>
                                                <p:strVal val="#ppt_h"/>
                                              </p:val>
                                            </p:tav>
                                          </p:tavLst>
                                        </p:anim>
                                        <p:animEffect transition="in" filter="fade">
                                          <p:cBhvr>
                                            <p:cTn id="58" dur="200"/>
                                            <p:tgtEl>
                                              <p:spTgt spid="32"/>
                                            </p:tgtEl>
                                          </p:cBhvr>
                                        </p:animEffect>
                                      </p:childTnLst>
                                    </p:cTn>
                                  </p:par>
                                  <p:par>
                                    <p:cTn id="59" presetID="6" presetClass="emph" presetSubtype="0" autoRev="1" fill="hold" grpId="1" nodeType="withEffect">
                                      <p:stCondLst>
                                        <p:cond delay="150"/>
                                      </p:stCondLst>
                                      <p:childTnLst>
                                        <p:animScale>
                                          <p:cBhvr>
                                            <p:cTn id="60" dur="100" fill="hold"/>
                                            <p:tgtEl>
                                              <p:spTgt spid="32"/>
                                            </p:tgtEl>
                                          </p:cBhvr>
                                          <p:by x="130000" y="130000"/>
                                        </p:animScale>
                                      </p:childTnLst>
                                    </p:cTn>
                                  </p:par>
                                </p:childTnLst>
                              </p:cTn>
                            </p:par>
                            <p:par>
                              <p:cTn id="61" fill="hold">
                                <p:stCondLst>
                                  <p:cond delay="3500"/>
                                </p:stCondLst>
                                <p:childTnLst>
                                  <p:par>
                                    <p:cTn id="62" presetID="22" presetClass="entr" presetSubtype="8"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childTnLst>
                              </p:cTn>
                            </p:par>
                            <p:par>
                              <p:cTn id="65" fill="hold">
                                <p:stCondLst>
                                  <p:cond delay="4000"/>
                                </p:stCondLst>
                                <p:childTnLst>
                                  <p:par>
                                    <p:cTn id="66" presetID="2" presetClass="entr" presetSubtype="8" fill="hold" grpId="0" nodeType="afterEffect" p14:presetBounceEnd="56667">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14:bounceEnd="56667">
                                          <p:cBhvr additive="base">
                                            <p:cTn id="68" dur="300" fill="hold"/>
                                            <p:tgtEl>
                                              <p:spTgt spid="34"/>
                                            </p:tgtEl>
                                            <p:attrNameLst>
                                              <p:attrName>ppt_x</p:attrName>
                                            </p:attrNameLst>
                                          </p:cBhvr>
                                          <p:tavLst>
                                            <p:tav tm="0">
                                              <p:val>
                                                <p:strVal val="0-#ppt_w/2"/>
                                              </p:val>
                                            </p:tav>
                                            <p:tav tm="100000">
                                              <p:val>
                                                <p:strVal val="#ppt_x"/>
                                              </p:val>
                                            </p:tav>
                                          </p:tavLst>
                                        </p:anim>
                                        <p:anim calcmode="lin" valueType="num" p14:bounceEnd="56667">
                                          <p:cBhvr additive="base">
                                            <p:cTn id="69" dur="300" fill="hold"/>
                                            <p:tgtEl>
                                              <p:spTgt spid="34"/>
                                            </p:tgtEl>
                                            <p:attrNameLst>
                                              <p:attrName>ppt_y</p:attrName>
                                            </p:attrNameLst>
                                          </p:cBhvr>
                                          <p:tavLst>
                                            <p:tav tm="0">
                                              <p:val>
                                                <p:strVal val="#ppt_y"/>
                                              </p:val>
                                            </p:tav>
                                            <p:tav tm="100000">
                                              <p:val>
                                                <p:strVal val="#ppt_y"/>
                                              </p:val>
                                            </p:tav>
                                          </p:tavLst>
                                        </p:anim>
                                      </p:childTnLst>
                                    </p:cTn>
                                  </p:par>
                                </p:childTnLst>
                              </p:cTn>
                            </p:par>
                            <p:par>
                              <p:cTn id="70" fill="hold">
                                <p:stCondLst>
                                  <p:cond delay="4300"/>
                                </p:stCondLst>
                                <p:childTnLst>
                                  <p:par>
                                    <p:cTn id="71" presetID="53" presetClass="entr" presetSubtype="16"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200" fill="hold"/>
                                            <p:tgtEl>
                                              <p:spTgt spid="35"/>
                                            </p:tgtEl>
                                            <p:attrNameLst>
                                              <p:attrName>ppt_w</p:attrName>
                                            </p:attrNameLst>
                                          </p:cBhvr>
                                          <p:tavLst>
                                            <p:tav tm="0">
                                              <p:val>
                                                <p:fltVal val="0"/>
                                              </p:val>
                                            </p:tav>
                                            <p:tav tm="100000">
                                              <p:val>
                                                <p:strVal val="#ppt_w"/>
                                              </p:val>
                                            </p:tav>
                                          </p:tavLst>
                                        </p:anim>
                                        <p:anim calcmode="lin" valueType="num">
                                          <p:cBhvr>
                                            <p:cTn id="74" dur="200" fill="hold"/>
                                            <p:tgtEl>
                                              <p:spTgt spid="35"/>
                                            </p:tgtEl>
                                            <p:attrNameLst>
                                              <p:attrName>ppt_h</p:attrName>
                                            </p:attrNameLst>
                                          </p:cBhvr>
                                          <p:tavLst>
                                            <p:tav tm="0">
                                              <p:val>
                                                <p:fltVal val="0"/>
                                              </p:val>
                                            </p:tav>
                                            <p:tav tm="100000">
                                              <p:val>
                                                <p:strVal val="#ppt_h"/>
                                              </p:val>
                                            </p:tav>
                                          </p:tavLst>
                                        </p:anim>
                                        <p:animEffect transition="in" filter="fade">
                                          <p:cBhvr>
                                            <p:cTn id="75" dur="200"/>
                                            <p:tgtEl>
                                              <p:spTgt spid="35"/>
                                            </p:tgtEl>
                                          </p:cBhvr>
                                        </p:animEffect>
                                      </p:childTnLst>
                                    </p:cTn>
                                  </p:par>
                                  <p:par>
                                    <p:cTn id="76" presetID="6" presetClass="emph" presetSubtype="0" autoRev="1" fill="hold" grpId="1" nodeType="withEffect">
                                      <p:stCondLst>
                                        <p:cond delay="150"/>
                                      </p:stCondLst>
                                      <p:childTnLst>
                                        <p:animScale>
                                          <p:cBhvr>
                                            <p:cTn id="77" dur="100" fill="hold"/>
                                            <p:tgtEl>
                                              <p:spTgt spid="35"/>
                                            </p:tgtEl>
                                          </p:cBhvr>
                                          <p:by x="130000" y="130000"/>
                                        </p:animScale>
                                      </p:childTnLst>
                                    </p:cTn>
                                  </p:par>
                                </p:childTnLst>
                              </p:cTn>
                            </p:par>
                            <p:par>
                              <p:cTn id="78" fill="hold">
                                <p:stCondLst>
                                  <p:cond delay="4650"/>
                                </p:stCondLst>
                                <p:childTnLst>
                                  <p:par>
                                    <p:cTn id="79" presetID="22" presetClass="entr" presetSubtype="8"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left)">
                                          <p:cBhvr>
                                            <p:cTn id="81" dur="500"/>
                                            <p:tgtEl>
                                              <p:spTgt spid="36"/>
                                            </p:tgtEl>
                                          </p:cBhvr>
                                        </p:animEffect>
                                      </p:childTnLst>
                                    </p:cTn>
                                  </p:par>
                                </p:childTnLst>
                              </p:cTn>
                            </p:par>
                            <p:par>
                              <p:cTn id="82" fill="hold">
                                <p:stCondLst>
                                  <p:cond delay="5150"/>
                                </p:stCondLst>
                                <p:childTnLst>
                                  <p:par>
                                    <p:cTn id="83" presetID="2" presetClass="entr" presetSubtype="8" fill="hold" grpId="0" nodeType="afterEffect" p14:presetBounceEnd="56667">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14:bounceEnd="56667">
                                          <p:cBhvr additive="base">
                                            <p:cTn id="85" dur="300" fill="hold"/>
                                            <p:tgtEl>
                                              <p:spTgt spid="37"/>
                                            </p:tgtEl>
                                            <p:attrNameLst>
                                              <p:attrName>ppt_x</p:attrName>
                                            </p:attrNameLst>
                                          </p:cBhvr>
                                          <p:tavLst>
                                            <p:tav tm="0">
                                              <p:val>
                                                <p:strVal val="0-#ppt_w/2"/>
                                              </p:val>
                                            </p:tav>
                                            <p:tav tm="100000">
                                              <p:val>
                                                <p:strVal val="#ppt_x"/>
                                              </p:val>
                                            </p:tav>
                                          </p:tavLst>
                                        </p:anim>
                                        <p:anim calcmode="lin" valueType="num" p14:bounceEnd="56667">
                                          <p:cBhvr additive="base">
                                            <p:cTn id="86"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6" grpId="0"/>
          <p:bldP spid="26" grpId="1"/>
          <p:bldP spid="28" grpId="0"/>
          <p:bldP spid="29" grpId="0"/>
          <p:bldP spid="29" grpId="1"/>
          <p:bldP spid="31" grpId="0"/>
          <p:bldP spid="32" grpId="0"/>
          <p:bldP spid="32" grpId="1"/>
          <p:bldP spid="34" grpId="0"/>
          <p:bldP spid="35" grpId="0"/>
          <p:bldP spid="35" grpId="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00" fill="hold"/>
                                            <p:tgtEl>
                                              <p:spTgt spid="20"/>
                                            </p:tgtEl>
                                            <p:attrNameLst>
                                              <p:attrName>ppt_w</p:attrName>
                                            </p:attrNameLst>
                                          </p:cBhvr>
                                          <p:tavLst>
                                            <p:tav tm="0">
                                              <p:val>
                                                <p:fltVal val="0"/>
                                              </p:val>
                                            </p:tav>
                                            <p:tav tm="100000">
                                              <p:val>
                                                <p:strVal val="#ppt_w"/>
                                              </p:val>
                                            </p:tav>
                                          </p:tavLst>
                                        </p:anim>
                                        <p:anim calcmode="lin" valueType="num">
                                          <p:cBhvr>
                                            <p:cTn id="8" dur="200" fill="hold"/>
                                            <p:tgtEl>
                                              <p:spTgt spid="20"/>
                                            </p:tgtEl>
                                            <p:attrNameLst>
                                              <p:attrName>ppt_h</p:attrName>
                                            </p:attrNameLst>
                                          </p:cBhvr>
                                          <p:tavLst>
                                            <p:tav tm="0">
                                              <p:val>
                                                <p:fltVal val="0"/>
                                              </p:val>
                                            </p:tav>
                                            <p:tav tm="100000">
                                              <p:val>
                                                <p:strVal val="#ppt_h"/>
                                              </p:val>
                                            </p:tav>
                                          </p:tavLst>
                                        </p:anim>
                                        <p:animEffect transition="in" filter="fade">
                                          <p:cBhvr>
                                            <p:cTn id="9" dur="200"/>
                                            <p:tgtEl>
                                              <p:spTgt spid="20"/>
                                            </p:tgtEl>
                                          </p:cBhvr>
                                        </p:animEffect>
                                      </p:childTnLst>
                                    </p:cTn>
                                  </p:par>
                                  <p:par>
                                    <p:cTn id="10" presetID="6" presetClass="emph" presetSubtype="0" autoRev="1" fill="hold" grpId="1" nodeType="withEffect">
                                      <p:stCondLst>
                                        <p:cond delay="150"/>
                                      </p:stCondLst>
                                      <p:childTnLst>
                                        <p:animScale>
                                          <p:cBhvr>
                                            <p:cTn id="11" dur="100" fill="hold"/>
                                            <p:tgtEl>
                                              <p:spTgt spid="20"/>
                                            </p:tgtEl>
                                          </p:cBhvr>
                                          <p:by x="130000" y="130000"/>
                                        </p:animScale>
                                      </p:childTnLst>
                                    </p:cTn>
                                  </p:par>
                                </p:childTnLst>
                              </p:cTn>
                            </p:par>
                            <p:par>
                              <p:cTn id="12" fill="hold">
                                <p:stCondLst>
                                  <p:cond delay="350"/>
                                </p:stCondLst>
                                <p:childTnLst>
                                  <p:par>
                                    <p:cTn id="13" presetID="2" presetClass="entr" presetSubtype="2"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21"/>
                                            </p:tgtEl>
                                            <p:attrNameLst>
                                              <p:attrName>r</p:attrName>
                                            </p:attrNameLst>
                                          </p:cBhvr>
                                        </p:animRot>
                                      </p:childTnLst>
                                    </p:cTn>
                                  </p:par>
                                </p:childTnLst>
                              </p:cTn>
                            </p:par>
                            <p:par>
                              <p:cTn id="19" fill="hold">
                                <p:stCondLst>
                                  <p:cond delay="850"/>
                                </p:stCondLst>
                                <p:childTnLst>
                                  <p:par>
                                    <p:cTn id="20" presetID="53" presetClass="entr" presetSubtype="1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200" fill="hold"/>
                                            <p:tgtEl>
                                              <p:spTgt spid="26"/>
                                            </p:tgtEl>
                                            <p:attrNameLst>
                                              <p:attrName>ppt_w</p:attrName>
                                            </p:attrNameLst>
                                          </p:cBhvr>
                                          <p:tavLst>
                                            <p:tav tm="0">
                                              <p:val>
                                                <p:fltVal val="0"/>
                                              </p:val>
                                            </p:tav>
                                            <p:tav tm="100000">
                                              <p:val>
                                                <p:strVal val="#ppt_w"/>
                                              </p:val>
                                            </p:tav>
                                          </p:tavLst>
                                        </p:anim>
                                        <p:anim calcmode="lin" valueType="num">
                                          <p:cBhvr>
                                            <p:cTn id="23" dur="200" fill="hold"/>
                                            <p:tgtEl>
                                              <p:spTgt spid="26"/>
                                            </p:tgtEl>
                                            <p:attrNameLst>
                                              <p:attrName>ppt_h</p:attrName>
                                            </p:attrNameLst>
                                          </p:cBhvr>
                                          <p:tavLst>
                                            <p:tav tm="0">
                                              <p:val>
                                                <p:fltVal val="0"/>
                                              </p:val>
                                            </p:tav>
                                            <p:tav tm="100000">
                                              <p:val>
                                                <p:strVal val="#ppt_h"/>
                                              </p:val>
                                            </p:tav>
                                          </p:tavLst>
                                        </p:anim>
                                        <p:animEffect transition="in" filter="fade">
                                          <p:cBhvr>
                                            <p:cTn id="24" dur="200"/>
                                            <p:tgtEl>
                                              <p:spTgt spid="26"/>
                                            </p:tgtEl>
                                          </p:cBhvr>
                                        </p:animEffect>
                                      </p:childTnLst>
                                    </p:cTn>
                                  </p:par>
                                  <p:par>
                                    <p:cTn id="25" presetID="6" presetClass="emph" presetSubtype="0" autoRev="1" fill="hold" grpId="1" nodeType="withEffect">
                                      <p:stCondLst>
                                        <p:cond delay="150"/>
                                      </p:stCondLst>
                                      <p:childTnLst>
                                        <p:animScale>
                                          <p:cBhvr>
                                            <p:cTn id="26" dur="100" fill="hold"/>
                                            <p:tgtEl>
                                              <p:spTgt spid="26"/>
                                            </p:tgtEl>
                                          </p:cBhvr>
                                          <p:by x="130000" y="130000"/>
                                        </p:animScale>
                                      </p:childTnLst>
                                    </p:cTn>
                                  </p:par>
                                </p:childTnLst>
                              </p:cTn>
                            </p:par>
                            <p:par>
                              <p:cTn id="27" fill="hold">
                                <p:stCondLst>
                                  <p:cond delay="1200"/>
                                </p:stCondLst>
                                <p:childTnLst>
                                  <p:par>
                                    <p:cTn id="28" presetID="22" presetClass="entr" presetSubtype="2"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par>
                              <p:cTn id="31" fill="hold">
                                <p:stCondLst>
                                  <p:cond delay="1700"/>
                                </p:stCondLst>
                                <p:childTnLst>
                                  <p:par>
                                    <p:cTn id="32" presetID="2" presetClass="entr" presetSubtype="2"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300" fill="hold"/>
                                            <p:tgtEl>
                                              <p:spTgt spid="28"/>
                                            </p:tgtEl>
                                            <p:attrNameLst>
                                              <p:attrName>ppt_x</p:attrName>
                                            </p:attrNameLst>
                                          </p:cBhvr>
                                          <p:tavLst>
                                            <p:tav tm="0">
                                              <p:val>
                                                <p:strVal val="1+#ppt_w/2"/>
                                              </p:val>
                                            </p:tav>
                                            <p:tav tm="100000">
                                              <p:val>
                                                <p:strVal val="#ppt_x"/>
                                              </p:val>
                                            </p:tav>
                                          </p:tavLst>
                                        </p:anim>
                                        <p:anim calcmode="lin" valueType="num">
                                          <p:cBhvr additive="base">
                                            <p:cTn id="35" dur="300" fill="hold"/>
                                            <p:tgtEl>
                                              <p:spTgt spid="2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200" fill="hold"/>
                                            <p:tgtEl>
                                              <p:spTgt spid="29"/>
                                            </p:tgtEl>
                                            <p:attrNameLst>
                                              <p:attrName>ppt_w</p:attrName>
                                            </p:attrNameLst>
                                          </p:cBhvr>
                                          <p:tavLst>
                                            <p:tav tm="0">
                                              <p:val>
                                                <p:fltVal val="0"/>
                                              </p:val>
                                            </p:tav>
                                            <p:tav tm="100000">
                                              <p:val>
                                                <p:strVal val="#ppt_w"/>
                                              </p:val>
                                            </p:tav>
                                          </p:tavLst>
                                        </p:anim>
                                        <p:anim calcmode="lin" valueType="num">
                                          <p:cBhvr>
                                            <p:cTn id="40" dur="200" fill="hold"/>
                                            <p:tgtEl>
                                              <p:spTgt spid="29"/>
                                            </p:tgtEl>
                                            <p:attrNameLst>
                                              <p:attrName>ppt_h</p:attrName>
                                            </p:attrNameLst>
                                          </p:cBhvr>
                                          <p:tavLst>
                                            <p:tav tm="0">
                                              <p:val>
                                                <p:fltVal val="0"/>
                                              </p:val>
                                            </p:tav>
                                            <p:tav tm="100000">
                                              <p:val>
                                                <p:strVal val="#ppt_h"/>
                                              </p:val>
                                            </p:tav>
                                          </p:tavLst>
                                        </p:anim>
                                        <p:animEffect transition="in" filter="fade">
                                          <p:cBhvr>
                                            <p:cTn id="41" dur="200"/>
                                            <p:tgtEl>
                                              <p:spTgt spid="29"/>
                                            </p:tgtEl>
                                          </p:cBhvr>
                                        </p:animEffect>
                                      </p:childTnLst>
                                    </p:cTn>
                                  </p:par>
                                  <p:par>
                                    <p:cTn id="42" presetID="6" presetClass="emph" presetSubtype="0" autoRev="1" fill="hold" grpId="1" nodeType="withEffect">
                                      <p:stCondLst>
                                        <p:cond delay="150"/>
                                      </p:stCondLst>
                                      <p:childTnLst>
                                        <p:animScale>
                                          <p:cBhvr>
                                            <p:cTn id="43" dur="100" fill="hold"/>
                                            <p:tgtEl>
                                              <p:spTgt spid="29"/>
                                            </p:tgtEl>
                                          </p:cBhvr>
                                          <p:by x="130000" y="130000"/>
                                        </p:animScale>
                                      </p:childTnLst>
                                    </p:cTn>
                                  </p:par>
                                </p:childTnLst>
                              </p:cTn>
                            </p:par>
                            <p:par>
                              <p:cTn id="44" fill="hold">
                                <p:stCondLst>
                                  <p:cond delay="2350"/>
                                </p:stCondLst>
                                <p:childTnLst>
                                  <p:par>
                                    <p:cTn id="45" presetID="22" presetClass="entr" presetSubtype="2"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right)">
                                          <p:cBhvr>
                                            <p:cTn id="47" dur="500"/>
                                            <p:tgtEl>
                                              <p:spTgt spid="30"/>
                                            </p:tgtEl>
                                          </p:cBhvr>
                                        </p:animEffect>
                                      </p:childTnLst>
                                    </p:cTn>
                                  </p:par>
                                </p:childTnLst>
                              </p:cTn>
                            </p:par>
                            <p:par>
                              <p:cTn id="48" fill="hold">
                                <p:stCondLst>
                                  <p:cond delay="2850"/>
                                </p:stCondLst>
                                <p:childTnLst>
                                  <p:par>
                                    <p:cTn id="49" presetID="2" presetClass="entr" presetSubtype="2"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300" fill="hold"/>
                                            <p:tgtEl>
                                              <p:spTgt spid="31"/>
                                            </p:tgtEl>
                                            <p:attrNameLst>
                                              <p:attrName>ppt_x</p:attrName>
                                            </p:attrNameLst>
                                          </p:cBhvr>
                                          <p:tavLst>
                                            <p:tav tm="0">
                                              <p:val>
                                                <p:strVal val="1+#ppt_w/2"/>
                                              </p:val>
                                            </p:tav>
                                            <p:tav tm="100000">
                                              <p:val>
                                                <p:strVal val="#ppt_x"/>
                                              </p:val>
                                            </p:tav>
                                          </p:tavLst>
                                        </p:anim>
                                        <p:anim calcmode="lin" valueType="num">
                                          <p:cBhvr additive="base">
                                            <p:cTn id="52" dur="300" fill="hold"/>
                                            <p:tgtEl>
                                              <p:spTgt spid="31"/>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53" presetClass="entr" presetSubtype="16"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200" fill="hold"/>
                                            <p:tgtEl>
                                              <p:spTgt spid="32"/>
                                            </p:tgtEl>
                                            <p:attrNameLst>
                                              <p:attrName>ppt_w</p:attrName>
                                            </p:attrNameLst>
                                          </p:cBhvr>
                                          <p:tavLst>
                                            <p:tav tm="0">
                                              <p:val>
                                                <p:fltVal val="0"/>
                                              </p:val>
                                            </p:tav>
                                            <p:tav tm="100000">
                                              <p:val>
                                                <p:strVal val="#ppt_w"/>
                                              </p:val>
                                            </p:tav>
                                          </p:tavLst>
                                        </p:anim>
                                        <p:anim calcmode="lin" valueType="num">
                                          <p:cBhvr>
                                            <p:cTn id="57" dur="200" fill="hold"/>
                                            <p:tgtEl>
                                              <p:spTgt spid="32"/>
                                            </p:tgtEl>
                                            <p:attrNameLst>
                                              <p:attrName>ppt_h</p:attrName>
                                            </p:attrNameLst>
                                          </p:cBhvr>
                                          <p:tavLst>
                                            <p:tav tm="0">
                                              <p:val>
                                                <p:fltVal val="0"/>
                                              </p:val>
                                            </p:tav>
                                            <p:tav tm="100000">
                                              <p:val>
                                                <p:strVal val="#ppt_h"/>
                                              </p:val>
                                            </p:tav>
                                          </p:tavLst>
                                        </p:anim>
                                        <p:animEffect transition="in" filter="fade">
                                          <p:cBhvr>
                                            <p:cTn id="58" dur="200"/>
                                            <p:tgtEl>
                                              <p:spTgt spid="32"/>
                                            </p:tgtEl>
                                          </p:cBhvr>
                                        </p:animEffect>
                                      </p:childTnLst>
                                    </p:cTn>
                                  </p:par>
                                  <p:par>
                                    <p:cTn id="59" presetID="6" presetClass="emph" presetSubtype="0" autoRev="1" fill="hold" grpId="1" nodeType="withEffect">
                                      <p:stCondLst>
                                        <p:cond delay="150"/>
                                      </p:stCondLst>
                                      <p:childTnLst>
                                        <p:animScale>
                                          <p:cBhvr>
                                            <p:cTn id="60" dur="100" fill="hold"/>
                                            <p:tgtEl>
                                              <p:spTgt spid="32"/>
                                            </p:tgtEl>
                                          </p:cBhvr>
                                          <p:by x="130000" y="130000"/>
                                        </p:animScale>
                                      </p:childTnLst>
                                    </p:cTn>
                                  </p:par>
                                </p:childTnLst>
                              </p:cTn>
                            </p:par>
                            <p:par>
                              <p:cTn id="61" fill="hold">
                                <p:stCondLst>
                                  <p:cond delay="3500"/>
                                </p:stCondLst>
                                <p:childTnLst>
                                  <p:par>
                                    <p:cTn id="62" presetID="22" presetClass="entr" presetSubtype="8"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childTnLst>
                              </p:cTn>
                            </p:par>
                            <p:par>
                              <p:cTn id="65" fill="hold">
                                <p:stCondLst>
                                  <p:cond delay="4000"/>
                                </p:stCondLst>
                                <p:childTnLst>
                                  <p:par>
                                    <p:cTn id="66" presetID="2" presetClass="entr" presetSubtype="8"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300" fill="hold"/>
                                            <p:tgtEl>
                                              <p:spTgt spid="34"/>
                                            </p:tgtEl>
                                            <p:attrNameLst>
                                              <p:attrName>ppt_x</p:attrName>
                                            </p:attrNameLst>
                                          </p:cBhvr>
                                          <p:tavLst>
                                            <p:tav tm="0">
                                              <p:val>
                                                <p:strVal val="0-#ppt_w/2"/>
                                              </p:val>
                                            </p:tav>
                                            <p:tav tm="100000">
                                              <p:val>
                                                <p:strVal val="#ppt_x"/>
                                              </p:val>
                                            </p:tav>
                                          </p:tavLst>
                                        </p:anim>
                                        <p:anim calcmode="lin" valueType="num">
                                          <p:cBhvr additive="base">
                                            <p:cTn id="69" dur="300" fill="hold"/>
                                            <p:tgtEl>
                                              <p:spTgt spid="34"/>
                                            </p:tgtEl>
                                            <p:attrNameLst>
                                              <p:attrName>ppt_y</p:attrName>
                                            </p:attrNameLst>
                                          </p:cBhvr>
                                          <p:tavLst>
                                            <p:tav tm="0">
                                              <p:val>
                                                <p:strVal val="#ppt_y"/>
                                              </p:val>
                                            </p:tav>
                                            <p:tav tm="100000">
                                              <p:val>
                                                <p:strVal val="#ppt_y"/>
                                              </p:val>
                                            </p:tav>
                                          </p:tavLst>
                                        </p:anim>
                                      </p:childTnLst>
                                    </p:cTn>
                                  </p:par>
                                </p:childTnLst>
                              </p:cTn>
                            </p:par>
                            <p:par>
                              <p:cTn id="70" fill="hold">
                                <p:stCondLst>
                                  <p:cond delay="4300"/>
                                </p:stCondLst>
                                <p:childTnLst>
                                  <p:par>
                                    <p:cTn id="71" presetID="53" presetClass="entr" presetSubtype="16"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200" fill="hold"/>
                                            <p:tgtEl>
                                              <p:spTgt spid="35"/>
                                            </p:tgtEl>
                                            <p:attrNameLst>
                                              <p:attrName>ppt_w</p:attrName>
                                            </p:attrNameLst>
                                          </p:cBhvr>
                                          <p:tavLst>
                                            <p:tav tm="0">
                                              <p:val>
                                                <p:fltVal val="0"/>
                                              </p:val>
                                            </p:tav>
                                            <p:tav tm="100000">
                                              <p:val>
                                                <p:strVal val="#ppt_w"/>
                                              </p:val>
                                            </p:tav>
                                          </p:tavLst>
                                        </p:anim>
                                        <p:anim calcmode="lin" valueType="num">
                                          <p:cBhvr>
                                            <p:cTn id="74" dur="200" fill="hold"/>
                                            <p:tgtEl>
                                              <p:spTgt spid="35"/>
                                            </p:tgtEl>
                                            <p:attrNameLst>
                                              <p:attrName>ppt_h</p:attrName>
                                            </p:attrNameLst>
                                          </p:cBhvr>
                                          <p:tavLst>
                                            <p:tav tm="0">
                                              <p:val>
                                                <p:fltVal val="0"/>
                                              </p:val>
                                            </p:tav>
                                            <p:tav tm="100000">
                                              <p:val>
                                                <p:strVal val="#ppt_h"/>
                                              </p:val>
                                            </p:tav>
                                          </p:tavLst>
                                        </p:anim>
                                        <p:animEffect transition="in" filter="fade">
                                          <p:cBhvr>
                                            <p:cTn id="75" dur="200"/>
                                            <p:tgtEl>
                                              <p:spTgt spid="35"/>
                                            </p:tgtEl>
                                          </p:cBhvr>
                                        </p:animEffect>
                                      </p:childTnLst>
                                    </p:cTn>
                                  </p:par>
                                  <p:par>
                                    <p:cTn id="76" presetID="6" presetClass="emph" presetSubtype="0" autoRev="1" fill="hold" grpId="1" nodeType="withEffect">
                                      <p:stCondLst>
                                        <p:cond delay="150"/>
                                      </p:stCondLst>
                                      <p:childTnLst>
                                        <p:animScale>
                                          <p:cBhvr>
                                            <p:cTn id="77" dur="100" fill="hold"/>
                                            <p:tgtEl>
                                              <p:spTgt spid="35"/>
                                            </p:tgtEl>
                                          </p:cBhvr>
                                          <p:by x="130000" y="130000"/>
                                        </p:animScale>
                                      </p:childTnLst>
                                    </p:cTn>
                                  </p:par>
                                </p:childTnLst>
                              </p:cTn>
                            </p:par>
                            <p:par>
                              <p:cTn id="78" fill="hold">
                                <p:stCondLst>
                                  <p:cond delay="4650"/>
                                </p:stCondLst>
                                <p:childTnLst>
                                  <p:par>
                                    <p:cTn id="79" presetID="22" presetClass="entr" presetSubtype="8"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left)">
                                          <p:cBhvr>
                                            <p:cTn id="81" dur="500"/>
                                            <p:tgtEl>
                                              <p:spTgt spid="36"/>
                                            </p:tgtEl>
                                          </p:cBhvr>
                                        </p:animEffect>
                                      </p:childTnLst>
                                    </p:cTn>
                                  </p:par>
                                </p:childTnLst>
                              </p:cTn>
                            </p:par>
                            <p:par>
                              <p:cTn id="82" fill="hold">
                                <p:stCondLst>
                                  <p:cond delay="5150"/>
                                </p:stCondLst>
                                <p:childTnLst>
                                  <p:par>
                                    <p:cTn id="83" presetID="2" presetClass="entr" presetSubtype="8"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additive="base">
                                            <p:cTn id="85" dur="300" fill="hold"/>
                                            <p:tgtEl>
                                              <p:spTgt spid="37"/>
                                            </p:tgtEl>
                                            <p:attrNameLst>
                                              <p:attrName>ppt_x</p:attrName>
                                            </p:attrNameLst>
                                          </p:cBhvr>
                                          <p:tavLst>
                                            <p:tav tm="0">
                                              <p:val>
                                                <p:strVal val="0-#ppt_w/2"/>
                                              </p:val>
                                            </p:tav>
                                            <p:tav tm="100000">
                                              <p:val>
                                                <p:strVal val="#ppt_x"/>
                                              </p:val>
                                            </p:tav>
                                          </p:tavLst>
                                        </p:anim>
                                        <p:anim calcmode="lin" valueType="num">
                                          <p:cBhvr additive="base">
                                            <p:cTn id="86"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6" grpId="0"/>
          <p:bldP spid="26" grpId="1"/>
          <p:bldP spid="28" grpId="0"/>
          <p:bldP spid="29" grpId="0"/>
          <p:bldP spid="29" grpId="1"/>
          <p:bldP spid="31" grpId="0"/>
          <p:bldP spid="32" grpId="0"/>
          <p:bldP spid="32" grpId="1"/>
          <p:bldP spid="34" grpId="0"/>
          <p:bldP spid="35" grpId="0"/>
          <p:bldP spid="35" grpId="1"/>
          <p:bldP spid="3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a:grpSpLocks/>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grpSp>
        <p:nvGrpSpPr>
          <p:cNvPr id="19" name="组合 18"/>
          <p:cNvGrpSpPr/>
          <p:nvPr/>
        </p:nvGrpSpPr>
        <p:grpSpPr>
          <a:xfrm>
            <a:off x="3641504" y="1158707"/>
            <a:ext cx="1345308" cy="1177387"/>
            <a:chOff x="2370146" y="2474451"/>
            <a:chExt cx="483806" cy="432714"/>
          </a:xfrm>
        </p:grpSpPr>
        <p:grpSp>
          <p:nvGrpSpPr>
            <p:cNvPr id="20" name="Group 20"/>
            <p:cNvGrpSpPr>
              <a:grpSpLocks/>
            </p:cNvGrpSpPr>
            <p:nvPr/>
          </p:nvGrpSpPr>
          <p:grpSpPr bwMode="auto">
            <a:xfrm>
              <a:off x="2370146" y="2474451"/>
              <a:ext cx="483806" cy="432714"/>
              <a:chOff x="0" y="0"/>
              <a:chExt cx="464" cy="415"/>
            </a:xfrm>
          </p:grpSpPr>
          <p:pic>
            <p:nvPicPr>
              <p:cNvPr id="28" name="圆角矩形 12"/>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9" name="Text Box 22"/>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27" name="TextBox 28"/>
            <p:cNvSpPr txBox="1">
              <a:spLocks noChangeArrowheads="1"/>
            </p:cNvSpPr>
            <p:nvPr/>
          </p:nvSpPr>
          <p:spPr bwMode="auto">
            <a:xfrm>
              <a:off x="2483799" y="2483133"/>
              <a:ext cx="234604" cy="407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3</a:t>
              </a:r>
              <a:endParaRPr lang="zh-CN" altLang="en-US" sz="6600" b="1" dirty="0">
                <a:solidFill>
                  <a:schemeClr val="bg1"/>
                </a:solidFill>
              </a:endParaRPr>
            </a:p>
          </p:txBody>
        </p:sp>
      </p:grpSp>
    </p:spTree>
    <p:extLst>
      <p:ext uri="{BB962C8B-B14F-4D97-AF65-F5344CB8AC3E}">
        <p14:creationId xmlns:p14="http://schemas.microsoft.com/office/powerpoint/2010/main" val="168610634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1888205" y="1167735"/>
            <a:ext cx="1560693" cy="1576036"/>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3" name="Freeform 6"/>
          <p:cNvSpPr>
            <a:spLocks noChangeArrowheads="1"/>
          </p:cNvSpPr>
          <p:nvPr/>
        </p:nvSpPr>
        <p:spPr bwMode="auto">
          <a:xfrm>
            <a:off x="3985115" y="1205502"/>
            <a:ext cx="1565053" cy="1576036"/>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4" name="Freeform 7"/>
          <p:cNvSpPr>
            <a:spLocks noChangeArrowheads="1"/>
          </p:cNvSpPr>
          <p:nvPr/>
        </p:nvSpPr>
        <p:spPr bwMode="auto">
          <a:xfrm>
            <a:off x="6175025" y="1185164"/>
            <a:ext cx="1565053" cy="1578942"/>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FF3B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5" name="Freeform 378"/>
          <p:cNvSpPr>
            <a:spLocks noChangeArrowheads="1"/>
          </p:cNvSpPr>
          <p:nvPr/>
        </p:nvSpPr>
        <p:spPr bwMode="auto">
          <a:xfrm>
            <a:off x="953816" y="2970371"/>
            <a:ext cx="874802" cy="222243"/>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6" name="Freeform 379"/>
          <p:cNvSpPr>
            <a:spLocks noChangeArrowheads="1"/>
          </p:cNvSpPr>
          <p:nvPr/>
        </p:nvSpPr>
        <p:spPr bwMode="auto">
          <a:xfrm>
            <a:off x="1853321" y="2970371"/>
            <a:ext cx="879162" cy="222243"/>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7" name="Freeform 380"/>
          <p:cNvSpPr>
            <a:spLocks noChangeArrowheads="1"/>
          </p:cNvSpPr>
          <p:nvPr/>
        </p:nvSpPr>
        <p:spPr bwMode="auto">
          <a:xfrm>
            <a:off x="2622050" y="2970371"/>
            <a:ext cx="1418283" cy="222243"/>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8" name="Freeform 381"/>
          <p:cNvSpPr>
            <a:spLocks noChangeArrowheads="1"/>
          </p:cNvSpPr>
          <p:nvPr/>
        </p:nvSpPr>
        <p:spPr bwMode="auto">
          <a:xfrm>
            <a:off x="3669778" y="2970371"/>
            <a:ext cx="1416831" cy="222243"/>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9" name="Freeform 382"/>
          <p:cNvSpPr>
            <a:spLocks noChangeArrowheads="1"/>
          </p:cNvSpPr>
          <p:nvPr/>
        </p:nvSpPr>
        <p:spPr bwMode="auto">
          <a:xfrm>
            <a:off x="4952910" y="2970371"/>
            <a:ext cx="2689798" cy="222243"/>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FF3B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10" name="Oval 414"/>
          <p:cNvSpPr>
            <a:spLocks noChangeArrowheads="1"/>
          </p:cNvSpPr>
          <p:nvPr/>
        </p:nvSpPr>
        <p:spPr bwMode="auto">
          <a:xfrm>
            <a:off x="6236049" y="2858140"/>
            <a:ext cx="480996" cy="4778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sym typeface="宋体" pitchFamily="2" charset="-122"/>
            </a:endParaRPr>
          </a:p>
        </p:txBody>
      </p:sp>
      <p:sp>
        <p:nvSpPr>
          <p:cNvPr id="11" name="Oval 415"/>
          <p:cNvSpPr>
            <a:spLocks noChangeArrowheads="1"/>
          </p:cNvSpPr>
          <p:nvPr/>
        </p:nvSpPr>
        <p:spPr bwMode="auto">
          <a:xfrm>
            <a:off x="6377014" y="2983448"/>
            <a:ext cx="199083" cy="196097"/>
          </a:xfrm>
          <a:prstGeom prst="ellipse">
            <a:avLst/>
          </a:prstGeom>
          <a:solidFill>
            <a:srgbClr val="FF3B77"/>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12" name="Oval 416"/>
          <p:cNvSpPr>
            <a:spLocks noChangeArrowheads="1"/>
          </p:cNvSpPr>
          <p:nvPr/>
        </p:nvSpPr>
        <p:spPr bwMode="auto">
          <a:xfrm>
            <a:off x="3899378" y="2842548"/>
            <a:ext cx="479543" cy="4778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sym typeface="宋体" pitchFamily="2" charset="-122"/>
            </a:endParaRPr>
          </a:p>
        </p:txBody>
      </p:sp>
      <p:sp>
        <p:nvSpPr>
          <p:cNvPr id="13" name="Oval 417"/>
          <p:cNvSpPr>
            <a:spLocks noChangeArrowheads="1"/>
          </p:cNvSpPr>
          <p:nvPr/>
        </p:nvSpPr>
        <p:spPr bwMode="auto">
          <a:xfrm>
            <a:off x="4040333" y="2983448"/>
            <a:ext cx="199083" cy="196097"/>
          </a:xfrm>
          <a:prstGeom prst="ellipse">
            <a:avLst/>
          </a:pr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14" name="Oval 416"/>
          <p:cNvSpPr>
            <a:spLocks noChangeArrowheads="1"/>
          </p:cNvSpPr>
          <p:nvPr/>
        </p:nvSpPr>
        <p:spPr bwMode="auto">
          <a:xfrm>
            <a:off x="1597574" y="2842548"/>
            <a:ext cx="479543" cy="4778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sym typeface="宋体" pitchFamily="2" charset="-122"/>
            </a:endParaRPr>
          </a:p>
        </p:txBody>
      </p:sp>
      <p:sp>
        <p:nvSpPr>
          <p:cNvPr id="15" name="Oval 417"/>
          <p:cNvSpPr>
            <a:spLocks noChangeArrowheads="1"/>
          </p:cNvSpPr>
          <p:nvPr/>
        </p:nvSpPr>
        <p:spPr bwMode="auto">
          <a:xfrm>
            <a:off x="1738523" y="2983448"/>
            <a:ext cx="199083" cy="196097"/>
          </a:xfrm>
          <a:prstGeom prst="ellipse">
            <a:avLst/>
          </a:pr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16" name="TextBox 692"/>
          <p:cNvSpPr>
            <a:spLocks noChangeArrowheads="1"/>
          </p:cNvSpPr>
          <p:nvPr/>
        </p:nvSpPr>
        <p:spPr bwMode="auto">
          <a:xfrm>
            <a:off x="2038013" y="1481414"/>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sz="1500" dirty="0">
                <a:solidFill>
                  <a:srgbClr val="FFFFFF"/>
                </a:solidFill>
                <a:latin typeface="微软雅黑" pitchFamily="34" charset="-122"/>
                <a:ea typeface="微软雅黑" pitchFamily="34" charset="-122"/>
                <a:sym typeface="Arial" pitchFamily="34" charset="0"/>
              </a:rPr>
              <a:t>添加标题</a:t>
            </a:r>
          </a:p>
        </p:txBody>
      </p:sp>
      <p:sp>
        <p:nvSpPr>
          <p:cNvPr id="17" name="矩形 1"/>
          <p:cNvSpPr>
            <a:spLocks noChangeArrowheads="1"/>
          </p:cNvSpPr>
          <p:nvPr/>
        </p:nvSpPr>
        <p:spPr bwMode="auto">
          <a:xfrm>
            <a:off x="1946984" y="1915780"/>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endParaRPr lang="zh-CN" altLang="en-US" sz="800">
              <a:solidFill>
                <a:srgbClr val="242D3C"/>
              </a:solidFill>
              <a:latin typeface="微软雅黑" pitchFamily="34" charset="-122"/>
              <a:ea typeface="微软雅黑" pitchFamily="34" charset="-122"/>
              <a:sym typeface="微软雅黑" pitchFamily="34" charset="-122"/>
            </a:endParaRPr>
          </a:p>
        </p:txBody>
      </p:sp>
      <p:sp>
        <p:nvSpPr>
          <p:cNvPr id="18" name="TextBox 692"/>
          <p:cNvSpPr>
            <a:spLocks noChangeArrowheads="1"/>
          </p:cNvSpPr>
          <p:nvPr/>
        </p:nvSpPr>
        <p:spPr bwMode="auto">
          <a:xfrm>
            <a:off x="4130569" y="1481414"/>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sz="1500">
                <a:solidFill>
                  <a:srgbClr val="FFFFFF"/>
                </a:solidFill>
                <a:latin typeface="微软雅黑" pitchFamily="34" charset="-122"/>
                <a:ea typeface="微软雅黑" pitchFamily="34" charset="-122"/>
                <a:sym typeface="Arial" pitchFamily="34" charset="0"/>
              </a:rPr>
              <a:t>添加标题</a:t>
            </a:r>
          </a:p>
        </p:txBody>
      </p:sp>
      <p:sp>
        <p:nvSpPr>
          <p:cNvPr id="19" name="矩形 1"/>
          <p:cNvSpPr>
            <a:spLocks noChangeArrowheads="1"/>
          </p:cNvSpPr>
          <p:nvPr/>
        </p:nvSpPr>
        <p:spPr bwMode="auto">
          <a:xfrm>
            <a:off x="4039534" y="1915780"/>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endParaRPr lang="zh-CN" altLang="en-US" sz="800">
              <a:solidFill>
                <a:srgbClr val="242D3C"/>
              </a:solidFill>
              <a:latin typeface="微软雅黑" pitchFamily="34" charset="-122"/>
              <a:ea typeface="微软雅黑" pitchFamily="34" charset="-122"/>
              <a:sym typeface="微软雅黑" pitchFamily="34" charset="-122"/>
            </a:endParaRPr>
          </a:p>
        </p:txBody>
      </p:sp>
      <p:sp>
        <p:nvSpPr>
          <p:cNvPr id="20" name="TextBox 692"/>
          <p:cNvSpPr>
            <a:spLocks noChangeArrowheads="1"/>
          </p:cNvSpPr>
          <p:nvPr/>
        </p:nvSpPr>
        <p:spPr bwMode="auto">
          <a:xfrm>
            <a:off x="6327746" y="1481414"/>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sz="1500">
                <a:solidFill>
                  <a:srgbClr val="FFFFFF"/>
                </a:solidFill>
                <a:latin typeface="微软雅黑" pitchFamily="34" charset="-122"/>
                <a:ea typeface="微软雅黑" pitchFamily="34" charset="-122"/>
                <a:sym typeface="Arial" pitchFamily="34" charset="0"/>
              </a:rPr>
              <a:t>添加标题</a:t>
            </a:r>
          </a:p>
        </p:txBody>
      </p:sp>
      <p:sp>
        <p:nvSpPr>
          <p:cNvPr id="21" name="矩形 1"/>
          <p:cNvSpPr>
            <a:spLocks noChangeArrowheads="1"/>
          </p:cNvSpPr>
          <p:nvPr/>
        </p:nvSpPr>
        <p:spPr bwMode="auto">
          <a:xfrm>
            <a:off x="6236711" y="1915780"/>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endParaRPr lang="zh-CN" altLang="en-US" sz="800">
              <a:solidFill>
                <a:srgbClr val="242D3C"/>
              </a:solidFill>
              <a:latin typeface="微软雅黑" pitchFamily="34" charset="-122"/>
              <a:ea typeface="微软雅黑" pitchFamily="34" charset="-122"/>
              <a:sym typeface="微软雅黑" pitchFamily="34" charset="-122"/>
            </a:endParaRPr>
          </a:p>
        </p:txBody>
      </p:sp>
      <p:sp>
        <p:nvSpPr>
          <p:cNvPr id="22" name="TextBox 692"/>
          <p:cNvSpPr>
            <a:spLocks noChangeArrowheads="1"/>
          </p:cNvSpPr>
          <p:nvPr/>
        </p:nvSpPr>
        <p:spPr bwMode="auto">
          <a:xfrm>
            <a:off x="1066972" y="3582357"/>
            <a:ext cx="1831252" cy="577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sz="3300" b="1" dirty="0">
                <a:solidFill>
                  <a:srgbClr val="284848"/>
                </a:solidFill>
                <a:latin typeface="微软雅黑" pitchFamily="34" charset="-122"/>
                <a:ea typeface="微软雅黑" pitchFamily="34" charset="-122"/>
                <a:sym typeface="Arial" pitchFamily="34" charset="0"/>
              </a:rPr>
              <a:t>添加标题</a:t>
            </a:r>
          </a:p>
        </p:txBody>
      </p:sp>
      <p:sp>
        <p:nvSpPr>
          <p:cNvPr id="23" name="矩形 1"/>
          <p:cNvSpPr>
            <a:spLocks noChangeArrowheads="1"/>
          </p:cNvSpPr>
          <p:nvPr/>
        </p:nvSpPr>
        <p:spPr bwMode="auto">
          <a:xfrm>
            <a:off x="3309137" y="3672030"/>
            <a:ext cx="4333570" cy="117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dirty="0">
                <a:solidFill>
                  <a:srgbClr val="000000"/>
                </a:solidFill>
                <a:latin typeface="微软雅黑" pitchFamily="34" charset="-122"/>
                <a:ea typeface="微软雅黑" pitchFamily="34" charset="-122"/>
                <a:sym typeface="微软雅黑" pitchFamily="34" charset="-122"/>
              </a:rPr>
              <a:t>我们工作室致力于专业</a:t>
            </a:r>
            <a:r>
              <a:rPr lang="en-US" altLang="zh-CN" sz="800" dirty="0">
                <a:solidFill>
                  <a:srgbClr val="000000"/>
                </a:solidFill>
                <a:latin typeface="微软雅黑" pitchFamily="34" charset="-122"/>
                <a:ea typeface="微软雅黑" pitchFamily="34" charset="-122"/>
                <a:sym typeface="微软雅黑" pitchFamily="34" charset="-122"/>
              </a:rPr>
              <a:t>PPT</a:t>
            </a:r>
            <a:r>
              <a:rPr lang="zh-CN" altLang="en-US" sz="800" dirty="0">
                <a:solidFill>
                  <a:srgbClr val="000000"/>
                </a:solidFill>
                <a:latin typeface="微软雅黑" pitchFamily="34" charset="-122"/>
                <a:ea typeface="微软雅黑" pitchFamily="34" charset="-122"/>
                <a:sym typeface="微软雅黑" pitchFamily="34" charset="-122"/>
              </a:rPr>
              <a:t>模板的发布，课件及汇报</a:t>
            </a:r>
            <a:r>
              <a:rPr lang="en-US" altLang="zh-CN" sz="800" dirty="0">
                <a:solidFill>
                  <a:srgbClr val="000000"/>
                </a:solidFill>
                <a:latin typeface="微软雅黑" pitchFamily="34" charset="-122"/>
                <a:ea typeface="微软雅黑" pitchFamily="34" charset="-122"/>
                <a:sym typeface="微软雅黑" pitchFamily="34" charset="-122"/>
              </a:rPr>
              <a:t>PPT</a:t>
            </a:r>
            <a:r>
              <a:rPr lang="zh-CN" altLang="en-US" sz="800" dirty="0">
                <a:solidFill>
                  <a:srgbClr val="000000"/>
                </a:solidFill>
                <a:latin typeface="微软雅黑" pitchFamily="34" charset="-122"/>
                <a:ea typeface="微软雅黑" pitchFamily="34" charset="-122"/>
                <a:sym typeface="微软雅黑" pitchFamily="34" charset="-122"/>
              </a:rPr>
              <a:t>的美化，并为您提供专业的</a:t>
            </a:r>
            <a:r>
              <a:rPr lang="en-US" altLang="zh-CN" sz="800" dirty="0">
                <a:solidFill>
                  <a:srgbClr val="000000"/>
                </a:solidFill>
                <a:latin typeface="微软雅黑" pitchFamily="34" charset="-122"/>
                <a:ea typeface="微软雅黑" pitchFamily="34" charset="-122"/>
                <a:sym typeface="微软雅黑" pitchFamily="34" charset="-122"/>
              </a:rPr>
              <a:t>PPT</a:t>
            </a:r>
            <a:r>
              <a:rPr lang="zh-CN" altLang="en-US" sz="800" dirty="0">
                <a:solidFill>
                  <a:srgbClr val="000000"/>
                </a:solidFill>
                <a:latin typeface="微软雅黑" pitchFamily="34" charset="-122"/>
                <a:ea typeface="微软雅黑" pitchFamily="34" charset="-122"/>
                <a:sym typeface="微软雅黑" pitchFamily="34" charset="-122"/>
              </a:rPr>
              <a:t>个性定制服务。我们秉承“给您演示的光和热”的理念，为您分担职场压力</a:t>
            </a:r>
            <a:r>
              <a:rPr lang="en-US" altLang="zh-CN" sz="800" dirty="0">
                <a:solidFill>
                  <a:srgbClr val="000000"/>
                </a:solidFill>
                <a:latin typeface="微软雅黑" pitchFamily="34" charset="-122"/>
                <a:ea typeface="微软雅黑" pitchFamily="34" charset="-122"/>
                <a:sym typeface="微软雅黑" pitchFamily="34" charset="-122"/>
              </a:rPr>
              <a:t>,</a:t>
            </a:r>
            <a:r>
              <a:rPr lang="zh-CN" altLang="en-US" sz="800" dirty="0">
                <a:solidFill>
                  <a:srgbClr val="000000"/>
                </a:solidFill>
                <a:latin typeface="微软雅黑" pitchFamily="34" charset="-122"/>
                <a:ea typeface="微软雅黑" pitchFamily="34" charset="-122"/>
                <a:sym typeface="微软雅黑" pitchFamily="34" charset="-122"/>
              </a:rPr>
              <a:t>让您的每一次亮相都信心澎湃。专业的团队，完善的售后，热情的服务，科学严谨的逻辑，一丝不苟的工作态度，定能使您的发展如虎添翼！</a:t>
            </a:r>
            <a:endParaRPr lang="en-US" altLang="zh-CN" sz="800" dirty="0">
              <a:solidFill>
                <a:srgbClr val="000000"/>
              </a:solidFill>
              <a:latin typeface="微软雅黑" pitchFamily="34" charset="-122"/>
              <a:ea typeface="微软雅黑" pitchFamily="34" charset="-122"/>
              <a:sym typeface="微软雅黑" pitchFamily="34" charset="-122"/>
            </a:endParaRPr>
          </a:p>
          <a:p>
            <a:endParaRPr lang="zh-CN" altLang="en-US" sz="800" dirty="0">
              <a:solidFill>
                <a:srgbClr val="000000"/>
              </a:solidFill>
              <a:latin typeface="微软雅黑" pitchFamily="34" charset="-122"/>
              <a:ea typeface="微软雅黑" pitchFamily="34" charset="-122"/>
              <a:sym typeface="微软雅黑" pitchFamily="34" charset="-122"/>
            </a:endParaRPr>
          </a:p>
          <a:p>
            <a:r>
              <a:rPr lang="zh-CN" altLang="en-US" sz="800" dirty="0">
                <a:solidFill>
                  <a:srgbClr val="000000"/>
                </a:solidFill>
                <a:latin typeface="微软雅黑" pitchFamily="34" charset="-122"/>
                <a:ea typeface="微软雅黑" pitchFamily="34" charset="-122"/>
                <a:sym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800" dirty="0">
                <a:solidFill>
                  <a:srgbClr val="000000"/>
                </a:solidFill>
                <a:latin typeface="微软雅黑" pitchFamily="34" charset="-122"/>
                <a:ea typeface="微软雅黑" pitchFamily="34" charset="-122"/>
                <a:sym typeface="微软雅黑" pitchFamily="34" charset="-122"/>
              </a:rPr>
              <a:t>PPT</a:t>
            </a:r>
            <a:r>
              <a:rPr lang="zh-CN" altLang="en-US" sz="800" dirty="0">
                <a:solidFill>
                  <a:srgbClr val="000000"/>
                </a:solidFill>
                <a:latin typeface="微软雅黑" pitchFamily="34" charset="-122"/>
                <a:ea typeface="微软雅黑" pitchFamily="34" charset="-122"/>
                <a:sym typeface="微软雅黑" pitchFamily="34" charset="-122"/>
              </a:rPr>
              <a:t>的巨大魅力与价值。我们诚祝您在工作中事事顺心，步步高升！最后让我们谨记：最重要的不是</a:t>
            </a:r>
            <a:r>
              <a:rPr lang="en-US" altLang="zh-CN" sz="800" dirty="0">
                <a:solidFill>
                  <a:srgbClr val="000000"/>
                </a:solidFill>
                <a:latin typeface="微软雅黑" pitchFamily="34" charset="-122"/>
                <a:ea typeface="微软雅黑" pitchFamily="34" charset="-122"/>
                <a:sym typeface="微软雅黑" pitchFamily="34" charset="-122"/>
              </a:rPr>
              <a:t>PPT</a:t>
            </a:r>
            <a:r>
              <a:rPr lang="zh-CN" altLang="en-US" sz="800" dirty="0">
                <a:solidFill>
                  <a:srgbClr val="000000"/>
                </a:solidFill>
                <a:latin typeface="微软雅黑" pitchFamily="34" charset="-122"/>
                <a:ea typeface="微软雅黑" pitchFamily="34" charset="-122"/>
                <a:sym typeface="微软雅黑" pitchFamily="34" charset="-122"/>
              </a:rPr>
              <a:t>，是你。</a:t>
            </a:r>
            <a:endParaRPr lang="en-US" altLang="zh-CN" sz="800" dirty="0">
              <a:solidFill>
                <a:srgbClr val="000000"/>
              </a:solidFill>
              <a:latin typeface="微软雅黑" pitchFamily="34" charset="-122"/>
              <a:ea typeface="微软雅黑" pitchFamily="34" charset="-122"/>
              <a:sym typeface="微软雅黑" pitchFamily="34" charset="-122"/>
            </a:endParaRPr>
          </a:p>
          <a:p>
            <a:pPr algn="just"/>
            <a:endParaRPr lang="zh-CN" altLang="en-US" sz="800" dirty="0">
              <a:solidFill>
                <a:srgbClr val="595959"/>
              </a:solidFill>
              <a:latin typeface="微软雅黑" pitchFamily="34" charset="-122"/>
              <a:ea typeface="微软雅黑" pitchFamily="34" charset="-122"/>
              <a:sym typeface="微软雅黑" pitchFamily="34" charset="-122"/>
            </a:endParaRPr>
          </a:p>
        </p:txBody>
      </p:sp>
      <p:sp>
        <p:nvSpPr>
          <p:cNvPr id="24" name="直接连接符 31"/>
          <p:cNvSpPr>
            <a:spLocks noChangeShapeType="1"/>
          </p:cNvSpPr>
          <p:nvPr/>
        </p:nvSpPr>
        <p:spPr bwMode="auto">
          <a:xfrm>
            <a:off x="2024070" y="1864951"/>
            <a:ext cx="1271125" cy="1"/>
          </a:xfrm>
          <a:prstGeom prst="line">
            <a:avLst/>
          </a:prstGeom>
          <a:noFill/>
          <a:ln w="9525" cap="flat" cmpd="sng">
            <a:solidFill>
              <a:schemeClr val="bg1"/>
            </a:solidFill>
            <a:miter lim="800000"/>
            <a:headEnd/>
            <a:tailEnd/>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5" name="直接连接符 32"/>
          <p:cNvSpPr>
            <a:spLocks noChangeShapeType="1"/>
          </p:cNvSpPr>
          <p:nvPr/>
        </p:nvSpPr>
        <p:spPr bwMode="auto">
          <a:xfrm>
            <a:off x="4109644" y="1864951"/>
            <a:ext cx="1271125" cy="1"/>
          </a:xfrm>
          <a:prstGeom prst="line">
            <a:avLst/>
          </a:prstGeom>
          <a:noFill/>
          <a:ln w="9525" cap="flat" cmpd="sng">
            <a:solidFill>
              <a:schemeClr val="bg1"/>
            </a:solidFill>
            <a:miter lim="800000"/>
            <a:headEnd/>
            <a:tailEnd/>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6" name="直接连接符 33"/>
          <p:cNvSpPr>
            <a:spLocks noChangeShapeType="1"/>
          </p:cNvSpPr>
          <p:nvPr/>
        </p:nvSpPr>
        <p:spPr bwMode="auto">
          <a:xfrm>
            <a:off x="6292871" y="1864951"/>
            <a:ext cx="1271125" cy="1"/>
          </a:xfrm>
          <a:prstGeom prst="line">
            <a:avLst/>
          </a:prstGeom>
          <a:noFill/>
          <a:ln w="9525" cap="flat" cmpd="sng">
            <a:solidFill>
              <a:schemeClr val="bg1"/>
            </a:solidFill>
            <a:miter lim="800000"/>
            <a:headEnd/>
            <a:tailEnd/>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Tree>
    <p:extLst>
      <p:ext uri="{BB962C8B-B14F-4D97-AF65-F5344CB8AC3E}">
        <p14:creationId xmlns:p14="http://schemas.microsoft.com/office/powerpoint/2010/main" val="17759336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1500"/>
                            </p:stCondLst>
                            <p:childTnLst>
                              <p:par>
                                <p:cTn id="33" presetID="14" presetClass="entr" presetSubtype="10"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randombar(horizontal)">
                                      <p:cBhvr>
                                        <p:cTn id="35" dur="500"/>
                                        <p:tgtEl>
                                          <p:spTgt spid="2"/>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randombar(horizontal)">
                                      <p:cBhvr>
                                        <p:cTn id="61" dur="500"/>
                                        <p:tgtEl>
                                          <p:spTgt spid="3"/>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500"/>
                                        <p:tgtEl>
                                          <p:spTgt spid="19"/>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p:cTn id="75" dur="500" fill="hold"/>
                                        <p:tgtEl>
                                          <p:spTgt spid="10"/>
                                        </p:tgtEl>
                                        <p:attrNameLst>
                                          <p:attrName>ppt_w</p:attrName>
                                        </p:attrNameLst>
                                      </p:cBhvr>
                                      <p:tavLst>
                                        <p:tav tm="0">
                                          <p:val>
                                            <p:fltVal val="0"/>
                                          </p:val>
                                        </p:tav>
                                        <p:tav tm="100000">
                                          <p:val>
                                            <p:strVal val="#ppt_w"/>
                                          </p:val>
                                        </p:tav>
                                      </p:tavLst>
                                    </p:anim>
                                    <p:anim calcmode="lin" valueType="num">
                                      <p:cBhvr>
                                        <p:cTn id="76" dur="500" fill="hold"/>
                                        <p:tgtEl>
                                          <p:spTgt spid="10"/>
                                        </p:tgtEl>
                                        <p:attrNameLst>
                                          <p:attrName>ppt_h</p:attrName>
                                        </p:attrNameLst>
                                      </p:cBhvr>
                                      <p:tavLst>
                                        <p:tav tm="0">
                                          <p:val>
                                            <p:fltVal val="0"/>
                                          </p:val>
                                        </p:tav>
                                        <p:tav tm="100000">
                                          <p:val>
                                            <p:strVal val="#ppt_h"/>
                                          </p:val>
                                        </p:tav>
                                      </p:tavLst>
                                    </p:anim>
                                    <p:animEffect transition="in" filter="fade">
                                      <p:cBhvr>
                                        <p:cTn id="77" dur="500"/>
                                        <p:tgtEl>
                                          <p:spTgt spid="10"/>
                                        </p:tgtEl>
                                      </p:cBhvr>
                                    </p:animEffect>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p:cTn id="81" dur="500" fill="hold"/>
                                        <p:tgtEl>
                                          <p:spTgt spid="11"/>
                                        </p:tgtEl>
                                        <p:attrNameLst>
                                          <p:attrName>ppt_w</p:attrName>
                                        </p:attrNameLst>
                                      </p:cBhvr>
                                      <p:tavLst>
                                        <p:tav tm="0">
                                          <p:val>
                                            <p:fltVal val="0"/>
                                          </p:val>
                                        </p:tav>
                                        <p:tav tm="100000">
                                          <p:val>
                                            <p:strVal val="#ppt_w"/>
                                          </p:val>
                                        </p:tav>
                                      </p:tavLst>
                                    </p:anim>
                                    <p:anim calcmode="lin" valueType="num">
                                      <p:cBhvr>
                                        <p:cTn id="82" dur="500" fill="hold"/>
                                        <p:tgtEl>
                                          <p:spTgt spid="11"/>
                                        </p:tgtEl>
                                        <p:attrNameLst>
                                          <p:attrName>ppt_h</p:attrName>
                                        </p:attrNameLst>
                                      </p:cBhvr>
                                      <p:tavLst>
                                        <p:tav tm="0">
                                          <p:val>
                                            <p:fltVal val="0"/>
                                          </p:val>
                                        </p:tav>
                                        <p:tav tm="100000">
                                          <p:val>
                                            <p:strVal val="#ppt_h"/>
                                          </p:val>
                                        </p:tav>
                                      </p:tavLst>
                                    </p:anim>
                                    <p:animEffect transition="in" filter="fade">
                                      <p:cBhvr>
                                        <p:cTn id="83" dur="500"/>
                                        <p:tgtEl>
                                          <p:spTgt spid="11"/>
                                        </p:tgtEl>
                                      </p:cBhvr>
                                    </p:animEffect>
                                  </p:childTnLst>
                                </p:cTn>
                              </p:par>
                            </p:childTnLst>
                          </p:cTn>
                        </p:par>
                        <p:par>
                          <p:cTn id="84" fill="hold">
                            <p:stCondLst>
                              <p:cond delay="5500"/>
                            </p:stCondLst>
                            <p:childTnLst>
                              <p:par>
                                <p:cTn id="85" presetID="14" presetClass="entr" presetSubtype="10"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randombar(horizontal)">
                                      <p:cBhvr>
                                        <p:cTn id="87" dur="500"/>
                                        <p:tgtEl>
                                          <p:spTgt spid="4"/>
                                        </p:tgtEl>
                                      </p:cBhvr>
                                    </p:animEffect>
                                  </p:childTnLst>
                                </p:cTn>
                              </p:par>
                            </p:childTnLst>
                          </p:cTn>
                        </p:par>
                        <p:par>
                          <p:cTn id="88" fill="hold">
                            <p:stCondLst>
                              <p:cond delay="6000"/>
                            </p:stCondLst>
                            <p:childTnLst>
                              <p:par>
                                <p:cTn id="89" presetID="22" presetClass="entr" presetSubtype="8"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wipe(left)">
                                      <p:cBhvr>
                                        <p:cTn id="91" dur="500"/>
                                        <p:tgtEl>
                                          <p:spTgt spid="26"/>
                                        </p:tgtEl>
                                      </p:cBhvr>
                                    </p:animEffect>
                                  </p:childTnLst>
                                </p:cTn>
                              </p:par>
                            </p:childTnLst>
                          </p:cTn>
                        </p:par>
                        <p:par>
                          <p:cTn id="92" fill="hold">
                            <p:stCondLst>
                              <p:cond delay="6500"/>
                            </p:stCondLst>
                            <p:childTnLst>
                              <p:par>
                                <p:cTn id="93" presetID="22" presetClass="entr" presetSubtype="8"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wipe(left)">
                                      <p:cBhvr>
                                        <p:cTn id="95" dur="500"/>
                                        <p:tgtEl>
                                          <p:spTgt spid="21"/>
                                        </p:tgtEl>
                                      </p:cBhvr>
                                    </p:animEffect>
                                  </p:childTnLst>
                                </p:cTn>
                              </p:par>
                            </p:childTnLst>
                          </p:cTn>
                        </p:par>
                        <p:par>
                          <p:cTn id="96" fill="hold">
                            <p:stCondLst>
                              <p:cond delay="7000"/>
                            </p:stCondLst>
                            <p:childTnLst>
                              <p:par>
                                <p:cTn id="97" presetID="22" presetClass="entr" presetSubtype="8" fill="hold" grpId="0" nodeType="after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wipe(left)">
                                      <p:cBhvr>
                                        <p:cTn id="99" dur="500"/>
                                        <p:tgtEl>
                                          <p:spTgt spid="20"/>
                                        </p:tgtEl>
                                      </p:cBhvr>
                                    </p:animEffect>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500" fill="hold"/>
                                        <p:tgtEl>
                                          <p:spTgt spid="22"/>
                                        </p:tgtEl>
                                        <p:attrNameLst>
                                          <p:attrName>ppt_w</p:attrName>
                                        </p:attrNameLst>
                                      </p:cBhvr>
                                      <p:tavLst>
                                        <p:tav tm="0">
                                          <p:val>
                                            <p:fltVal val="0"/>
                                          </p:val>
                                        </p:tav>
                                        <p:tav tm="100000">
                                          <p:val>
                                            <p:strVal val="#ppt_w"/>
                                          </p:val>
                                        </p:tav>
                                      </p:tavLst>
                                    </p:anim>
                                    <p:anim calcmode="lin" valueType="num">
                                      <p:cBhvr>
                                        <p:cTn id="104" dur="500" fill="hold"/>
                                        <p:tgtEl>
                                          <p:spTgt spid="22"/>
                                        </p:tgtEl>
                                        <p:attrNameLst>
                                          <p:attrName>ppt_h</p:attrName>
                                        </p:attrNameLst>
                                      </p:cBhvr>
                                      <p:tavLst>
                                        <p:tav tm="0">
                                          <p:val>
                                            <p:fltVal val="0"/>
                                          </p:val>
                                        </p:tav>
                                        <p:tav tm="100000">
                                          <p:val>
                                            <p:strVal val="#ppt_h"/>
                                          </p:val>
                                        </p:tav>
                                      </p:tavLst>
                                    </p:anim>
                                    <p:animEffect transition="in" filter="fade">
                                      <p:cBhvr>
                                        <p:cTn id="105" dur="500"/>
                                        <p:tgtEl>
                                          <p:spTgt spid="22"/>
                                        </p:tgtEl>
                                      </p:cBhvr>
                                    </p:animEffect>
                                  </p:childTnLst>
                                </p:cTn>
                              </p:par>
                            </p:childTnLst>
                          </p:cTn>
                        </p:par>
                        <p:par>
                          <p:cTn id="106" fill="hold">
                            <p:stCondLst>
                              <p:cond delay="800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23"/>
                                        </p:tgtEl>
                                        <p:attrNameLst>
                                          <p:attrName>style.visibility</p:attrName>
                                        </p:attrNameLst>
                                      </p:cBhvr>
                                      <p:to>
                                        <p:strVal val="visible"/>
                                      </p:to>
                                    </p:set>
                                    <p:anim calcmode="lin" valueType="num">
                                      <p:cBhvr>
                                        <p:cTn id="109"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10" dur="500" fill="hold"/>
                                        <p:tgtEl>
                                          <p:spTgt spid="23"/>
                                        </p:tgtEl>
                                        <p:attrNameLst>
                                          <p:attrName>ppt_y</p:attrName>
                                        </p:attrNameLst>
                                      </p:cBhvr>
                                      <p:tavLst>
                                        <p:tav tm="0">
                                          <p:val>
                                            <p:strVal val="#ppt_y"/>
                                          </p:val>
                                        </p:tav>
                                        <p:tav tm="100000">
                                          <p:val>
                                            <p:strVal val="#ppt_y"/>
                                          </p:val>
                                        </p:tav>
                                      </p:tavLst>
                                    </p:anim>
                                    <p:anim calcmode="lin" valueType="num">
                                      <p:cBhvr>
                                        <p:cTn id="111"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12"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00473" y="1086252"/>
            <a:ext cx="2888192" cy="3515719"/>
            <a:chOff x="5200473" y="1086252"/>
            <a:chExt cx="2888192" cy="3515719"/>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00473" y="1086252"/>
              <a:ext cx="2888192" cy="3323131"/>
            </a:xfrm>
            <a:prstGeom prst="rect">
              <a:avLst/>
            </a:prstGeom>
          </p:spPr>
        </p:pic>
        <p:sp>
          <p:nvSpPr>
            <p:cNvPr id="6" name="TextBox 30"/>
            <p:cNvSpPr txBox="1"/>
            <p:nvPr/>
          </p:nvSpPr>
          <p:spPr>
            <a:xfrm>
              <a:off x="5344575"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C</a:t>
              </a:r>
            </a:p>
          </p:txBody>
        </p:sp>
        <p:sp>
          <p:nvSpPr>
            <p:cNvPr id="7" name="TextBox 37"/>
            <p:cNvSpPr txBox="1"/>
            <p:nvPr/>
          </p:nvSpPr>
          <p:spPr>
            <a:xfrm>
              <a:off x="5977735"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8" name="组合 7"/>
          <p:cNvGrpSpPr/>
          <p:nvPr/>
        </p:nvGrpSpPr>
        <p:grpSpPr>
          <a:xfrm>
            <a:off x="2807206" y="1086252"/>
            <a:ext cx="2888192" cy="3515719"/>
            <a:chOff x="2807206" y="1086252"/>
            <a:chExt cx="2888192" cy="3515719"/>
          </a:xfrm>
        </p:grpSpPr>
        <p:pic>
          <p:nvPicPr>
            <p:cNvPr id="9" name="图片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07206" y="1086252"/>
              <a:ext cx="2888192" cy="3323131"/>
            </a:xfrm>
            <a:prstGeom prst="rect">
              <a:avLst/>
            </a:prstGeom>
          </p:spPr>
        </p:pic>
        <p:sp>
          <p:nvSpPr>
            <p:cNvPr id="10" name="TextBox 32"/>
            <p:cNvSpPr txBox="1"/>
            <p:nvPr/>
          </p:nvSpPr>
          <p:spPr>
            <a:xfrm>
              <a:off x="3038322"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B</a:t>
              </a:r>
            </a:p>
          </p:txBody>
        </p:sp>
        <p:sp>
          <p:nvSpPr>
            <p:cNvPr id="11" name="TextBox 36"/>
            <p:cNvSpPr txBox="1"/>
            <p:nvPr/>
          </p:nvSpPr>
          <p:spPr>
            <a:xfrm>
              <a:off x="3548579"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12" name="组合 11"/>
          <p:cNvGrpSpPr/>
          <p:nvPr/>
        </p:nvGrpSpPr>
        <p:grpSpPr>
          <a:xfrm>
            <a:off x="990694" y="1086252"/>
            <a:ext cx="2396555" cy="3515719"/>
            <a:chOff x="990694" y="1086252"/>
            <a:chExt cx="2396555" cy="3515719"/>
          </a:xfrm>
        </p:grpSpPr>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6396" y="1086252"/>
              <a:ext cx="2340853" cy="3323131"/>
            </a:xfrm>
            <a:prstGeom prst="rect">
              <a:avLst/>
            </a:prstGeom>
          </p:spPr>
        </p:pic>
        <p:sp>
          <p:nvSpPr>
            <p:cNvPr id="14" name="TextBox 34"/>
            <p:cNvSpPr txBox="1"/>
            <p:nvPr/>
          </p:nvSpPr>
          <p:spPr>
            <a:xfrm>
              <a:off x="990694"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A</a:t>
              </a:r>
            </a:p>
          </p:txBody>
        </p:sp>
        <p:sp>
          <p:nvSpPr>
            <p:cNvPr id="15" name="TextBox 35"/>
            <p:cNvSpPr txBox="1"/>
            <p:nvPr/>
          </p:nvSpPr>
          <p:spPr>
            <a:xfrm>
              <a:off x="1254375"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398319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par>
                                <p:cTn id="8" presetID="22" presetClass="entr" presetSubtype="8"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par>
                                <p:cTn id="11" presetID="22" presetClass="entr" presetSubtype="8"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49"/>
          <p:cNvGrpSpPr>
            <a:grpSpLocks/>
          </p:cNvGrpSpPr>
          <p:nvPr/>
        </p:nvGrpSpPr>
        <p:grpSpPr bwMode="auto">
          <a:xfrm>
            <a:off x="5781215" y="612105"/>
            <a:ext cx="969233" cy="967255"/>
            <a:chOff x="4216906" y="4857744"/>
            <a:chExt cx="713232" cy="713231"/>
          </a:xfrm>
        </p:grpSpPr>
        <p:sp>
          <p:nvSpPr>
            <p:cNvPr id="25"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B0F0"/>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9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26" name="Gruppe 67"/>
            <p:cNvGrpSpPr/>
            <p:nvPr/>
          </p:nvGrpSpPr>
          <p:grpSpPr bwMode="auto">
            <a:xfrm>
              <a:off x="4370796" y="5028441"/>
              <a:ext cx="405456" cy="371850"/>
              <a:chOff x="355442" y="4350695"/>
              <a:chExt cx="900893" cy="825896"/>
            </a:xfrm>
            <a:solidFill>
              <a:srgbClr val="000000"/>
            </a:solidFill>
          </p:grpSpPr>
          <p:sp>
            <p:nvSpPr>
              <p:cNvPr id="27"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B0F0">
                  <a:alpha val="50000"/>
                </a:srgbClr>
              </a:solidFill>
              <a:ln w="9525">
                <a:noFill/>
                <a:round/>
                <a:headEnd/>
                <a:tailEnd/>
              </a:ln>
            </p:spPr>
            <p:txBody>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da-DK"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8"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B0F0">
                  <a:alpha val="50000"/>
                </a:srgbClr>
              </a:solidFill>
              <a:ln w="9525">
                <a:noFill/>
                <a:round/>
                <a:headEnd/>
                <a:tailEnd/>
              </a:ln>
            </p:spPr>
            <p:txBody>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da-DK"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grpSp>
        <p:nvGrpSpPr>
          <p:cNvPr id="29" name="Group 131"/>
          <p:cNvGrpSpPr>
            <a:grpSpLocks/>
          </p:cNvGrpSpPr>
          <p:nvPr/>
        </p:nvGrpSpPr>
        <p:grpSpPr bwMode="auto">
          <a:xfrm>
            <a:off x="6830361" y="1363336"/>
            <a:ext cx="967078" cy="967255"/>
            <a:chOff x="5109971" y="1507999"/>
            <a:chExt cx="713232" cy="713232"/>
          </a:xfrm>
        </p:grpSpPr>
        <p:sp>
          <p:nvSpPr>
            <p:cNvPr id="30"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FF6600"/>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9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6600">
                <a:alpha val="44000"/>
              </a:srgbClr>
            </a:solidFill>
            <a:ln w="9525">
              <a:noFill/>
              <a:round/>
              <a:headEnd/>
              <a:tailEnd/>
            </a:ln>
          </p:spPr>
          <p:txBody>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32" name="Group 132"/>
          <p:cNvGrpSpPr>
            <a:grpSpLocks/>
          </p:cNvGrpSpPr>
          <p:nvPr/>
        </p:nvGrpSpPr>
        <p:grpSpPr bwMode="auto">
          <a:xfrm>
            <a:off x="7262408" y="2515464"/>
            <a:ext cx="967079" cy="969409"/>
            <a:chOff x="5765300" y="2141983"/>
            <a:chExt cx="713233" cy="713232"/>
          </a:xfrm>
        </p:grpSpPr>
        <p:sp>
          <p:nvSpPr>
            <p:cNvPr id="33"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92D050"/>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9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4"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92D050">
                <a:alpha val="50000"/>
              </a:srgbClr>
            </a:solidFill>
            <a:ln w="9525">
              <a:noFill/>
              <a:round/>
              <a:headEnd/>
              <a:tailEnd/>
            </a:ln>
          </p:spPr>
          <p:txBody>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35" name="Group 133"/>
          <p:cNvGrpSpPr>
            <a:grpSpLocks/>
          </p:cNvGrpSpPr>
          <p:nvPr/>
        </p:nvGrpSpPr>
        <p:grpSpPr bwMode="auto">
          <a:xfrm>
            <a:off x="7046384" y="3667592"/>
            <a:ext cx="967079" cy="967254"/>
            <a:chOff x="5993893" y="3065525"/>
            <a:chExt cx="713232" cy="713232"/>
          </a:xfrm>
        </p:grpSpPr>
        <p:sp>
          <p:nvSpPr>
            <p:cNvPr id="36"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7030A0"/>
            </a:solidFill>
            <a:ln w="9525">
              <a:noFill/>
              <a:miter lim="800000"/>
              <a:headEnd/>
              <a:tailEnd/>
            </a:ln>
            <a:effectLst>
              <a:outerShdw blurRad="63500" dist="23000" dir="5400000" rotWithShape="0">
                <a:srgbClr val="000000">
                  <a:alpha val="34999"/>
                </a:srgbClr>
              </a:outerShdw>
            </a:effectLst>
          </p:spPr>
          <p:txBody>
            <a:bodyPr anchor="ctr"/>
            <a:lstStyle/>
            <a:p>
              <a:pPr algn="ctr" defTabSz="457200" fontAlgn="base">
                <a:spcBef>
                  <a:spcPct val="0"/>
                </a:spcBef>
                <a:spcAft>
                  <a:spcPct val="0"/>
                </a:spcAft>
              </a:pPr>
              <a:endParaRPr lang="en-US" sz="1900" dirty="0">
                <a:solidFill>
                  <a:prstClr val="black"/>
                </a:solidFill>
                <a:latin typeface="微软雅黑" panose="020B0503020204020204" pitchFamily="34" charset="-122"/>
                <a:ea typeface="微软雅黑" panose="020B0503020204020204" pitchFamily="34" charset="-122"/>
              </a:endParaRPr>
            </a:p>
          </p:txBody>
        </p:sp>
        <p:sp>
          <p:nvSpPr>
            <p:cNvPr id="37"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7030A0">
                <a:alpha val="50000"/>
              </a:srgbClr>
            </a:solidFill>
            <a:ln w="9525">
              <a:noFill/>
              <a:round/>
              <a:headEnd/>
              <a:tailEnd/>
            </a:ln>
          </p:spPr>
          <p:txBody>
            <a:bodyPr/>
            <a:lstStyle/>
            <a:p>
              <a:pPr defTabSz="967801">
                <a:defRPr/>
              </a:pPr>
              <a:endParaRPr lang="en-US" sz="19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173441" y="1366168"/>
            <a:ext cx="2483907" cy="3196670"/>
            <a:chOff x="467544" y="1772816"/>
            <a:chExt cx="2088232" cy="2687455"/>
          </a:xfrm>
          <a:effectLst/>
        </p:grpSpPr>
        <p:sp>
          <p:nvSpPr>
            <p:cNvPr id="39" name="圆角矩形 38"/>
            <p:cNvSpPr/>
            <p:nvPr/>
          </p:nvSpPr>
          <p:spPr>
            <a:xfrm>
              <a:off x="467544" y="1772816"/>
              <a:ext cx="2088232" cy="432048"/>
            </a:xfrm>
            <a:prstGeom prst="roundRect">
              <a:avLst>
                <a:gd name="adj" fmla="val 0"/>
              </a:avLst>
            </a:prstGeom>
            <a:solidFill>
              <a:srgbClr val="FF0000"/>
            </a:solidFill>
            <a:ln w="254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r>
                <a:rPr kumimoji="0" lang="zh-CN" altLang="en-US" sz="17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单击此处添加标题</a:t>
              </a:r>
              <a:endParaRPr kumimoji="0" lang="zh-CN" altLang="en-US" sz="17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467544" y="2204863"/>
              <a:ext cx="2088232" cy="2255408"/>
            </a:xfrm>
            <a:prstGeom prst="rect">
              <a:avLst/>
            </a:prstGeom>
            <a:solidFill>
              <a:sysClr val="window" lastClr="FFFFFF">
                <a:lumMod val="85000"/>
              </a:sysClr>
            </a:solidFill>
            <a:ln w="25400" cap="flat" cmpd="sng" algn="ctr">
              <a:noFill/>
              <a:prstDash val="sysDash"/>
            </a:ln>
            <a:effectLst/>
          </p:spPr>
          <p:txBody>
            <a:bodyPr rtlCol="0" anchor="ctr"/>
            <a:lstStyle/>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a:t>
              </a: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此处添加文本</a:t>
              </a:r>
              <a:endParaRPr kumimoji="0" lang="en-US" altLang="zh-CN"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41" name="组合 40"/>
          <p:cNvGrpSpPr/>
          <p:nvPr/>
        </p:nvGrpSpPr>
        <p:grpSpPr>
          <a:xfrm>
            <a:off x="4151811" y="1904077"/>
            <a:ext cx="2683846" cy="2683846"/>
            <a:chOff x="1187624" y="1119987"/>
            <a:chExt cx="3298688" cy="3298688"/>
          </a:xfrm>
        </p:grpSpPr>
        <p:pic>
          <p:nvPicPr>
            <p:cNvPr id="42"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3" name="组合 42"/>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44" name="同心圆 43"/>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cs typeface="+mn-cs"/>
                </a:endParaRPr>
              </a:p>
            </p:txBody>
          </p:sp>
          <p:sp>
            <p:nvSpPr>
              <p:cNvPr id="45" name="同心圆 44"/>
              <p:cNvSpPr/>
              <p:nvPr/>
            </p:nvSpPr>
            <p:spPr>
              <a:xfrm>
                <a:off x="2678805" y="1038595"/>
                <a:ext cx="1698161" cy="1698160"/>
              </a:xfrm>
              <a:prstGeom prst="donut">
                <a:avLst>
                  <a:gd name="adj" fmla="val 8132"/>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cs typeface="+mn-cs"/>
                </a:endParaRPr>
              </a:p>
            </p:txBody>
          </p:sp>
        </p:grpSp>
      </p:grpSp>
    </p:spTree>
    <p:extLst>
      <p:ext uri="{BB962C8B-B14F-4D97-AF65-F5344CB8AC3E}">
        <p14:creationId xmlns:p14="http://schemas.microsoft.com/office/powerpoint/2010/main" val="31523937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100" fill="hold"/>
                                            <p:tgtEl>
                                              <p:spTgt spid="41"/>
                                            </p:tgtEl>
                                            <p:attrNameLst>
                                              <p:attrName>ppt_w</p:attrName>
                                            </p:attrNameLst>
                                          </p:cBhvr>
                                          <p:tavLst>
                                            <p:tav tm="0">
                                              <p:val>
                                                <p:fltVal val="0"/>
                                              </p:val>
                                            </p:tav>
                                            <p:tav tm="100000">
                                              <p:val>
                                                <p:strVal val="#ppt_w"/>
                                              </p:val>
                                            </p:tav>
                                          </p:tavLst>
                                        </p:anim>
                                        <p:anim calcmode="lin" valueType="num">
                                          <p:cBhvr>
                                            <p:cTn id="13" dur="100" fill="hold"/>
                                            <p:tgtEl>
                                              <p:spTgt spid="41"/>
                                            </p:tgtEl>
                                            <p:attrNameLst>
                                              <p:attrName>ppt_h</p:attrName>
                                            </p:attrNameLst>
                                          </p:cBhvr>
                                          <p:tavLst>
                                            <p:tav tm="0">
                                              <p:val>
                                                <p:fltVal val="0"/>
                                              </p:val>
                                            </p:tav>
                                            <p:tav tm="100000">
                                              <p:val>
                                                <p:strVal val="#ppt_h"/>
                                              </p:val>
                                            </p:tav>
                                          </p:tavLst>
                                        </p:anim>
                                        <p:animEffect transition="in" filter="fade">
                                          <p:cBhvr>
                                            <p:cTn id="14" dur="100"/>
                                            <p:tgtEl>
                                              <p:spTgt spid="41"/>
                                            </p:tgtEl>
                                          </p:cBhvr>
                                        </p:animEffect>
                                      </p:childTnLst>
                                    </p:cTn>
                                  </p:par>
                                  <p:par>
                                    <p:cTn id="15" presetID="6" presetClass="emph" presetSubtype="0" fill="hold" nodeType="withEffect">
                                      <p:stCondLst>
                                        <p:cond delay="100"/>
                                      </p:stCondLst>
                                      <p:childTnLst>
                                        <p:animScale>
                                          <p:cBhvr>
                                            <p:cTn id="16" dur="100" fill="hold"/>
                                            <p:tgtEl>
                                              <p:spTgt spid="41"/>
                                            </p:tgtEl>
                                          </p:cBhvr>
                                          <p:by x="110000" y="110000"/>
                                        </p:animScale>
                                      </p:childTnLst>
                                    </p:cTn>
                                  </p:par>
                                  <p:par>
                                    <p:cTn id="17" presetID="6" presetClass="emph" presetSubtype="0" fill="hold" nodeType="withEffect">
                                      <p:stCondLst>
                                        <p:cond delay="200"/>
                                      </p:stCondLst>
                                      <p:childTnLst>
                                        <p:animScale>
                                          <p:cBhvr>
                                            <p:cTn id="18" dur="200" fill="hold"/>
                                            <p:tgtEl>
                                              <p:spTgt spid="41"/>
                                            </p:tgtEl>
                                          </p:cBhvr>
                                          <p:by x="90000" y="90000"/>
                                        </p:animScale>
                                      </p:childTnLst>
                                    </p:cTn>
                                  </p:par>
                                  <p:par>
                                    <p:cTn id="19" presetID="6" presetClass="emph" presetSubtype="0" fill="hold" nodeType="withEffect">
                                      <p:stCondLst>
                                        <p:cond delay="400"/>
                                      </p:stCondLst>
                                      <p:childTnLst>
                                        <p:animScale>
                                          <p:cBhvr>
                                            <p:cTn id="20" dur="100" fill="hold"/>
                                            <p:tgtEl>
                                              <p:spTgt spid="41"/>
                                            </p:tgtEl>
                                          </p:cBhvr>
                                          <p:by x="105000" y="105000"/>
                                        </p:animScale>
                                      </p:childTnLst>
                                    </p:cTn>
                                  </p:par>
                                  <p:par>
                                    <p:cTn id="21" presetID="6" presetClass="emph" presetSubtype="0" fill="hold" nodeType="withEffect">
                                      <p:stCondLst>
                                        <p:cond delay="500"/>
                                      </p:stCondLst>
                                      <p:childTnLst>
                                        <p:animScale>
                                          <p:cBhvr>
                                            <p:cTn id="22" dur="200" fill="hold"/>
                                            <p:tgtEl>
                                              <p:spTgt spid="41"/>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nodeType="withEffect">
                                      <p:stCondLst>
                                        <p:cond delay="6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nodeType="withEffect">
                                      <p:stCondLst>
                                        <p:cond delay="80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nodeType="withEffect">
                                      <p:stCondLst>
                                        <p:cond delay="10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100" fill="hold"/>
                                            <p:tgtEl>
                                              <p:spTgt spid="41"/>
                                            </p:tgtEl>
                                            <p:attrNameLst>
                                              <p:attrName>ppt_w</p:attrName>
                                            </p:attrNameLst>
                                          </p:cBhvr>
                                          <p:tavLst>
                                            <p:tav tm="0">
                                              <p:val>
                                                <p:fltVal val="0"/>
                                              </p:val>
                                            </p:tav>
                                            <p:tav tm="100000">
                                              <p:val>
                                                <p:strVal val="#ppt_w"/>
                                              </p:val>
                                            </p:tav>
                                          </p:tavLst>
                                        </p:anim>
                                        <p:anim calcmode="lin" valueType="num">
                                          <p:cBhvr>
                                            <p:cTn id="13" dur="100" fill="hold"/>
                                            <p:tgtEl>
                                              <p:spTgt spid="41"/>
                                            </p:tgtEl>
                                            <p:attrNameLst>
                                              <p:attrName>ppt_h</p:attrName>
                                            </p:attrNameLst>
                                          </p:cBhvr>
                                          <p:tavLst>
                                            <p:tav tm="0">
                                              <p:val>
                                                <p:fltVal val="0"/>
                                              </p:val>
                                            </p:tav>
                                            <p:tav tm="100000">
                                              <p:val>
                                                <p:strVal val="#ppt_h"/>
                                              </p:val>
                                            </p:tav>
                                          </p:tavLst>
                                        </p:anim>
                                        <p:animEffect transition="in" filter="fade">
                                          <p:cBhvr>
                                            <p:cTn id="14" dur="100"/>
                                            <p:tgtEl>
                                              <p:spTgt spid="41"/>
                                            </p:tgtEl>
                                          </p:cBhvr>
                                        </p:animEffect>
                                      </p:childTnLst>
                                    </p:cTn>
                                  </p:par>
                                  <p:par>
                                    <p:cTn id="15" presetID="6" presetClass="emph" presetSubtype="0" fill="hold" nodeType="withEffect">
                                      <p:stCondLst>
                                        <p:cond delay="100"/>
                                      </p:stCondLst>
                                      <p:childTnLst>
                                        <p:animScale>
                                          <p:cBhvr>
                                            <p:cTn id="16" dur="100" fill="hold"/>
                                            <p:tgtEl>
                                              <p:spTgt spid="41"/>
                                            </p:tgtEl>
                                          </p:cBhvr>
                                          <p:by x="110000" y="110000"/>
                                        </p:animScale>
                                      </p:childTnLst>
                                    </p:cTn>
                                  </p:par>
                                  <p:par>
                                    <p:cTn id="17" presetID="6" presetClass="emph" presetSubtype="0" fill="hold" nodeType="withEffect">
                                      <p:stCondLst>
                                        <p:cond delay="200"/>
                                      </p:stCondLst>
                                      <p:childTnLst>
                                        <p:animScale>
                                          <p:cBhvr>
                                            <p:cTn id="18" dur="200" fill="hold"/>
                                            <p:tgtEl>
                                              <p:spTgt spid="41"/>
                                            </p:tgtEl>
                                          </p:cBhvr>
                                          <p:by x="90000" y="90000"/>
                                        </p:animScale>
                                      </p:childTnLst>
                                    </p:cTn>
                                  </p:par>
                                  <p:par>
                                    <p:cTn id="19" presetID="6" presetClass="emph" presetSubtype="0" fill="hold" nodeType="withEffect">
                                      <p:stCondLst>
                                        <p:cond delay="400"/>
                                      </p:stCondLst>
                                      <p:childTnLst>
                                        <p:animScale>
                                          <p:cBhvr>
                                            <p:cTn id="20" dur="100" fill="hold"/>
                                            <p:tgtEl>
                                              <p:spTgt spid="41"/>
                                            </p:tgtEl>
                                          </p:cBhvr>
                                          <p:by x="105000" y="105000"/>
                                        </p:animScale>
                                      </p:childTnLst>
                                    </p:cTn>
                                  </p:par>
                                  <p:par>
                                    <p:cTn id="21" presetID="6" presetClass="emph" presetSubtype="0" fill="hold" nodeType="withEffect">
                                      <p:stCondLst>
                                        <p:cond delay="500"/>
                                      </p:stCondLst>
                                      <p:childTnLst>
                                        <p:animScale>
                                          <p:cBhvr>
                                            <p:cTn id="22" dur="200" fill="hold"/>
                                            <p:tgtEl>
                                              <p:spTgt spid="41"/>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nodeType="withEffect">
                                      <p:stCondLst>
                                        <p:cond delay="6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nodeType="withEffect">
                                      <p:stCondLst>
                                        <p:cond delay="80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nodeType="withEffect">
                                      <p:stCondLst>
                                        <p:cond delay="10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6"/>
          <p:cNvSpPr>
            <a:spLocks/>
          </p:cNvSpPr>
          <p:nvPr/>
        </p:nvSpPr>
        <p:spPr bwMode="auto">
          <a:xfrm>
            <a:off x="1664951" y="4278026"/>
            <a:ext cx="1013563" cy="681334"/>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92D050"/>
          </a:solidFill>
          <a:ln w="57150">
            <a:solidFill>
              <a:sysClr val="window" lastClr="FFFFFF"/>
            </a:solidFill>
          </a:ln>
          <a:effectLst>
            <a:innerShdw blurRad="63500" dist="50800" dir="13500000">
              <a:prstClr val="black">
                <a:alpha val="50000"/>
              </a:prstClr>
            </a:innerShdw>
          </a:effectLst>
          <a:extLst/>
        </p:spPr>
        <p:txBody>
          <a:bodyPr vert="horz" wrap="square" lIns="72556" tIns="36277" rIns="72556" bIns="36277"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37" name="Freeform 8"/>
          <p:cNvSpPr>
            <a:spLocks/>
          </p:cNvSpPr>
          <p:nvPr/>
        </p:nvSpPr>
        <p:spPr bwMode="auto">
          <a:xfrm>
            <a:off x="651388" y="566872"/>
            <a:ext cx="3081180" cy="3602950"/>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00B0F0"/>
          </a:solidFill>
          <a:ln w="57150">
            <a:solidFill>
              <a:sysClr val="window" lastClr="FFFFFF"/>
            </a:solidFill>
          </a:ln>
          <a:effectLst>
            <a:innerShdw blurRad="63500" dist="50800" dir="13500000">
              <a:prstClr val="black">
                <a:alpha val="50000"/>
              </a:prstClr>
            </a:innerShdw>
          </a:effectLst>
          <a:extLst/>
        </p:spPr>
        <p:txBody>
          <a:bodyPr vert="horz" wrap="square" lIns="72556" tIns="36277" rIns="72556" bIns="36277"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38" name="Freeform 9"/>
          <p:cNvSpPr>
            <a:spLocks/>
          </p:cNvSpPr>
          <p:nvPr/>
        </p:nvSpPr>
        <p:spPr bwMode="auto">
          <a:xfrm>
            <a:off x="1434654" y="566873"/>
            <a:ext cx="2108109" cy="1301412"/>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FF6600"/>
          </a:solidFill>
          <a:ln w="57150">
            <a:solidFill>
              <a:sysClr val="window" lastClr="FFFFFF"/>
            </a:solidFill>
          </a:ln>
          <a:effectLst>
            <a:innerShdw blurRad="63500" dist="50800" dir="13500000">
              <a:prstClr val="black">
                <a:alpha val="50000"/>
              </a:prstClr>
            </a:innerShdw>
          </a:effectLst>
          <a:extLst/>
        </p:spPr>
        <p:txBody>
          <a:bodyPr vert="horz" wrap="square" lIns="72556" tIns="36277" rIns="72556" bIns="36277"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39" name="Freeform 10"/>
          <p:cNvSpPr>
            <a:spLocks/>
          </p:cNvSpPr>
          <p:nvPr/>
        </p:nvSpPr>
        <p:spPr bwMode="auto">
          <a:xfrm>
            <a:off x="2545650" y="1304463"/>
            <a:ext cx="1186919" cy="1880235"/>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FFC000"/>
          </a:solidFill>
          <a:ln w="57150">
            <a:solidFill>
              <a:sysClr val="window" lastClr="FFFFFF"/>
            </a:solidFill>
          </a:ln>
          <a:effectLst>
            <a:innerShdw blurRad="63500" dist="50800" dir="13500000">
              <a:prstClr val="black">
                <a:alpha val="50000"/>
              </a:prstClr>
            </a:innerShdw>
          </a:effectLst>
          <a:extLst/>
        </p:spPr>
        <p:txBody>
          <a:bodyPr vert="horz" wrap="square" lIns="72556" tIns="36277" rIns="72556" bIns="36277"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40" name="Freeform 11"/>
          <p:cNvSpPr>
            <a:spLocks/>
          </p:cNvSpPr>
          <p:nvPr/>
        </p:nvSpPr>
        <p:spPr bwMode="auto">
          <a:xfrm>
            <a:off x="636202" y="764396"/>
            <a:ext cx="1302068" cy="1917740"/>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FF0000"/>
          </a:solidFill>
          <a:ln w="57150">
            <a:solidFill>
              <a:sysClr val="window" lastClr="FFFFFF"/>
            </a:solidFill>
          </a:ln>
          <a:effectLst>
            <a:innerShdw blurRad="63500" dist="50800" dir="13500000">
              <a:prstClr val="black">
                <a:alpha val="50000"/>
              </a:prstClr>
            </a:innerShdw>
          </a:effectLst>
          <a:extLst/>
        </p:spPr>
        <p:txBody>
          <a:bodyPr vert="horz" wrap="square" lIns="72556" tIns="36277" rIns="72556" bIns="36277"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grpSp>
        <p:nvGrpSpPr>
          <p:cNvPr id="41" name="组合 40"/>
          <p:cNvGrpSpPr/>
          <p:nvPr/>
        </p:nvGrpSpPr>
        <p:grpSpPr>
          <a:xfrm>
            <a:off x="746606" y="1292397"/>
            <a:ext cx="918343" cy="1240949"/>
            <a:chOff x="1681435" y="1637023"/>
            <a:chExt cx="1152128" cy="1575808"/>
          </a:xfrm>
        </p:grpSpPr>
        <p:sp>
          <p:nvSpPr>
            <p:cNvPr id="42" name="TextBox 42"/>
            <p:cNvSpPr txBox="1"/>
            <p:nvPr/>
          </p:nvSpPr>
          <p:spPr>
            <a:xfrm>
              <a:off x="2007270" y="1637023"/>
              <a:ext cx="509206" cy="664406"/>
            </a:xfrm>
            <a:prstGeom prst="rect">
              <a:avLst/>
            </a:prstGeom>
            <a:noFill/>
          </p:spPr>
          <p:txBody>
            <a:bodyPr wrap="none" rtlCol="0">
              <a:spAutoFit/>
            </a:bodyPr>
            <a:lstStyle/>
            <a:p>
              <a:pPr defTabSz="967801"/>
              <a:r>
                <a:rPr lang="en-US" altLang="zh-CN" sz="2800" b="1" dirty="0">
                  <a:solidFill>
                    <a:srgbClr val="F8F8F8"/>
                  </a:solidFill>
                  <a:latin typeface="微软雅黑"/>
                  <a:ea typeface="微软雅黑"/>
                </a:rPr>
                <a:t>1</a:t>
              </a:r>
              <a:endParaRPr lang="zh-CN" altLang="en-US" sz="2800" b="1" dirty="0">
                <a:solidFill>
                  <a:srgbClr val="F8F8F8"/>
                </a:solidFill>
                <a:latin typeface="微软雅黑"/>
                <a:ea typeface="微软雅黑"/>
              </a:endParaRPr>
            </a:p>
          </p:txBody>
        </p:sp>
        <p:sp>
          <p:nvSpPr>
            <p:cNvPr id="43" name="TextBox 43"/>
            <p:cNvSpPr txBox="1"/>
            <p:nvPr/>
          </p:nvSpPr>
          <p:spPr>
            <a:xfrm>
              <a:off x="1681435" y="2157597"/>
              <a:ext cx="1152128" cy="1055234"/>
            </a:xfrm>
            <a:prstGeom prst="rect">
              <a:avLst/>
            </a:prstGeom>
            <a:noFill/>
          </p:spPr>
          <p:txBody>
            <a:bodyPr wrap="square" rtlCol="0">
              <a:spAutoFit/>
            </a:bodyPr>
            <a:lstStyle/>
            <a:p>
              <a:pPr algn="ctr" defTabSz="967801"/>
              <a:r>
                <a:rPr lang="zh-CN" altLang="en-US" sz="1600" dirty="0">
                  <a:solidFill>
                    <a:srgbClr val="F8F8F8"/>
                  </a:solidFill>
                  <a:latin typeface="微软雅黑"/>
                  <a:ea typeface="微软雅黑"/>
                </a:rPr>
                <a:t>请输入您的文字</a:t>
              </a:r>
            </a:p>
          </p:txBody>
        </p:sp>
      </p:grpSp>
      <p:grpSp>
        <p:nvGrpSpPr>
          <p:cNvPr id="44" name="组合 43"/>
          <p:cNvGrpSpPr/>
          <p:nvPr/>
        </p:nvGrpSpPr>
        <p:grpSpPr>
          <a:xfrm>
            <a:off x="2052972" y="649273"/>
            <a:ext cx="918343" cy="950213"/>
            <a:chOff x="3362324" y="871906"/>
            <a:chExt cx="1152128" cy="1206619"/>
          </a:xfrm>
        </p:grpSpPr>
        <p:sp>
          <p:nvSpPr>
            <p:cNvPr id="45" name="TextBox 45"/>
            <p:cNvSpPr txBox="1"/>
            <p:nvPr/>
          </p:nvSpPr>
          <p:spPr>
            <a:xfrm>
              <a:off x="3616226" y="871906"/>
              <a:ext cx="468984" cy="586241"/>
            </a:xfrm>
            <a:prstGeom prst="rect">
              <a:avLst/>
            </a:prstGeom>
            <a:noFill/>
          </p:spPr>
          <p:txBody>
            <a:bodyPr wrap="none" rtlCol="0">
              <a:spAutoFit/>
            </a:bodyPr>
            <a:lstStyle/>
            <a:p>
              <a:pPr defTabSz="967801"/>
              <a:r>
                <a:rPr lang="en-US" altLang="zh-CN" sz="2400" b="1" dirty="0">
                  <a:solidFill>
                    <a:srgbClr val="F8F8F8"/>
                  </a:solidFill>
                  <a:latin typeface="微软雅黑"/>
                  <a:ea typeface="微软雅黑"/>
                </a:rPr>
                <a:t>2</a:t>
              </a:r>
              <a:endParaRPr lang="zh-CN" altLang="en-US" sz="2400" b="1" dirty="0">
                <a:solidFill>
                  <a:srgbClr val="F8F8F8"/>
                </a:solidFill>
                <a:latin typeface="微软雅黑"/>
                <a:ea typeface="微软雅黑"/>
              </a:endParaRPr>
            </a:p>
          </p:txBody>
        </p:sp>
        <p:sp>
          <p:nvSpPr>
            <p:cNvPr id="46" name="TextBox 46"/>
            <p:cNvSpPr txBox="1"/>
            <p:nvPr/>
          </p:nvSpPr>
          <p:spPr>
            <a:xfrm>
              <a:off x="3362324" y="1414119"/>
              <a:ext cx="1152128" cy="664406"/>
            </a:xfrm>
            <a:prstGeom prst="rect">
              <a:avLst/>
            </a:prstGeom>
            <a:noFill/>
          </p:spPr>
          <p:txBody>
            <a:bodyPr wrap="square" rtlCol="0">
              <a:spAutoFit/>
            </a:bodyPr>
            <a:lstStyle/>
            <a:p>
              <a:pPr algn="ctr" defTabSz="967801"/>
              <a:r>
                <a:rPr lang="zh-CN" altLang="en-US" sz="1400" dirty="0">
                  <a:solidFill>
                    <a:srgbClr val="F8F8F8"/>
                  </a:solidFill>
                  <a:latin typeface="微软雅黑"/>
                  <a:ea typeface="微软雅黑"/>
                </a:rPr>
                <a:t>请输入您的文字</a:t>
              </a:r>
            </a:p>
          </p:txBody>
        </p:sp>
      </p:grpSp>
      <p:grpSp>
        <p:nvGrpSpPr>
          <p:cNvPr id="47" name="组合 46"/>
          <p:cNvGrpSpPr/>
          <p:nvPr/>
        </p:nvGrpSpPr>
        <p:grpSpPr>
          <a:xfrm>
            <a:off x="2704722" y="1710581"/>
            <a:ext cx="918343" cy="1313933"/>
            <a:chOff x="4138032" y="2168050"/>
            <a:chExt cx="1152128" cy="1668483"/>
          </a:xfrm>
        </p:grpSpPr>
        <p:sp>
          <p:nvSpPr>
            <p:cNvPr id="48" name="TextBox 48"/>
            <p:cNvSpPr txBox="1"/>
            <p:nvPr/>
          </p:nvSpPr>
          <p:spPr>
            <a:xfrm>
              <a:off x="4463867" y="2168050"/>
              <a:ext cx="509206" cy="664405"/>
            </a:xfrm>
            <a:prstGeom prst="rect">
              <a:avLst/>
            </a:prstGeom>
            <a:noFill/>
          </p:spPr>
          <p:txBody>
            <a:bodyPr wrap="none" rtlCol="0">
              <a:spAutoFit/>
            </a:bodyPr>
            <a:lstStyle/>
            <a:p>
              <a:pPr defTabSz="967801"/>
              <a:r>
                <a:rPr lang="en-US" altLang="zh-CN" sz="2800" b="1" dirty="0">
                  <a:solidFill>
                    <a:srgbClr val="F8F8F8"/>
                  </a:solidFill>
                  <a:latin typeface="微软雅黑"/>
                  <a:ea typeface="微软雅黑"/>
                </a:rPr>
                <a:t>3</a:t>
              </a:r>
              <a:endParaRPr lang="zh-CN" altLang="en-US" sz="2800" b="1" dirty="0">
                <a:solidFill>
                  <a:srgbClr val="F8F8F8"/>
                </a:solidFill>
                <a:latin typeface="微软雅黑"/>
                <a:ea typeface="微软雅黑"/>
              </a:endParaRPr>
            </a:p>
          </p:txBody>
        </p:sp>
        <p:sp>
          <p:nvSpPr>
            <p:cNvPr id="49" name="TextBox 49"/>
            <p:cNvSpPr txBox="1"/>
            <p:nvPr/>
          </p:nvSpPr>
          <p:spPr>
            <a:xfrm>
              <a:off x="4138032" y="2781301"/>
              <a:ext cx="1152128" cy="1055232"/>
            </a:xfrm>
            <a:prstGeom prst="rect">
              <a:avLst/>
            </a:prstGeom>
            <a:noFill/>
          </p:spPr>
          <p:txBody>
            <a:bodyPr wrap="square" rtlCol="0">
              <a:spAutoFit/>
            </a:bodyPr>
            <a:lstStyle/>
            <a:p>
              <a:pPr algn="ctr" defTabSz="967801"/>
              <a:r>
                <a:rPr lang="zh-CN" altLang="en-US" sz="1600" dirty="0">
                  <a:solidFill>
                    <a:srgbClr val="F8F8F8"/>
                  </a:solidFill>
                  <a:latin typeface="微软雅黑"/>
                  <a:ea typeface="微软雅黑"/>
                </a:rPr>
                <a:t>请输入您的文字</a:t>
              </a:r>
            </a:p>
          </p:txBody>
        </p:sp>
      </p:grpSp>
      <p:grpSp>
        <p:nvGrpSpPr>
          <p:cNvPr id="50" name="组合 49"/>
          <p:cNvGrpSpPr/>
          <p:nvPr/>
        </p:nvGrpSpPr>
        <p:grpSpPr>
          <a:xfrm>
            <a:off x="1742039" y="2891810"/>
            <a:ext cx="918343" cy="1234916"/>
            <a:chOff x="2930276" y="3668024"/>
            <a:chExt cx="1152128" cy="1568147"/>
          </a:xfrm>
        </p:grpSpPr>
        <p:sp>
          <p:nvSpPr>
            <p:cNvPr id="51" name="TextBox 51"/>
            <p:cNvSpPr txBox="1"/>
            <p:nvPr/>
          </p:nvSpPr>
          <p:spPr>
            <a:xfrm>
              <a:off x="3256111" y="3668024"/>
              <a:ext cx="509206" cy="664406"/>
            </a:xfrm>
            <a:prstGeom prst="rect">
              <a:avLst/>
            </a:prstGeom>
            <a:noFill/>
          </p:spPr>
          <p:txBody>
            <a:bodyPr wrap="none" rtlCol="0">
              <a:spAutoFit/>
            </a:bodyPr>
            <a:lstStyle/>
            <a:p>
              <a:pPr defTabSz="967801"/>
              <a:r>
                <a:rPr lang="en-US" altLang="zh-CN" sz="2800" b="1" dirty="0">
                  <a:solidFill>
                    <a:srgbClr val="F8F8F8"/>
                  </a:solidFill>
                  <a:latin typeface="微软雅黑"/>
                  <a:ea typeface="微软雅黑"/>
                </a:rPr>
                <a:t>4</a:t>
              </a:r>
              <a:endParaRPr lang="zh-CN" altLang="en-US" sz="2800" b="1" dirty="0">
                <a:solidFill>
                  <a:srgbClr val="F8F8F8"/>
                </a:solidFill>
                <a:latin typeface="微软雅黑"/>
                <a:ea typeface="微软雅黑"/>
              </a:endParaRPr>
            </a:p>
          </p:txBody>
        </p:sp>
        <p:sp>
          <p:nvSpPr>
            <p:cNvPr id="52" name="TextBox 52"/>
            <p:cNvSpPr txBox="1"/>
            <p:nvPr/>
          </p:nvSpPr>
          <p:spPr>
            <a:xfrm>
              <a:off x="2930276" y="4180937"/>
              <a:ext cx="1152128" cy="1055234"/>
            </a:xfrm>
            <a:prstGeom prst="rect">
              <a:avLst/>
            </a:prstGeom>
            <a:noFill/>
          </p:spPr>
          <p:txBody>
            <a:bodyPr wrap="square" rtlCol="0">
              <a:spAutoFit/>
            </a:bodyPr>
            <a:lstStyle/>
            <a:p>
              <a:pPr algn="ctr" defTabSz="967801"/>
              <a:r>
                <a:rPr lang="zh-CN" altLang="en-US" sz="1600" dirty="0">
                  <a:solidFill>
                    <a:srgbClr val="F8F8F8"/>
                  </a:solidFill>
                  <a:latin typeface="微软雅黑"/>
                  <a:ea typeface="微软雅黑"/>
                </a:rPr>
                <a:t>请输入您的文字</a:t>
              </a:r>
            </a:p>
          </p:txBody>
        </p:sp>
      </p:grpSp>
      <p:sp>
        <p:nvSpPr>
          <p:cNvPr id="53" name="TextBox 53"/>
          <p:cNvSpPr txBox="1"/>
          <p:nvPr/>
        </p:nvSpPr>
        <p:spPr>
          <a:xfrm>
            <a:off x="1698524" y="4423852"/>
            <a:ext cx="918343" cy="319484"/>
          </a:xfrm>
          <a:prstGeom prst="rect">
            <a:avLst/>
          </a:prstGeom>
          <a:noFill/>
        </p:spPr>
        <p:txBody>
          <a:bodyPr wrap="square" lIns="72556" tIns="36277" rIns="72556" bIns="36277" rtlCol="0">
            <a:spAutoFit/>
          </a:bodyPr>
          <a:lstStyle/>
          <a:p>
            <a:pPr algn="ctr" defTabSz="967801"/>
            <a:r>
              <a:rPr lang="zh-CN" altLang="en-US" sz="1600" b="1" dirty="0">
                <a:solidFill>
                  <a:srgbClr val="F8F8F8"/>
                </a:solidFill>
                <a:latin typeface="微软雅黑"/>
                <a:ea typeface="微软雅黑"/>
              </a:rPr>
              <a:t>标题</a:t>
            </a:r>
          </a:p>
        </p:txBody>
      </p:sp>
      <p:sp>
        <p:nvSpPr>
          <p:cNvPr id="54" name="TextBox 54"/>
          <p:cNvSpPr txBox="1"/>
          <p:nvPr/>
        </p:nvSpPr>
        <p:spPr>
          <a:xfrm>
            <a:off x="5170608" y="885538"/>
            <a:ext cx="3214202" cy="811926"/>
          </a:xfrm>
          <a:prstGeom prst="rect">
            <a:avLst/>
          </a:prstGeom>
          <a:noFill/>
        </p:spPr>
        <p:txBody>
          <a:bodyPr wrap="square" lIns="72556" tIns="36277" rIns="72556" bIns="36277" rtlCol="0">
            <a:spAutoFit/>
          </a:bodyPr>
          <a:lstStyle/>
          <a:p>
            <a:pPr defTabSz="967801">
              <a:lnSpc>
                <a:spcPct val="150000"/>
              </a:lnSpc>
            </a:pPr>
            <a:r>
              <a:rPr lang="zh-CN" altLang="en-US" sz="1600" dirty="0">
                <a:solidFill>
                  <a:srgbClr val="262626"/>
                </a:solidFill>
                <a:latin typeface="微软雅黑"/>
                <a:ea typeface="微软雅黑"/>
              </a:rPr>
              <a:t>请输入您的文字请输入您的文字</a:t>
            </a:r>
            <a:endParaRPr lang="en-US" altLang="zh-CN" sz="1600" dirty="0">
              <a:solidFill>
                <a:srgbClr val="262626"/>
              </a:solidFill>
              <a:latin typeface="微软雅黑"/>
              <a:ea typeface="微软雅黑"/>
            </a:endParaRPr>
          </a:p>
          <a:p>
            <a:pPr defTabSz="967801">
              <a:lnSpc>
                <a:spcPct val="150000"/>
              </a:lnSpc>
            </a:pPr>
            <a:r>
              <a:rPr lang="zh-CN" altLang="en-US" sz="1600" dirty="0">
                <a:solidFill>
                  <a:srgbClr val="262626"/>
                </a:solidFill>
                <a:latin typeface="微软雅黑"/>
                <a:ea typeface="微软雅黑"/>
              </a:rPr>
              <a:t>请输入您的文字请输入您的文字</a:t>
            </a:r>
          </a:p>
        </p:txBody>
      </p:sp>
      <p:grpSp>
        <p:nvGrpSpPr>
          <p:cNvPr id="55" name="组合 54"/>
          <p:cNvGrpSpPr/>
          <p:nvPr/>
        </p:nvGrpSpPr>
        <p:grpSpPr>
          <a:xfrm>
            <a:off x="4213212" y="885541"/>
            <a:ext cx="766864" cy="757641"/>
            <a:chOff x="6409426" y="1173624"/>
            <a:chExt cx="962086" cy="962084"/>
          </a:xfrm>
          <a:solidFill>
            <a:srgbClr val="FF0000"/>
          </a:solidFill>
        </p:grpSpPr>
        <p:sp>
          <p:nvSpPr>
            <p:cNvPr id="56" name="椭圆 55"/>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57" name="TextBox 57"/>
            <p:cNvSpPr txBox="1"/>
            <p:nvPr/>
          </p:nvSpPr>
          <p:spPr>
            <a:xfrm>
              <a:off x="6653352" y="1318965"/>
              <a:ext cx="509206" cy="664406"/>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8F8F8"/>
                  </a:solidFill>
                  <a:effectLst/>
                  <a:uLnTx/>
                  <a:uFillTx/>
                  <a:latin typeface="微软雅黑"/>
                  <a:ea typeface="微软雅黑"/>
                </a:rPr>
                <a:t>1</a:t>
              </a:r>
              <a:endParaRPr kumimoji="0" lang="zh-CN" altLang="en-US" sz="2800" b="1" i="0" u="none" strike="noStrike" kern="0" cap="none" spc="0" normalizeH="0" baseline="0" noProof="0" dirty="0">
                <a:ln>
                  <a:noFill/>
                </a:ln>
                <a:solidFill>
                  <a:srgbClr val="F8F8F8"/>
                </a:solidFill>
                <a:effectLst/>
                <a:uLnTx/>
                <a:uFillTx/>
                <a:latin typeface="微软雅黑"/>
                <a:ea typeface="微软雅黑"/>
              </a:endParaRPr>
            </a:p>
          </p:txBody>
        </p:sp>
      </p:grpSp>
      <p:grpSp>
        <p:nvGrpSpPr>
          <p:cNvPr id="58" name="组合 57"/>
          <p:cNvGrpSpPr/>
          <p:nvPr/>
        </p:nvGrpSpPr>
        <p:grpSpPr>
          <a:xfrm>
            <a:off x="4213212" y="1847302"/>
            <a:ext cx="766864" cy="757641"/>
            <a:chOff x="6409426" y="2394908"/>
            <a:chExt cx="962086" cy="962084"/>
          </a:xfrm>
          <a:solidFill>
            <a:srgbClr val="FF6600"/>
          </a:solidFill>
        </p:grpSpPr>
        <p:sp>
          <p:nvSpPr>
            <p:cNvPr id="59" name="椭圆 58"/>
            <p:cNvSpPr/>
            <p:nvPr/>
          </p:nvSpPr>
          <p:spPr bwMode="auto">
            <a:xfrm>
              <a:off x="6409426" y="2394908"/>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60" name="TextBox 60"/>
            <p:cNvSpPr txBox="1"/>
            <p:nvPr/>
          </p:nvSpPr>
          <p:spPr>
            <a:xfrm>
              <a:off x="6635866" y="2536282"/>
              <a:ext cx="509206" cy="664406"/>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defTabSz="967801"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8F8F8"/>
                  </a:solidFill>
                  <a:effectLst/>
                  <a:uLnTx/>
                  <a:uFillTx/>
                  <a:latin typeface="微软雅黑"/>
                  <a:ea typeface="微软雅黑"/>
                </a:rPr>
                <a:t>2</a:t>
              </a:r>
              <a:endParaRPr kumimoji="0" lang="zh-CN" altLang="en-US" sz="2800" b="1" i="0" u="none" strike="noStrike" kern="0" cap="none" spc="0" normalizeH="0" baseline="0" noProof="0" dirty="0">
                <a:ln>
                  <a:noFill/>
                </a:ln>
                <a:solidFill>
                  <a:srgbClr val="F8F8F8"/>
                </a:solidFill>
                <a:effectLst/>
                <a:uLnTx/>
                <a:uFillTx/>
                <a:latin typeface="微软雅黑"/>
                <a:ea typeface="微软雅黑"/>
              </a:endParaRPr>
            </a:p>
          </p:txBody>
        </p:sp>
      </p:grpSp>
      <p:grpSp>
        <p:nvGrpSpPr>
          <p:cNvPr id="61" name="组合 60"/>
          <p:cNvGrpSpPr/>
          <p:nvPr/>
        </p:nvGrpSpPr>
        <p:grpSpPr>
          <a:xfrm>
            <a:off x="4213209" y="2771193"/>
            <a:ext cx="766864" cy="757641"/>
            <a:chOff x="6409429" y="3568104"/>
            <a:chExt cx="962087" cy="962084"/>
          </a:xfrm>
          <a:solidFill>
            <a:srgbClr val="FFC000"/>
          </a:solidFill>
        </p:grpSpPr>
        <p:sp>
          <p:nvSpPr>
            <p:cNvPr id="62" name="椭圆 61"/>
            <p:cNvSpPr/>
            <p:nvPr/>
          </p:nvSpPr>
          <p:spPr bwMode="auto">
            <a:xfrm>
              <a:off x="6409429" y="3568104"/>
              <a:ext cx="962087"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63" name="TextBox 63"/>
            <p:cNvSpPr txBox="1"/>
            <p:nvPr/>
          </p:nvSpPr>
          <p:spPr>
            <a:xfrm>
              <a:off x="6635869" y="3702117"/>
              <a:ext cx="509206" cy="664406"/>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defTabSz="967801"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8F8F8"/>
                  </a:solidFill>
                  <a:effectLst/>
                  <a:uLnTx/>
                  <a:uFillTx/>
                  <a:latin typeface="微软雅黑"/>
                  <a:ea typeface="微软雅黑"/>
                </a:rPr>
                <a:t>3</a:t>
              </a:r>
              <a:endParaRPr kumimoji="0" lang="zh-CN" altLang="en-US" sz="2800" b="1" i="0" u="none" strike="noStrike" kern="0" cap="none" spc="0" normalizeH="0" baseline="0" noProof="0" dirty="0">
                <a:ln>
                  <a:noFill/>
                </a:ln>
                <a:solidFill>
                  <a:srgbClr val="F8F8F8"/>
                </a:solidFill>
                <a:effectLst/>
                <a:uLnTx/>
                <a:uFillTx/>
                <a:latin typeface="微软雅黑"/>
                <a:ea typeface="微软雅黑"/>
              </a:endParaRPr>
            </a:p>
          </p:txBody>
        </p:sp>
      </p:grpSp>
      <p:grpSp>
        <p:nvGrpSpPr>
          <p:cNvPr id="64" name="组合 63"/>
          <p:cNvGrpSpPr/>
          <p:nvPr/>
        </p:nvGrpSpPr>
        <p:grpSpPr>
          <a:xfrm>
            <a:off x="4213212" y="3795774"/>
            <a:ext cx="766864" cy="757641"/>
            <a:chOff x="6409426" y="4869160"/>
            <a:chExt cx="962086" cy="962084"/>
          </a:xfrm>
          <a:solidFill>
            <a:srgbClr val="7030A0"/>
          </a:solidFill>
        </p:grpSpPr>
        <p:sp>
          <p:nvSpPr>
            <p:cNvPr id="65" name="椭圆 64"/>
            <p:cNvSpPr/>
            <p:nvPr/>
          </p:nvSpPr>
          <p:spPr bwMode="auto">
            <a:xfrm>
              <a:off x="6409426" y="4869160"/>
              <a:ext cx="962086" cy="962084"/>
            </a:xfrm>
            <a:prstGeom prst="ellipse">
              <a:avLst/>
            </a:prstGeom>
            <a:solidFill>
              <a:srgbClr val="00B0F0"/>
            </a:solidFill>
            <a:ln w="57150">
              <a:solidFill>
                <a:sysClr val="window" lastClr="FFFFFF"/>
              </a:solid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66" name="TextBox 66"/>
            <p:cNvSpPr txBox="1"/>
            <p:nvPr/>
          </p:nvSpPr>
          <p:spPr>
            <a:xfrm>
              <a:off x="6616829" y="5005505"/>
              <a:ext cx="509206" cy="664406"/>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defTabSz="967801"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8F8F8"/>
                  </a:solidFill>
                  <a:effectLst/>
                  <a:uLnTx/>
                  <a:uFillTx/>
                  <a:latin typeface="微软雅黑"/>
                  <a:ea typeface="微软雅黑"/>
                </a:rPr>
                <a:t>4</a:t>
              </a:r>
              <a:endParaRPr kumimoji="0" lang="zh-CN" altLang="en-US" sz="2800" b="1" i="0" u="none" strike="noStrike" kern="0" cap="none" spc="0" normalizeH="0" baseline="0" noProof="0" dirty="0">
                <a:ln>
                  <a:noFill/>
                </a:ln>
                <a:solidFill>
                  <a:srgbClr val="F8F8F8"/>
                </a:solidFill>
                <a:effectLst/>
                <a:uLnTx/>
                <a:uFillTx/>
                <a:latin typeface="微软雅黑"/>
                <a:ea typeface="微软雅黑"/>
              </a:endParaRPr>
            </a:p>
          </p:txBody>
        </p:sp>
      </p:grpSp>
      <p:sp>
        <p:nvSpPr>
          <p:cNvPr id="67" name="TextBox 67"/>
          <p:cNvSpPr txBox="1"/>
          <p:nvPr/>
        </p:nvSpPr>
        <p:spPr>
          <a:xfrm>
            <a:off x="5170608" y="1820580"/>
            <a:ext cx="3214202" cy="811926"/>
          </a:xfrm>
          <a:prstGeom prst="rect">
            <a:avLst/>
          </a:prstGeom>
          <a:noFill/>
        </p:spPr>
        <p:txBody>
          <a:bodyPr wrap="square" lIns="72556" tIns="36277" rIns="72556" bIns="36277" rtlCol="0">
            <a:spAutoFit/>
          </a:bodyPr>
          <a:lstStyle/>
          <a:p>
            <a:pPr defTabSz="967801">
              <a:lnSpc>
                <a:spcPct val="150000"/>
              </a:lnSpc>
            </a:pPr>
            <a:r>
              <a:rPr lang="zh-CN" altLang="en-US" sz="1600" dirty="0">
                <a:solidFill>
                  <a:srgbClr val="262626"/>
                </a:solidFill>
                <a:latin typeface="微软雅黑"/>
                <a:ea typeface="微软雅黑"/>
              </a:rPr>
              <a:t>请输入您的文字请输入您的文字</a:t>
            </a:r>
            <a:endParaRPr lang="en-US" altLang="zh-CN" sz="1600" dirty="0">
              <a:solidFill>
                <a:srgbClr val="262626"/>
              </a:solidFill>
              <a:latin typeface="微软雅黑"/>
              <a:ea typeface="微软雅黑"/>
            </a:endParaRPr>
          </a:p>
          <a:p>
            <a:pPr defTabSz="967801">
              <a:lnSpc>
                <a:spcPct val="150000"/>
              </a:lnSpc>
            </a:pPr>
            <a:r>
              <a:rPr lang="zh-CN" altLang="en-US" sz="1600" dirty="0">
                <a:solidFill>
                  <a:srgbClr val="262626"/>
                </a:solidFill>
                <a:latin typeface="微软雅黑"/>
                <a:ea typeface="微软雅黑"/>
              </a:rPr>
              <a:t>请输入您的文字请输入您的文字</a:t>
            </a:r>
          </a:p>
        </p:txBody>
      </p:sp>
      <p:sp>
        <p:nvSpPr>
          <p:cNvPr id="68" name="TextBox 68"/>
          <p:cNvSpPr txBox="1"/>
          <p:nvPr/>
        </p:nvSpPr>
        <p:spPr>
          <a:xfrm>
            <a:off x="5170608" y="2755623"/>
            <a:ext cx="3214202" cy="811926"/>
          </a:xfrm>
          <a:prstGeom prst="rect">
            <a:avLst/>
          </a:prstGeom>
          <a:noFill/>
        </p:spPr>
        <p:txBody>
          <a:bodyPr wrap="square" lIns="72556" tIns="36277" rIns="72556" bIns="36277" rtlCol="0">
            <a:spAutoFit/>
          </a:bodyPr>
          <a:lstStyle/>
          <a:p>
            <a:pPr defTabSz="967801">
              <a:lnSpc>
                <a:spcPct val="150000"/>
              </a:lnSpc>
            </a:pPr>
            <a:r>
              <a:rPr lang="zh-CN" altLang="en-US" sz="1600" dirty="0">
                <a:solidFill>
                  <a:srgbClr val="262626"/>
                </a:solidFill>
                <a:latin typeface="微软雅黑"/>
                <a:ea typeface="微软雅黑"/>
              </a:rPr>
              <a:t>请输入您的文字请输入您的文字</a:t>
            </a:r>
            <a:endParaRPr lang="en-US" altLang="zh-CN" sz="1600" dirty="0">
              <a:solidFill>
                <a:srgbClr val="262626"/>
              </a:solidFill>
              <a:latin typeface="微软雅黑"/>
              <a:ea typeface="微软雅黑"/>
            </a:endParaRPr>
          </a:p>
          <a:p>
            <a:pPr defTabSz="967801">
              <a:lnSpc>
                <a:spcPct val="150000"/>
              </a:lnSpc>
            </a:pPr>
            <a:r>
              <a:rPr lang="zh-CN" altLang="en-US" sz="1600" dirty="0">
                <a:solidFill>
                  <a:srgbClr val="262626"/>
                </a:solidFill>
                <a:latin typeface="微软雅黑"/>
                <a:ea typeface="微软雅黑"/>
              </a:rPr>
              <a:t>请输入您的文字请输入您的文字</a:t>
            </a:r>
          </a:p>
        </p:txBody>
      </p:sp>
      <p:sp>
        <p:nvSpPr>
          <p:cNvPr id="69" name="TextBox 69"/>
          <p:cNvSpPr txBox="1"/>
          <p:nvPr/>
        </p:nvSpPr>
        <p:spPr>
          <a:xfrm>
            <a:off x="5170608" y="3787394"/>
            <a:ext cx="3214202" cy="811926"/>
          </a:xfrm>
          <a:prstGeom prst="rect">
            <a:avLst/>
          </a:prstGeom>
          <a:noFill/>
        </p:spPr>
        <p:txBody>
          <a:bodyPr wrap="square" lIns="72556" tIns="36277" rIns="72556" bIns="36277" rtlCol="0">
            <a:spAutoFit/>
          </a:bodyPr>
          <a:lstStyle/>
          <a:p>
            <a:pPr defTabSz="967801">
              <a:lnSpc>
                <a:spcPct val="150000"/>
              </a:lnSpc>
            </a:pPr>
            <a:r>
              <a:rPr lang="zh-CN" altLang="en-US" sz="1600" dirty="0">
                <a:solidFill>
                  <a:srgbClr val="262626"/>
                </a:solidFill>
                <a:latin typeface="微软雅黑"/>
                <a:ea typeface="微软雅黑"/>
              </a:rPr>
              <a:t>请输入您的文字请输入您的文字</a:t>
            </a:r>
            <a:endParaRPr lang="en-US" altLang="zh-CN" sz="1600" dirty="0">
              <a:solidFill>
                <a:srgbClr val="262626"/>
              </a:solidFill>
              <a:latin typeface="微软雅黑"/>
              <a:ea typeface="微软雅黑"/>
            </a:endParaRPr>
          </a:p>
          <a:p>
            <a:pPr defTabSz="967801">
              <a:lnSpc>
                <a:spcPct val="150000"/>
              </a:lnSpc>
            </a:pPr>
            <a:r>
              <a:rPr lang="zh-CN" altLang="en-US" sz="1600" dirty="0">
                <a:solidFill>
                  <a:srgbClr val="262626"/>
                </a:solidFill>
                <a:latin typeface="微软雅黑"/>
                <a:ea typeface="微软雅黑"/>
              </a:rPr>
              <a:t>请输入您的文字请输入您的文字</a:t>
            </a:r>
          </a:p>
        </p:txBody>
      </p:sp>
    </p:spTree>
    <p:extLst>
      <p:ext uri="{BB962C8B-B14F-4D97-AF65-F5344CB8AC3E}">
        <p14:creationId xmlns:p14="http://schemas.microsoft.com/office/powerpoint/2010/main" val="16183858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300"/>
                                        <p:tgtEl>
                                          <p:spTgt spid="40"/>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300"/>
                                        <p:tgtEl>
                                          <p:spTgt spid="38"/>
                                        </p:tgtEl>
                                      </p:cBhvr>
                                    </p:animEffect>
                                  </p:childTnLst>
                                </p:cTn>
                              </p:par>
                            </p:childTnLst>
                          </p:cTn>
                        </p:par>
                        <p:par>
                          <p:cTn id="12" fill="hold">
                            <p:stCondLst>
                              <p:cond delay="600"/>
                            </p:stCondLst>
                            <p:childTnLst>
                              <p:par>
                                <p:cTn id="13" presetID="22" presetClass="entr" presetSubtype="1"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up)">
                                      <p:cBhvr>
                                        <p:cTn id="15" dur="300"/>
                                        <p:tgtEl>
                                          <p:spTgt spid="39"/>
                                        </p:tgtEl>
                                      </p:cBhvr>
                                    </p:animEffect>
                                  </p:childTnLst>
                                </p:cTn>
                              </p:par>
                            </p:childTnLst>
                          </p:cTn>
                        </p:par>
                        <p:par>
                          <p:cTn id="16" fill="hold">
                            <p:stCondLst>
                              <p:cond delay="900"/>
                            </p:stCondLst>
                            <p:childTnLst>
                              <p:par>
                                <p:cTn id="17" presetID="22" presetClass="entr" presetSubtype="1"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up)">
                                      <p:cBhvr>
                                        <p:cTn id="19" dur="300"/>
                                        <p:tgtEl>
                                          <p:spTgt spid="37"/>
                                        </p:tgtEl>
                                      </p:cBhvr>
                                    </p:animEffect>
                                  </p:childTnLst>
                                </p:cTn>
                              </p:par>
                            </p:childTnLst>
                          </p:cTn>
                        </p:par>
                        <p:par>
                          <p:cTn id="20" fill="hold">
                            <p:stCondLst>
                              <p:cond delay="1200"/>
                            </p:stCondLst>
                            <p:childTnLst>
                              <p:par>
                                <p:cTn id="21" presetID="31"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 calcmode="lin" valueType="num">
                                      <p:cBhvr>
                                        <p:cTn id="25" dur="500" fill="hold"/>
                                        <p:tgtEl>
                                          <p:spTgt spid="41"/>
                                        </p:tgtEl>
                                        <p:attrNameLst>
                                          <p:attrName>style.rotation</p:attrName>
                                        </p:attrNameLst>
                                      </p:cBhvr>
                                      <p:tavLst>
                                        <p:tav tm="0">
                                          <p:val>
                                            <p:fltVal val="90"/>
                                          </p:val>
                                        </p:tav>
                                        <p:tav tm="100000">
                                          <p:val>
                                            <p:fltVal val="0"/>
                                          </p:val>
                                        </p:tav>
                                      </p:tavLst>
                                    </p:anim>
                                    <p:animEffect transition="in" filter="fade">
                                      <p:cBhvr>
                                        <p:cTn id="26" dur="500"/>
                                        <p:tgtEl>
                                          <p:spTgt spid="41"/>
                                        </p:tgtEl>
                                      </p:cBhvr>
                                    </p:animEffect>
                                  </p:childTnLst>
                                </p:cTn>
                              </p:par>
                              <p:par>
                                <p:cTn id="27" presetID="31"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 calcmode="lin" valueType="num">
                                      <p:cBhvr>
                                        <p:cTn id="31" dur="500" fill="hold"/>
                                        <p:tgtEl>
                                          <p:spTgt spid="44"/>
                                        </p:tgtEl>
                                        <p:attrNameLst>
                                          <p:attrName>style.rotation</p:attrName>
                                        </p:attrNameLst>
                                      </p:cBhvr>
                                      <p:tavLst>
                                        <p:tav tm="0">
                                          <p:val>
                                            <p:fltVal val="90"/>
                                          </p:val>
                                        </p:tav>
                                        <p:tav tm="100000">
                                          <p:val>
                                            <p:fltVal val="0"/>
                                          </p:val>
                                        </p:tav>
                                      </p:tavLst>
                                    </p:anim>
                                    <p:animEffect transition="in" filter="fade">
                                      <p:cBhvr>
                                        <p:cTn id="32" dur="500"/>
                                        <p:tgtEl>
                                          <p:spTgt spid="44"/>
                                        </p:tgtEl>
                                      </p:cBhvr>
                                    </p:animEffect>
                                  </p:childTnLst>
                                </p:cTn>
                              </p:par>
                              <p:par>
                                <p:cTn id="33" presetID="3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anim calcmode="lin" valueType="num">
                                      <p:cBhvr>
                                        <p:cTn id="37" dur="500" fill="hold"/>
                                        <p:tgtEl>
                                          <p:spTgt spid="47"/>
                                        </p:tgtEl>
                                        <p:attrNameLst>
                                          <p:attrName>style.rotation</p:attrName>
                                        </p:attrNameLst>
                                      </p:cBhvr>
                                      <p:tavLst>
                                        <p:tav tm="0">
                                          <p:val>
                                            <p:fltVal val="90"/>
                                          </p:val>
                                        </p:tav>
                                        <p:tav tm="100000">
                                          <p:val>
                                            <p:fltVal val="0"/>
                                          </p:val>
                                        </p:tav>
                                      </p:tavLst>
                                    </p:anim>
                                    <p:animEffect transition="in" filter="fade">
                                      <p:cBhvr>
                                        <p:cTn id="38" dur="500"/>
                                        <p:tgtEl>
                                          <p:spTgt spid="47"/>
                                        </p:tgtEl>
                                      </p:cBhvr>
                                    </p:animEffect>
                                  </p:childTnLst>
                                </p:cTn>
                              </p:par>
                              <p:par>
                                <p:cTn id="39" presetID="3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 calcmode="lin" valueType="num">
                                      <p:cBhvr>
                                        <p:cTn id="43" dur="500" fill="hold"/>
                                        <p:tgtEl>
                                          <p:spTgt spid="50"/>
                                        </p:tgtEl>
                                        <p:attrNameLst>
                                          <p:attrName>style.rotation</p:attrName>
                                        </p:attrNameLst>
                                      </p:cBhvr>
                                      <p:tavLst>
                                        <p:tav tm="0">
                                          <p:val>
                                            <p:fltVal val="90"/>
                                          </p:val>
                                        </p:tav>
                                        <p:tav tm="100000">
                                          <p:val>
                                            <p:fltVal val="0"/>
                                          </p:val>
                                        </p:tav>
                                      </p:tavLst>
                                    </p:anim>
                                    <p:animEffect transition="in" filter="fade">
                                      <p:cBhvr>
                                        <p:cTn id="44" dur="500"/>
                                        <p:tgtEl>
                                          <p:spTgt spid="50"/>
                                        </p:tgtEl>
                                      </p:cBhvr>
                                    </p:animEffect>
                                  </p:childTnLst>
                                </p:cTn>
                              </p:par>
                            </p:childTnLst>
                          </p:cTn>
                        </p:par>
                        <p:par>
                          <p:cTn id="45" fill="hold">
                            <p:stCondLst>
                              <p:cond delay="1700"/>
                            </p:stCondLst>
                            <p:childTnLst>
                              <p:par>
                                <p:cTn id="46" presetID="42" presetClass="entr" presetSubtype="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1000"/>
                                        <p:tgtEl>
                                          <p:spTgt spid="53"/>
                                        </p:tgtEl>
                                      </p:cBhvr>
                                    </p:animEffect>
                                    <p:anim calcmode="lin" valueType="num">
                                      <p:cBhvr>
                                        <p:cTn id="54" dur="1000" fill="hold"/>
                                        <p:tgtEl>
                                          <p:spTgt spid="53"/>
                                        </p:tgtEl>
                                        <p:attrNameLst>
                                          <p:attrName>ppt_x</p:attrName>
                                        </p:attrNameLst>
                                      </p:cBhvr>
                                      <p:tavLst>
                                        <p:tav tm="0">
                                          <p:val>
                                            <p:strVal val="#ppt_x"/>
                                          </p:val>
                                        </p:tav>
                                        <p:tav tm="100000">
                                          <p:val>
                                            <p:strVal val="#ppt_x"/>
                                          </p:val>
                                        </p:tav>
                                      </p:tavLst>
                                    </p:anim>
                                    <p:anim calcmode="lin" valueType="num">
                                      <p:cBhvr>
                                        <p:cTn id="55" dur="1000" fill="hold"/>
                                        <p:tgtEl>
                                          <p:spTgt spid="53"/>
                                        </p:tgtEl>
                                        <p:attrNameLst>
                                          <p:attrName>ppt_y</p:attrName>
                                        </p:attrNameLst>
                                      </p:cBhvr>
                                      <p:tavLst>
                                        <p:tav tm="0">
                                          <p:val>
                                            <p:strVal val="#ppt_y+.1"/>
                                          </p:val>
                                        </p:tav>
                                        <p:tav tm="100000">
                                          <p:val>
                                            <p:strVal val="#ppt_y"/>
                                          </p:val>
                                        </p:tav>
                                      </p:tavLst>
                                    </p:anim>
                                  </p:childTnLst>
                                </p:cTn>
                              </p:par>
                            </p:childTnLst>
                          </p:cTn>
                        </p:par>
                        <p:par>
                          <p:cTn id="56" fill="hold">
                            <p:stCondLst>
                              <p:cond delay="2700"/>
                            </p:stCondLst>
                            <p:childTnLst>
                              <p:par>
                                <p:cTn id="57" presetID="21" presetClass="entr" presetSubtype="1"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heel(1)">
                                      <p:cBhvr>
                                        <p:cTn id="59" dur="500"/>
                                        <p:tgtEl>
                                          <p:spTgt spid="55"/>
                                        </p:tgtEl>
                                      </p:cBhvr>
                                    </p:animEffect>
                                  </p:childTnLst>
                                </p:cTn>
                              </p:par>
                            </p:childTnLst>
                          </p:cTn>
                        </p:par>
                        <p:par>
                          <p:cTn id="60" fill="hold">
                            <p:stCondLst>
                              <p:cond delay="3200"/>
                            </p:stCondLst>
                            <p:childTnLst>
                              <p:par>
                                <p:cTn id="61" presetID="2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500"/>
                                        <p:tgtEl>
                                          <p:spTgt spid="54"/>
                                        </p:tgtEl>
                                      </p:cBhvr>
                                    </p:animEffect>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heel(1)">
                                      <p:cBhvr>
                                        <p:cTn id="67" dur="500"/>
                                        <p:tgtEl>
                                          <p:spTgt spid="58"/>
                                        </p:tgtEl>
                                      </p:cBhvr>
                                    </p:animEffect>
                                  </p:childTnLst>
                                </p:cTn>
                              </p:par>
                            </p:childTnLst>
                          </p:cTn>
                        </p:par>
                        <p:par>
                          <p:cTn id="68" fill="hold">
                            <p:stCondLst>
                              <p:cond delay="4200"/>
                            </p:stCondLst>
                            <p:childTnLst>
                              <p:par>
                                <p:cTn id="69" presetID="22" presetClass="entr" presetSubtype="8"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wipe(left)">
                                      <p:cBhvr>
                                        <p:cTn id="71" dur="500"/>
                                        <p:tgtEl>
                                          <p:spTgt spid="67"/>
                                        </p:tgtEl>
                                      </p:cBhvr>
                                    </p:animEffect>
                                  </p:childTnLst>
                                </p:cTn>
                              </p:par>
                            </p:childTnLst>
                          </p:cTn>
                        </p:par>
                        <p:par>
                          <p:cTn id="72" fill="hold">
                            <p:stCondLst>
                              <p:cond delay="4700"/>
                            </p:stCondLst>
                            <p:childTnLst>
                              <p:par>
                                <p:cTn id="73" presetID="21" presetClass="entr" presetSubtype="1" fill="hold"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wheel(1)">
                                      <p:cBhvr>
                                        <p:cTn id="75" dur="500"/>
                                        <p:tgtEl>
                                          <p:spTgt spid="61"/>
                                        </p:tgtEl>
                                      </p:cBhvr>
                                    </p:animEffect>
                                  </p:childTnLst>
                                </p:cTn>
                              </p:par>
                            </p:childTnLst>
                          </p:cTn>
                        </p:par>
                        <p:par>
                          <p:cTn id="76" fill="hold">
                            <p:stCondLst>
                              <p:cond delay="5200"/>
                            </p:stCondLst>
                            <p:childTnLst>
                              <p:par>
                                <p:cTn id="77" presetID="22" presetClass="entr" presetSubtype="8"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wipe(left)">
                                      <p:cBhvr>
                                        <p:cTn id="79" dur="500"/>
                                        <p:tgtEl>
                                          <p:spTgt spid="68"/>
                                        </p:tgtEl>
                                      </p:cBhvr>
                                    </p:animEffect>
                                  </p:childTnLst>
                                </p:cTn>
                              </p:par>
                            </p:childTnLst>
                          </p:cTn>
                        </p:par>
                        <p:par>
                          <p:cTn id="80" fill="hold">
                            <p:stCondLst>
                              <p:cond delay="5700"/>
                            </p:stCondLst>
                            <p:childTnLst>
                              <p:par>
                                <p:cTn id="81" presetID="21" presetClass="entr" presetSubtype="1" fill="hold"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wheel(1)">
                                      <p:cBhvr>
                                        <p:cTn id="83" dur="500"/>
                                        <p:tgtEl>
                                          <p:spTgt spid="64"/>
                                        </p:tgtEl>
                                      </p:cBhvr>
                                    </p:animEffect>
                                  </p:childTnLst>
                                </p:cTn>
                              </p:par>
                            </p:childTnLst>
                          </p:cTn>
                        </p:par>
                        <p:par>
                          <p:cTn id="84" fill="hold">
                            <p:stCondLst>
                              <p:cond delay="6200"/>
                            </p:stCondLst>
                            <p:childTnLst>
                              <p:par>
                                <p:cTn id="85" presetID="22" presetClass="entr" presetSubtype="8" fill="hold" grpId="0" nodeType="after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wipe(left)">
                                      <p:cBhvr>
                                        <p:cTn id="8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53" grpId="0"/>
      <p:bldP spid="54" grpId="0"/>
      <p:bldP spid="67" grpId="0"/>
      <p:bldP spid="68" grpId="0"/>
      <p:bldP spid="6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9" descr="彩色团结小人"/>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79409" y="3124363"/>
            <a:ext cx="2617409" cy="196305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50"/>
          <p:cNvGrpSpPr>
            <a:grpSpLocks/>
          </p:cNvGrpSpPr>
          <p:nvPr/>
        </p:nvGrpSpPr>
        <p:grpSpPr bwMode="auto">
          <a:xfrm>
            <a:off x="497114" y="1244600"/>
            <a:ext cx="2776538" cy="2776538"/>
            <a:chOff x="240" y="1104"/>
            <a:chExt cx="1749" cy="1749"/>
          </a:xfrm>
        </p:grpSpPr>
        <p:pic>
          <p:nvPicPr>
            <p:cNvPr id="4" name="Picture 51" descr="X00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0" y="1104"/>
              <a:ext cx="1749" cy="1749"/>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22"/>
            <p:cNvSpPr txBox="1">
              <a:spLocks noChangeArrowheads="1"/>
            </p:cNvSpPr>
            <p:nvPr/>
          </p:nvSpPr>
          <p:spPr bwMode="gray">
            <a:xfrm>
              <a:off x="432" y="1536"/>
              <a:ext cx="1344"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endParaRPr lang="en-US" altLang="zh-CN" sz="1400">
                <a:solidFill>
                  <a:srgbClr val="000000"/>
                </a:solidFill>
              </a:endParaRPr>
            </a:p>
          </p:txBody>
        </p:sp>
      </p:grpSp>
      <p:grpSp>
        <p:nvGrpSpPr>
          <p:cNvPr id="6" name="Group 53"/>
          <p:cNvGrpSpPr>
            <a:grpSpLocks/>
          </p:cNvGrpSpPr>
          <p:nvPr/>
        </p:nvGrpSpPr>
        <p:grpSpPr bwMode="auto">
          <a:xfrm>
            <a:off x="3240314" y="1328738"/>
            <a:ext cx="2895600" cy="1935162"/>
            <a:chOff x="1968" y="1157"/>
            <a:chExt cx="1824" cy="1219"/>
          </a:xfrm>
        </p:grpSpPr>
        <p:grpSp>
          <p:nvGrpSpPr>
            <p:cNvPr id="7" name="Group 28"/>
            <p:cNvGrpSpPr>
              <a:grpSpLocks/>
            </p:cNvGrpSpPr>
            <p:nvPr/>
          </p:nvGrpSpPr>
          <p:grpSpPr bwMode="auto">
            <a:xfrm>
              <a:off x="1968" y="1541"/>
              <a:ext cx="1824" cy="835"/>
              <a:chOff x="1973" y="1027"/>
              <a:chExt cx="1926" cy="937"/>
            </a:xfrm>
          </p:grpSpPr>
          <p:sp>
            <p:nvSpPr>
              <p:cNvPr id="14" name="Oval 29"/>
              <p:cNvSpPr>
                <a:spLocks noChangeArrowheads="1"/>
              </p:cNvSpPr>
              <p:nvPr/>
            </p:nvSpPr>
            <p:spPr bwMode="gray">
              <a:xfrm>
                <a:off x="1994" y="1057"/>
                <a:ext cx="1905" cy="907"/>
              </a:xfrm>
              <a:prstGeom prst="ellipse">
                <a:avLst/>
              </a:prstGeom>
              <a:gradFill rotWithShape="1">
                <a:gsLst>
                  <a:gs pos="0">
                    <a:srgbClr val="0066CC">
                      <a:gamma/>
                      <a:shade val="63529"/>
                      <a:invGamma/>
                    </a:srgbClr>
                  </a:gs>
                  <a:gs pos="100000">
                    <a:srgbClr val="0066CC"/>
                  </a:gs>
                </a:gsLst>
                <a:lin ang="2700000" scaled="1"/>
              </a:gradFill>
              <a:ln w="9525">
                <a:noFill/>
                <a:round/>
                <a:headEnd/>
                <a:tailEnd/>
              </a:ln>
              <a:effectLst>
                <a:outerShdw dist="35921" dir="2700000" algn="ctr" rotWithShape="0">
                  <a:srgbClr val="000000"/>
                </a:outerShdw>
              </a:effectLst>
            </p:spPr>
            <p:txBody>
              <a:bodyPr wrap="none" anchor="ctr"/>
              <a:lstStyle/>
              <a:p>
                <a:pPr algn="l">
                  <a:defRPr/>
                </a:pPr>
                <a:endParaRPr lang="zh-CN" altLang="en-US" sz="1800"/>
              </a:p>
            </p:txBody>
          </p:sp>
          <p:sp>
            <p:nvSpPr>
              <p:cNvPr id="15" name="Oval 30"/>
              <p:cNvSpPr>
                <a:spLocks noChangeArrowheads="1"/>
              </p:cNvSpPr>
              <p:nvPr/>
            </p:nvSpPr>
            <p:spPr bwMode="gray">
              <a:xfrm>
                <a:off x="1973" y="1027"/>
                <a:ext cx="1905" cy="907"/>
              </a:xfrm>
              <a:prstGeom prst="ellipse">
                <a:avLst/>
              </a:prstGeom>
              <a:gradFill rotWithShape="1">
                <a:gsLst>
                  <a:gs pos="0">
                    <a:srgbClr val="9BC7F3"/>
                  </a:gs>
                  <a:gs pos="100000">
                    <a:srgbClr val="1D80E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grpSp>
        <p:sp>
          <p:nvSpPr>
            <p:cNvPr id="8" name="WordArt 23"/>
            <p:cNvSpPr>
              <a:spLocks noChangeArrowheads="1" noChangeShapeType="1" noTextEdit="1"/>
            </p:cNvSpPr>
            <p:nvPr/>
          </p:nvSpPr>
          <p:spPr bwMode="gray">
            <a:xfrm>
              <a:off x="2112" y="1157"/>
              <a:ext cx="1536" cy="384"/>
            </a:xfrm>
            <a:prstGeom prst="rect">
              <a:avLst/>
            </a:prstGeom>
            <a:extLst>
              <a:ext uri="{91240B29-F687-4F45-9708-019B960494DF}">
                <a14:hiddenLine xmlns:a14="http://schemas.microsoft.com/office/drawing/2010/main" w="6350">
                  <a:solidFill>
                    <a:srgbClr val="000000"/>
                  </a:solidFill>
                  <a:round/>
                  <a:headEnd/>
                  <a:tailEnd/>
                </a14:hiddenLine>
              </a:ext>
            </a:extLst>
          </p:spPr>
          <p:txBody>
            <a:bodyPr spcFirstLastPara="1" wrap="none" fromWordArt="1">
              <a:prstTxWarp prst="textArchUp">
                <a:avLst>
                  <a:gd name="adj" fmla="val 10907292"/>
                </a:avLst>
              </a:prstTxWarp>
            </a:bodyPr>
            <a:lstStyle/>
            <a:p>
              <a:r>
                <a:rPr lang="en-US" altLang="zh-CN" sz="1800" kern="10">
                  <a:solidFill>
                    <a:srgbClr val="1C1C1C"/>
                  </a:solidFill>
                  <a:latin typeface="Verdana" panose="020B0604030504040204" pitchFamily="34" charset="0"/>
                </a:rPr>
                <a:t>Your Text Here</a:t>
              </a:r>
              <a:endParaRPr lang="zh-CN" altLang="en-US" sz="1800" kern="10">
                <a:solidFill>
                  <a:srgbClr val="1C1C1C"/>
                </a:solidFill>
                <a:latin typeface="Verdana" panose="020B0604030504040204" pitchFamily="34" charset="0"/>
              </a:endParaRPr>
            </a:p>
          </p:txBody>
        </p:sp>
        <p:sp>
          <p:nvSpPr>
            <p:cNvPr id="9" name="Oval 31"/>
            <p:cNvSpPr>
              <a:spLocks noChangeArrowheads="1"/>
            </p:cNvSpPr>
            <p:nvPr/>
          </p:nvSpPr>
          <p:spPr bwMode="gray">
            <a:xfrm>
              <a:off x="2054" y="1493"/>
              <a:ext cx="1633" cy="724"/>
            </a:xfrm>
            <a:prstGeom prst="ellipse">
              <a:avLst/>
            </a:prstGeom>
            <a:gradFill rotWithShape="1">
              <a:gsLst>
                <a:gs pos="0">
                  <a:srgbClr val="765E00"/>
                </a:gs>
                <a:gs pos="100000">
                  <a:srgbClr val="FFCC00"/>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0" name="Oval 32"/>
            <p:cNvSpPr>
              <a:spLocks noChangeArrowheads="1"/>
            </p:cNvSpPr>
            <p:nvPr/>
          </p:nvSpPr>
          <p:spPr bwMode="gray">
            <a:xfrm>
              <a:off x="2075" y="1497"/>
              <a:ext cx="1593" cy="706"/>
            </a:xfrm>
            <a:prstGeom prst="ellipse">
              <a:avLst/>
            </a:prstGeom>
            <a:gradFill rotWithShape="1">
              <a:gsLst>
                <a:gs pos="0">
                  <a:srgbClr val="FFCC00">
                    <a:alpha val="0"/>
                  </a:srgbClr>
                </a:gs>
                <a:gs pos="100000">
                  <a:srgbClr val="FFEDA6"/>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1" name="Oval 33"/>
            <p:cNvSpPr>
              <a:spLocks noChangeArrowheads="1"/>
            </p:cNvSpPr>
            <p:nvPr/>
          </p:nvSpPr>
          <p:spPr bwMode="gray">
            <a:xfrm>
              <a:off x="2092" y="1504"/>
              <a:ext cx="1516" cy="659"/>
            </a:xfrm>
            <a:prstGeom prst="ellipse">
              <a:avLst/>
            </a:prstGeom>
            <a:gradFill rotWithShape="1">
              <a:gsLst>
                <a:gs pos="0">
                  <a:srgbClr val="CAA200"/>
                </a:gs>
                <a:gs pos="100000">
                  <a:srgbClr val="FFCC00">
                    <a:alpha val="48000"/>
                  </a:srgbClr>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2" name="Oval 34"/>
            <p:cNvSpPr>
              <a:spLocks noChangeArrowheads="1"/>
            </p:cNvSpPr>
            <p:nvPr/>
          </p:nvSpPr>
          <p:spPr bwMode="gray">
            <a:xfrm>
              <a:off x="2172" y="1519"/>
              <a:ext cx="1334" cy="534"/>
            </a:xfrm>
            <a:prstGeom prst="ellipse">
              <a:avLst/>
            </a:prstGeom>
            <a:gradFill rotWithShape="1">
              <a:gsLst>
                <a:gs pos="0">
                  <a:srgbClr val="FFFFFF"/>
                </a:gs>
                <a:gs pos="100000">
                  <a:srgbClr val="FFCC00">
                    <a:alpha val="37999"/>
                  </a:srgbClr>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3" name="Text Box 35"/>
            <p:cNvSpPr txBox="1">
              <a:spLocks noChangeArrowheads="1"/>
            </p:cNvSpPr>
            <p:nvPr/>
          </p:nvSpPr>
          <p:spPr bwMode="gray">
            <a:xfrm>
              <a:off x="2422" y="1689"/>
              <a:ext cx="89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zh-CN" altLang="en-US" sz="1600" b="1">
                  <a:solidFill>
                    <a:srgbClr val="000000"/>
                  </a:solidFill>
                </a:rPr>
                <a:t>点击添加标题</a:t>
              </a:r>
              <a:endParaRPr lang="zh-CN" altLang="en-US" sz="1600">
                <a:solidFill>
                  <a:srgbClr val="000000"/>
                </a:solidFill>
              </a:endParaRPr>
            </a:p>
          </p:txBody>
        </p:sp>
      </p:grpSp>
      <p:grpSp>
        <p:nvGrpSpPr>
          <p:cNvPr id="16" name="Group 63"/>
          <p:cNvGrpSpPr>
            <a:grpSpLocks/>
          </p:cNvGrpSpPr>
          <p:nvPr/>
        </p:nvGrpSpPr>
        <p:grpSpPr bwMode="auto">
          <a:xfrm>
            <a:off x="6059714" y="1244600"/>
            <a:ext cx="2743200" cy="2743200"/>
            <a:chOff x="3744" y="1104"/>
            <a:chExt cx="1728" cy="1728"/>
          </a:xfrm>
        </p:grpSpPr>
        <p:pic>
          <p:nvPicPr>
            <p:cNvPr id="17" name="Picture 64" descr="X00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4" y="1104"/>
              <a:ext cx="1728" cy="1728"/>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22"/>
            <p:cNvSpPr txBox="1">
              <a:spLocks noChangeArrowheads="1"/>
            </p:cNvSpPr>
            <p:nvPr/>
          </p:nvSpPr>
          <p:spPr bwMode="gray">
            <a:xfrm>
              <a:off x="4032" y="1536"/>
              <a:ext cx="1344"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endParaRPr lang="en-US" altLang="zh-CN" sz="1400">
                <a:solidFill>
                  <a:srgbClr val="000000"/>
                </a:solidFill>
              </a:endParaRPr>
            </a:p>
          </p:txBody>
        </p:sp>
      </p:grpSp>
    </p:spTree>
    <p:extLst>
      <p:ext uri="{BB962C8B-B14F-4D97-AF65-F5344CB8AC3E}">
        <p14:creationId xmlns:p14="http://schemas.microsoft.com/office/powerpoint/2010/main" val="6030620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linds(horizont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a:grpSpLocks/>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grpSp>
        <p:nvGrpSpPr>
          <p:cNvPr id="19" name="组合 18"/>
          <p:cNvGrpSpPr/>
          <p:nvPr/>
        </p:nvGrpSpPr>
        <p:grpSpPr>
          <a:xfrm>
            <a:off x="3681243" y="1166908"/>
            <a:ext cx="1320671" cy="1181202"/>
            <a:chOff x="2370146" y="3319026"/>
            <a:chExt cx="483806" cy="432714"/>
          </a:xfrm>
        </p:grpSpPr>
        <p:grpSp>
          <p:nvGrpSpPr>
            <p:cNvPr id="20" name="Group 23"/>
            <p:cNvGrpSpPr>
              <a:grpSpLocks/>
            </p:cNvGrpSpPr>
            <p:nvPr/>
          </p:nvGrpSpPr>
          <p:grpSpPr bwMode="auto">
            <a:xfrm>
              <a:off x="2370146" y="3319026"/>
              <a:ext cx="483806" cy="432714"/>
              <a:chOff x="0" y="0"/>
              <a:chExt cx="464" cy="415"/>
            </a:xfrm>
          </p:grpSpPr>
          <p:pic>
            <p:nvPicPr>
              <p:cNvPr id="28" name="圆角矩形 17"/>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9" name="Text Box 25"/>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27" name="TextBox 29"/>
            <p:cNvSpPr txBox="1">
              <a:spLocks noChangeArrowheads="1"/>
            </p:cNvSpPr>
            <p:nvPr/>
          </p:nvSpPr>
          <p:spPr bwMode="auto">
            <a:xfrm>
              <a:off x="2471847" y="3320732"/>
              <a:ext cx="234604" cy="405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4</a:t>
              </a:r>
              <a:endParaRPr lang="zh-CN" altLang="en-US" sz="6600" b="1" dirty="0">
                <a:solidFill>
                  <a:schemeClr val="bg1"/>
                </a:solidFill>
              </a:endParaRPr>
            </a:p>
          </p:txBody>
        </p:sp>
      </p:grpSp>
    </p:spTree>
    <p:extLst>
      <p:ext uri="{BB962C8B-B14F-4D97-AF65-F5344CB8AC3E}">
        <p14:creationId xmlns:p14="http://schemas.microsoft.com/office/powerpoint/2010/main" val="383943539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22983" y="751013"/>
            <a:ext cx="1878810" cy="1870993"/>
            <a:chOff x="3635897" y="627534"/>
            <a:chExt cx="1878810" cy="1870993"/>
          </a:xfrm>
        </p:grpSpPr>
        <p:grpSp>
          <p:nvGrpSpPr>
            <p:cNvPr id="3" name="组合 2"/>
            <p:cNvGrpSpPr/>
            <p:nvPr/>
          </p:nvGrpSpPr>
          <p:grpSpPr>
            <a:xfrm>
              <a:off x="3635897" y="627534"/>
              <a:ext cx="1878810" cy="1870993"/>
              <a:chOff x="1979712" y="2060848"/>
              <a:chExt cx="2232248" cy="2232248"/>
            </a:xfrm>
          </p:grpSpPr>
          <p:sp>
            <p:nvSpPr>
              <p:cNvPr id="6" name="泪滴形 5"/>
              <p:cNvSpPr/>
              <p:nvPr/>
            </p:nvSpPr>
            <p:spPr>
              <a:xfrm rot="5611519">
                <a:off x="1979712" y="2060848"/>
                <a:ext cx="2232248" cy="2232248"/>
              </a:xfrm>
              <a:prstGeom prst="teardrop">
                <a:avLst>
                  <a:gd name="adj" fmla="val 101078"/>
                </a:avLst>
              </a:prstGeom>
              <a:gradFill flip="none" rotWithShape="1">
                <a:gsLst>
                  <a:gs pos="56000">
                    <a:srgbClr val="0070C0">
                      <a:shade val="30000"/>
                      <a:satMod val="115000"/>
                    </a:srgbClr>
                  </a:gs>
                  <a:gs pos="99000">
                    <a:srgbClr val="00B0F0"/>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泪滴形 6"/>
              <p:cNvSpPr/>
              <p:nvPr/>
            </p:nvSpPr>
            <p:spPr>
              <a:xfrm rot="5611519">
                <a:off x="2064838" y="2130266"/>
                <a:ext cx="2085633" cy="2085633"/>
              </a:xfrm>
              <a:prstGeom prst="teardrop">
                <a:avLst>
                  <a:gd name="adj" fmla="val 101078"/>
                </a:avLst>
              </a:prstGeom>
              <a:gradFill flip="none" rotWithShape="1">
                <a:gsLst>
                  <a:gs pos="0">
                    <a:srgbClr val="00B0F0"/>
                  </a:gs>
                  <a:gs pos="84000">
                    <a:srgbClr val="0070C0">
                      <a:shade val="100000"/>
                      <a:satMod val="115000"/>
                    </a:srgbClr>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 name="泪滴形 7"/>
              <p:cNvSpPr/>
              <p:nvPr/>
            </p:nvSpPr>
            <p:spPr>
              <a:xfrm rot="5611519">
                <a:off x="2064839" y="2134155"/>
                <a:ext cx="2085633" cy="2085633"/>
              </a:xfrm>
              <a:prstGeom prst="teardrop">
                <a:avLst>
                  <a:gd name="adj" fmla="val 101078"/>
                </a:avLst>
              </a:prstGeom>
              <a:noFill/>
              <a:ln w="25400" cap="flat" cmpd="sng" algn="ctr">
                <a:solidFill>
                  <a:srgbClr val="37CBFF"/>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 name="TextBox 41"/>
            <p:cNvSpPr txBox="1"/>
            <p:nvPr/>
          </p:nvSpPr>
          <p:spPr>
            <a:xfrm>
              <a:off x="4102450" y="880880"/>
              <a:ext cx="907977" cy="32484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 name="TextBox 42"/>
            <p:cNvSpPr txBox="1"/>
            <p:nvPr/>
          </p:nvSpPr>
          <p:spPr>
            <a:xfrm>
              <a:off x="3943666" y="1257185"/>
              <a:ext cx="1354249" cy="783234"/>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9" name="组合 8"/>
          <p:cNvGrpSpPr/>
          <p:nvPr/>
        </p:nvGrpSpPr>
        <p:grpSpPr>
          <a:xfrm>
            <a:off x="5576004" y="2829723"/>
            <a:ext cx="2323444" cy="2313777"/>
            <a:chOff x="5488918" y="2706244"/>
            <a:chExt cx="2323444" cy="2313777"/>
          </a:xfrm>
        </p:grpSpPr>
        <p:grpSp>
          <p:nvGrpSpPr>
            <p:cNvPr id="10" name="组合 9"/>
            <p:cNvGrpSpPr/>
            <p:nvPr/>
          </p:nvGrpSpPr>
          <p:grpSpPr>
            <a:xfrm rot="5811006" flipH="1">
              <a:off x="5493751" y="2701411"/>
              <a:ext cx="2313777" cy="2323444"/>
              <a:chOff x="1979712" y="2060848"/>
              <a:chExt cx="2232248" cy="2232248"/>
            </a:xfrm>
          </p:grpSpPr>
          <p:sp>
            <p:nvSpPr>
              <p:cNvPr id="14" name="泪滴形 13"/>
              <p:cNvSpPr/>
              <p:nvPr/>
            </p:nvSpPr>
            <p:spPr>
              <a:xfrm rot="5611519">
                <a:off x="1979712" y="2060848"/>
                <a:ext cx="2232248" cy="2232248"/>
              </a:xfrm>
              <a:prstGeom prst="teardrop">
                <a:avLst>
                  <a:gd name="adj" fmla="val 101078"/>
                </a:avLst>
              </a:prstGeom>
              <a:gradFill flip="none" rotWithShape="1">
                <a:gsLst>
                  <a:gs pos="50000">
                    <a:srgbClr val="B10B62"/>
                  </a:gs>
                  <a:gs pos="99000">
                    <a:srgbClr val="F559B6"/>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泪滴形 14"/>
              <p:cNvSpPr/>
              <p:nvPr/>
            </p:nvSpPr>
            <p:spPr>
              <a:xfrm rot="5611519">
                <a:off x="2064838" y="2130266"/>
                <a:ext cx="2085633" cy="2085633"/>
              </a:xfrm>
              <a:prstGeom prst="teardrop">
                <a:avLst>
                  <a:gd name="adj" fmla="val 101078"/>
                </a:avLst>
              </a:prstGeom>
              <a:gradFill flip="none" rotWithShape="1">
                <a:gsLst>
                  <a:gs pos="0">
                    <a:srgbClr val="F559B6"/>
                  </a:gs>
                  <a:gs pos="84000">
                    <a:srgbClr val="B10B62"/>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泪滴形 15"/>
              <p:cNvSpPr/>
              <p:nvPr/>
            </p:nvSpPr>
            <p:spPr>
              <a:xfrm rot="5611519">
                <a:off x="2064839" y="2134155"/>
                <a:ext cx="2085633" cy="2085633"/>
              </a:xfrm>
              <a:prstGeom prst="teardrop">
                <a:avLst>
                  <a:gd name="adj" fmla="val 101078"/>
                </a:avLst>
              </a:prstGeom>
              <a:noFill/>
              <a:ln w="25400" cap="flat" cmpd="sng" algn="ctr">
                <a:solidFill>
                  <a:srgbClr val="F88CCC"/>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 name="组合 10"/>
            <p:cNvGrpSpPr/>
            <p:nvPr/>
          </p:nvGrpSpPr>
          <p:grpSpPr>
            <a:xfrm>
              <a:off x="5891723" y="2900668"/>
              <a:ext cx="1619473" cy="1617058"/>
              <a:chOff x="5891723" y="2900668"/>
              <a:chExt cx="1619473" cy="1617058"/>
            </a:xfrm>
          </p:grpSpPr>
          <p:sp>
            <p:nvSpPr>
              <p:cNvPr id="12" name="TextBox 43"/>
              <p:cNvSpPr txBox="1"/>
              <p:nvPr/>
            </p:nvSpPr>
            <p:spPr>
              <a:xfrm>
                <a:off x="5891723" y="2900668"/>
                <a:ext cx="907977" cy="32484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 name="TextBox 44"/>
              <p:cNvSpPr txBox="1"/>
              <p:nvPr/>
            </p:nvSpPr>
            <p:spPr>
              <a:xfrm>
                <a:off x="5894887" y="3265797"/>
                <a:ext cx="1616309" cy="12519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grpSp>
        <p:nvGrpSpPr>
          <p:cNvPr id="17" name="组合 16"/>
          <p:cNvGrpSpPr/>
          <p:nvPr/>
        </p:nvGrpSpPr>
        <p:grpSpPr>
          <a:xfrm>
            <a:off x="4246886" y="2709871"/>
            <a:ext cx="1304939" cy="1299510"/>
            <a:chOff x="4159800" y="2586392"/>
            <a:chExt cx="1304939" cy="1299510"/>
          </a:xfrm>
        </p:grpSpPr>
        <p:grpSp>
          <p:nvGrpSpPr>
            <p:cNvPr id="18" name="组合 17"/>
            <p:cNvGrpSpPr/>
            <p:nvPr/>
          </p:nvGrpSpPr>
          <p:grpSpPr>
            <a:xfrm rot="401142" flipV="1">
              <a:off x="4159800" y="2586392"/>
              <a:ext cx="1304939" cy="1299510"/>
              <a:chOff x="1979712" y="2060848"/>
              <a:chExt cx="2232248" cy="2232248"/>
            </a:xfrm>
          </p:grpSpPr>
          <p:sp>
            <p:nvSpPr>
              <p:cNvPr id="21" name="泪滴形 20"/>
              <p:cNvSpPr/>
              <p:nvPr/>
            </p:nvSpPr>
            <p:spPr>
              <a:xfrm rot="5611519">
                <a:off x="1979712" y="2060848"/>
                <a:ext cx="2232248" cy="2232248"/>
              </a:xfrm>
              <a:prstGeom prst="teardrop">
                <a:avLst>
                  <a:gd name="adj" fmla="val 101078"/>
                </a:avLst>
              </a:prstGeom>
              <a:gradFill flip="none" rotWithShape="1">
                <a:gsLst>
                  <a:gs pos="56000">
                    <a:srgbClr val="5C9B1D"/>
                  </a:gs>
                  <a:gs pos="99000">
                    <a:srgbClr val="D3FC04"/>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泪滴形 21"/>
              <p:cNvSpPr/>
              <p:nvPr/>
            </p:nvSpPr>
            <p:spPr>
              <a:xfrm rot="5611519">
                <a:off x="2064838" y="2130266"/>
                <a:ext cx="2085633" cy="2085633"/>
              </a:xfrm>
              <a:prstGeom prst="teardrop">
                <a:avLst>
                  <a:gd name="adj" fmla="val 101078"/>
                </a:avLst>
              </a:prstGeom>
              <a:gradFill flip="none" rotWithShape="1">
                <a:gsLst>
                  <a:gs pos="0">
                    <a:srgbClr val="D3FC04"/>
                  </a:gs>
                  <a:gs pos="84000">
                    <a:srgbClr val="6DB822"/>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泪滴形 22"/>
              <p:cNvSpPr/>
              <p:nvPr/>
            </p:nvSpPr>
            <p:spPr>
              <a:xfrm rot="5611519">
                <a:off x="2064839" y="2134155"/>
                <a:ext cx="2085633" cy="2085633"/>
              </a:xfrm>
              <a:prstGeom prst="teardrop">
                <a:avLst>
                  <a:gd name="adj" fmla="val 101078"/>
                </a:avLst>
              </a:prstGeom>
              <a:noFill/>
              <a:ln w="25400" cap="flat" cmpd="sng" algn="ctr">
                <a:solidFill>
                  <a:srgbClr val="FFFF00"/>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 name="TextBox 45"/>
            <p:cNvSpPr txBox="1"/>
            <p:nvPr/>
          </p:nvSpPr>
          <p:spPr>
            <a:xfrm>
              <a:off x="4434196" y="2734517"/>
              <a:ext cx="907977" cy="314539"/>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05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0" name="TextBox 46"/>
            <p:cNvSpPr txBox="1"/>
            <p:nvPr/>
          </p:nvSpPr>
          <p:spPr>
            <a:xfrm>
              <a:off x="4329396" y="3031194"/>
              <a:ext cx="1022501" cy="54888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24" name="组合 23"/>
          <p:cNvGrpSpPr/>
          <p:nvPr/>
        </p:nvGrpSpPr>
        <p:grpSpPr>
          <a:xfrm>
            <a:off x="5646278" y="1292275"/>
            <a:ext cx="1449113" cy="1443084"/>
            <a:chOff x="5559192" y="1168796"/>
            <a:chExt cx="1449113" cy="1443084"/>
          </a:xfrm>
        </p:grpSpPr>
        <p:grpSp>
          <p:nvGrpSpPr>
            <p:cNvPr id="25" name="组合 24"/>
            <p:cNvGrpSpPr/>
            <p:nvPr/>
          </p:nvGrpSpPr>
          <p:grpSpPr>
            <a:xfrm rot="5400000">
              <a:off x="5562207" y="1165781"/>
              <a:ext cx="1443084" cy="1449113"/>
              <a:chOff x="1979712" y="2060848"/>
              <a:chExt cx="2232248" cy="2232248"/>
            </a:xfrm>
          </p:grpSpPr>
          <p:sp>
            <p:nvSpPr>
              <p:cNvPr id="28" name="泪滴形 27"/>
              <p:cNvSpPr/>
              <p:nvPr/>
            </p:nvSpPr>
            <p:spPr>
              <a:xfrm rot="5611519">
                <a:off x="1979712" y="2060848"/>
                <a:ext cx="2232248" cy="2232248"/>
              </a:xfrm>
              <a:prstGeom prst="teardrop">
                <a:avLst>
                  <a:gd name="adj" fmla="val 101078"/>
                </a:avLst>
              </a:prstGeom>
              <a:gradFill flip="none" rotWithShape="1">
                <a:gsLst>
                  <a:gs pos="56000">
                    <a:srgbClr val="F79646">
                      <a:lumMod val="75000"/>
                    </a:srgbClr>
                  </a:gs>
                  <a:gs pos="99000">
                    <a:srgbClr val="FFC000"/>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9" name="泪滴形 28"/>
              <p:cNvSpPr/>
              <p:nvPr/>
            </p:nvSpPr>
            <p:spPr>
              <a:xfrm rot="5611519">
                <a:off x="2064838" y="2130266"/>
                <a:ext cx="2085633" cy="2085633"/>
              </a:xfrm>
              <a:prstGeom prst="teardrop">
                <a:avLst>
                  <a:gd name="adj" fmla="val 101078"/>
                </a:avLst>
              </a:prstGeom>
              <a:gradFill flip="none" rotWithShape="1">
                <a:gsLst>
                  <a:gs pos="0">
                    <a:srgbClr val="FFC000"/>
                  </a:gs>
                  <a:gs pos="84000">
                    <a:srgbClr val="F79646">
                      <a:lumMod val="75000"/>
                    </a:srgbClr>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0" name="泪滴形 29"/>
              <p:cNvSpPr/>
              <p:nvPr/>
            </p:nvSpPr>
            <p:spPr>
              <a:xfrm rot="5611519">
                <a:off x="2064839" y="2134155"/>
                <a:ext cx="2085633" cy="2085633"/>
              </a:xfrm>
              <a:prstGeom prst="teardrop">
                <a:avLst>
                  <a:gd name="adj" fmla="val 101078"/>
                </a:avLst>
              </a:prstGeom>
              <a:noFill/>
              <a:ln w="25400" cap="flat" cmpd="sng" algn="ctr">
                <a:solidFill>
                  <a:srgbClr val="FFFF00"/>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6" name="TextBox 47"/>
            <p:cNvSpPr txBox="1"/>
            <p:nvPr/>
          </p:nvSpPr>
          <p:spPr>
            <a:xfrm>
              <a:off x="5853102" y="1472216"/>
              <a:ext cx="907977" cy="314539"/>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05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7" name="TextBox 48"/>
            <p:cNvSpPr txBox="1"/>
            <p:nvPr/>
          </p:nvSpPr>
          <p:spPr>
            <a:xfrm>
              <a:off x="5748301" y="1768891"/>
              <a:ext cx="1022501" cy="54888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sp>
        <p:nvSpPr>
          <p:cNvPr id="31" name="TextBox 61"/>
          <p:cNvSpPr txBox="1"/>
          <p:nvPr/>
        </p:nvSpPr>
        <p:spPr>
          <a:xfrm>
            <a:off x="571623" y="2743539"/>
            <a:ext cx="2378236" cy="492443"/>
          </a:xfrm>
          <a:prstGeom prst="rect">
            <a:avLst/>
          </a:prstGeom>
          <a:noFill/>
        </p:spPr>
        <p:txBody>
          <a:bodyPr wrap="square" rtlCol="0">
            <a:spAutoFit/>
          </a:bodyPr>
          <a:lstStyle/>
          <a:p>
            <a:pPr>
              <a:lnSpc>
                <a:spcPct val="130000"/>
              </a:lnSpc>
            </a:pPr>
            <a:r>
              <a:rPr lang="zh-CN" altLang="en-US" sz="2000" b="1" dirty="0" smtClean="0">
                <a:solidFill>
                  <a:srgbClr val="0070C0"/>
                </a:solidFill>
                <a:latin typeface="微软雅黑" pitchFamily="34" charset="-122"/>
                <a:ea typeface="微软雅黑" pitchFamily="34" charset="-122"/>
              </a:rPr>
              <a:t>您的标题写在这里</a:t>
            </a:r>
            <a:endParaRPr lang="zh-CN" altLang="en-US" sz="2000" b="1" dirty="0">
              <a:solidFill>
                <a:srgbClr val="0070C0"/>
              </a:solidFill>
              <a:latin typeface="微软雅黑" pitchFamily="34" charset="-122"/>
              <a:ea typeface="微软雅黑" pitchFamily="34" charset="-122"/>
            </a:endParaRPr>
          </a:p>
        </p:txBody>
      </p:sp>
      <p:sp>
        <p:nvSpPr>
          <p:cNvPr id="32" name="TextBox 62"/>
          <p:cNvSpPr txBox="1"/>
          <p:nvPr/>
        </p:nvSpPr>
        <p:spPr>
          <a:xfrm>
            <a:off x="568031" y="3341460"/>
            <a:ext cx="3514991" cy="932563"/>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通过复制您的文本</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后在此</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框中选择</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粘贴您的内容打在这里或者通过复制您的文本后在此框中选择粘贴</a:t>
            </a:r>
            <a:endParaRPr kumimoji="0" lang="en-US" altLang="zh-CN"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6669076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8" fill="hold" nodeType="withEffect">
                                  <p:stCondLst>
                                    <p:cond delay="50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500"/>
                                        <p:tgtEl>
                                          <p:spTgt spid="24"/>
                                        </p:tgtEl>
                                      </p:cBhvr>
                                    </p:animEffect>
                                  </p:childTnLst>
                                </p:cTn>
                              </p:par>
                              <p:par>
                                <p:cTn id="11" presetID="22" presetClass="entr" presetSubtype="1" fill="hold"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par>
                                <p:cTn id="14" presetID="22" presetClass="entr" presetSubtype="2" fill="hold" nodeType="withEffect">
                                  <p:stCondLst>
                                    <p:cond delay="1500"/>
                                  </p:stCondLst>
                                  <p:childTnLst>
                                    <p:set>
                                      <p:cBhvr>
                                        <p:cTn id="15" dur="1" fill="hold">
                                          <p:stCondLst>
                                            <p:cond delay="0"/>
                                          </p:stCondLst>
                                        </p:cTn>
                                        <p:tgtEl>
                                          <p:spTgt spid="17"/>
                                        </p:tgtEl>
                                        <p:attrNameLst>
                                          <p:attrName>style.visibility</p:attrName>
                                        </p:attrNameLst>
                                      </p:cBhvr>
                                      <p:to>
                                        <p:strVal val="visible"/>
                                      </p:to>
                                    </p:set>
                                    <p:animEffect transition="in" filter="wipe(right)">
                                      <p:cBhvr>
                                        <p:cTn id="16" dur="500"/>
                                        <p:tgtEl>
                                          <p:spTgt spid="17"/>
                                        </p:tgtEl>
                                      </p:cBhvr>
                                    </p:animEffect>
                                  </p:childTnLst>
                                </p:cTn>
                              </p:par>
                              <p:par>
                                <p:cTn id="17" presetID="47" presetClass="entr" presetSubtype="0" fill="hold" grpId="0" nodeType="withEffect">
                                  <p:stCondLst>
                                    <p:cond delay="20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500" fill="hold"/>
                                        <p:tgtEl>
                                          <p:spTgt spid="3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00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anim calcmode="lin" valueType="num">
                                      <p:cBhvr>
                                        <p:cTn id="25" dur="500" fill="hold"/>
                                        <p:tgtEl>
                                          <p:spTgt spid="32"/>
                                        </p:tgtEl>
                                        <p:attrNameLst>
                                          <p:attrName>ppt_x</p:attrName>
                                        </p:attrNameLst>
                                      </p:cBhvr>
                                      <p:tavLst>
                                        <p:tav tm="0">
                                          <p:val>
                                            <p:strVal val="#ppt_x"/>
                                          </p:val>
                                        </p:tav>
                                        <p:tav tm="100000">
                                          <p:val>
                                            <p:strVal val="#ppt_x"/>
                                          </p:val>
                                        </p:tav>
                                      </p:tavLst>
                                    </p:anim>
                                    <p:anim calcmode="lin" valueType="num">
                                      <p:cBhvr>
                                        <p:cTn id="26"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形标注 2"/>
          <p:cNvSpPr/>
          <p:nvPr/>
        </p:nvSpPr>
        <p:spPr>
          <a:xfrm rot="18536509" flipH="1">
            <a:off x="3676067" y="741380"/>
            <a:ext cx="2150193" cy="2331044"/>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4BACC6">
                  <a:lumMod val="75000"/>
                  <a:shade val="30000"/>
                  <a:satMod val="115000"/>
                </a:srgbClr>
              </a:gs>
              <a:gs pos="50000">
                <a:srgbClr val="4BACC6">
                  <a:lumMod val="75000"/>
                  <a:shade val="67500"/>
                  <a:satMod val="115000"/>
                </a:srgbClr>
              </a:gs>
              <a:gs pos="100000">
                <a:srgbClr val="4BACC6">
                  <a:lumMod val="75000"/>
                  <a:shade val="100000"/>
                  <a:satMod val="115000"/>
                </a:srgbClr>
              </a:gs>
            </a:gsLst>
            <a:lin ang="13500000" scaled="1"/>
            <a:tileRect/>
          </a:gradFill>
          <a:ln w="25400" cap="flat" cmpd="sng" algn="ctr">
            <a:solidFill>
              <a:srgbClr val="4BACC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 name="椭圆形标注 2"/>
          <p:cNvSpPr/>
          <p:nvPr/>
        </p:nvSpPr>
        <p:spPr>
          <a:xfrm rot="3890442">
            <a:off x="6072876" y="833746"/>
            <a:ext cx="1569265" cy="2011642"/>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1F497D">
                  <a:lumMod val="60000"/>
                  <a:lumOff val="40000"/>
                  <a:shade val="30000"/>
                  <a:satMod val="115000"/>
                </a:srgbClr>
              </a:gs>
              <a:gs pos="50000">
                <a:srgbClr val="1F497D">
                  <a:lumMod val="60000"/>
                  <a:lumOff val="40000"/>
                  <a:shade val="67500"/>
                  <a:satMod val="115000"/>
                </a:srgbClr>
              </a:gs>
              <a:gs pos="100000">
                <a:srgbClr val="1F497D">
                  <a:lumMod val="60000"/>
                  <a:lumOff val="40000"/>
                  <a:shade val="100000"/>
                  <a:satMod val="115000"/>
                </a:srgbClr>
              </a:gs>
            </a:gsLst>
            <a:lin ang="13500000" scaled="1"/>
            <a:tileRect/>
          </a:gradFill>
          <a:ln w="25400" cap="flat" cmpd="sng" algn="ctr">
            <a:solidFill>
              <a:srgbClr val="1F497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TextBox 63"/>
          <p:cNvSpPr txBox="1"/>
          <p:nvPr/>
        </p:nvSpPr>
        <p:spPr>
          <a:xfrm rot="1554239">
            <a:off x="6183643" y="1308202"/>
            <a:ext cx="1094912" cy="78340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0" name="TextBox 64"/>
          <p:cNvSpPr txBox="1"/>
          <p:nvPr/>
        </p:nvSpPr>
        <p:spPr>
          <a:xfrm rot="1554239">
            <a:off x="7276076" y="1477173"/>
            <a:ext cx="588616" cy="6556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4</a:t>
            </a:r>
            <a:endParaRPr kumimoji="0" lang="zh-CN" altLang="en-US" sz="28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21" name="直接连接符 20"/>
          <p:cNvCxnSpPr/>
          <p:nvPr/>
        </p:nvCxnSpPr>
        <p:spPr>
          <a:xfrm rot="1554239">
            <a:off x="7172686" y="1524774"/>
            <a:ext cx="0" cy="821195"/>
          </a:xfrm>
          <a:prstGeom prst="line">
            <a:avLst/>
          </a:prstGeom>
          <a:noFill/>
          <a:ln w="9525" cap="flat" cmpd="sng" algn="ctr">
            <a:solidFill>
              <a:sysClr val="window" lastClr="FFFFFF"/>
            </a:solidFill>
            <a:prstDash val="solid"/>
          </a:ln>
          <a:effectLst/>
        </p:spPr>
      </p:cxnSp>
      <p:sp>
        <p:nvSpPr>
          <p:cNvPr id="22" name="TextBox 66"/>
          <p:cNvSpPr txBox="1"/>
          <p:nvPr/>
        </p:nvSpPr>
        <p:spPr>
          <a:xfrm rot="1554239">
            <a:off x="3857173" y="982441"/>
            <a:ext cx="588616" cy="8073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3</a:t>
            </a:r>
            <a:endParaRPr kumimoji="0" lang="zh-CN" altLang="en-US" sz="36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23" name="直接连接符 22"/>
          <p:cNvCxnSpPr/>
          <p:nvPr/>
        </p:nvCxnSpPr>
        <p:spPr>
          <a:xfrm rot="1554239">
            <a:off x="4200112" y="1023133"/>
            <a:ext cx="0" cy="1419864"/>
          </a:xfrm>
          <a:prstGeom prst="line">
            <a:avLst/>
          </a:prstGeom>
          <a:noFill/>
          <a:ln w="9525" cap="flat" cmpd="sng" algn="ctr">
            <a:solidFill>
              <a:sysClr val="window" lastClr="FFFFFF"/>
            </a:solidFill>
            <a:prstDash val="solid"/>
          </a:ln>
          <a:effectLst/>
        </p:spPr>
      </p:cxnSp>
      <p:sp>
        <p:nvSpPr>
          <p:cNvPr id="24" name="TextBox 68"/>
          <p:cNvSpPr txBox="1"/>
          <p:nvPr/>
        </p:nvSpPr>
        <p:spPr>
          <a:xfrm rot="1554239">
            <a:off x="4170907" y="1232616"/>
            <a:ext cx="1369860" cy="1485343"/>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5" name="椭圆形标注 2"/>
          <p:cNvSpPr/>
          <p:nvPr/>
        </p:nvSpPr>
        <p:spPr>
          <a:xfrm rot="18708793" flipH="1">
            <a:off x="1597386" y="2100644"/>
            <a:ext cx="2656961" cy="3098302"/>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F79646">
                  <a:lumMod val="75000"/>
                  <a:shade val="30000"/>
                  <a:satMod val="115000"/>
                </a:srgbClr>
              </a:gs>
              <a:gs pos="50000">
                <a:srgbClr val="F79646">
                  <a:lumMod val="75000"/>
                  <a:shade val="67500"/>
                  <a:satMod val="115000"/>
                </a:srgbClr>
              </a:gs>
              <a:gs pos="100000">
                <a:srgbClr val="F79646">
                  <a:lumMod val="75000"/>
                  <a:shade val="100000"/>
                  <a:satMod val="115000"/>
                </a:srgbClr>
              </a:gs>
            </a:gsLst>
            <a:lin ang="13500000" scaled="1"/>
            <a:tileRect/>
          </a:gradFill>
          <a:ln w="25400" cap="flat" cmpd="sng" algn="ctr">
            <a:solidFill>
              <a:srgbClr val="F7964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 name="椭圆形标注 2"/>
          <p:cNvSpPr/>
          <p:nvPr/>
        </p:nvSpPr>
        <p:spPr>
          <a:xfrm rot="4062726">
            <a:off x="4624941" y="2541132"/>
            <a:ext cx="2108602" cy="2458856"/>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3500000" scaled="1"/>
            <a:tileRect/>
          </a:gra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7" name="TextBox 54"/>
          <p:cNvSpPr txBox="1"/>
          <p:nvPr/>
        </p:nvSpPr>
        <p:spPr>
          <a:xfrm rot="973892">
            <a:off x="5285769" y="2990728"/>
            <a:ext cx="1386393" cy="153809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通过复制您的文本后在此框中选择</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粘贴</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8" name="TextBox 55"/>
          <p:cNvSpPr txBox="1"/>
          <p:nvPr/>
        </p:nvSpPr>
        <p:spPr>
          <a:xfrm rot="973892">
            <a:off x="1380253" y="2680647"/>
            <a:ext cx="530317" cy="1174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66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1</a:t>
            </a:r>
            <a:endParaRPr kumimoji="0" lang="zh-CN" altLang="en-US" sz="66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29" name="直接连接符 28"/>
          <p:cNvCxnSpPr/>
          <p:nvPr/>
        </p:nvCxnSpPr>
        <p:spPr>
          <a:xfrm rot="973892">
            <a:off x="1961971" y="2518349"/>
            <a:ext cx="0" cy="1702225"/>
          </a:xfrm>
          <a:prstGeom prst="line">
            <a:avLst/>
          </a:prstGeom>
          <a:noFill/>
          <a:ln w="9525" cap="flat" cmpd="sng" algn="ctr">
            <a:solidFill>
              <a:sysClr val="window" lastClr="FFFFFF"/>
            </a:solidFill>
            <a:prstDash val="solid"/>
          </a:ln>
          <a:effectLst/>
        </p:spPr>
      </p:cxnSp>
      <p:sp>
        <p:nvSpPr>
          <p:cNvPr id="30" name="TextBox 57"/>
          <p:cNvSpPr txBox="1"/>
          <p:nvPr/>
        </p:nvSpPr>
        <p:spPr>
          <a:xfrm rot="973892">
            <a:off x="2065588" y="2681674"/>
            <a:ext cx="1864361" cy="153809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通过复制您的文本后在此框中选择粘贴并选择只保留</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文字您的内容打在这里或复制</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1" name="TextBox 59"/>
          <p:cNvSpPr txBox="1"/>
          <p:nvPr/>
        </p:nvSpPr>
        <p:spPr>
          <a:xfrm rot="973892">
            <a:off x="4731657" y="2998897"/>
            <a:ext cx="530317" cy="9609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2</a:t>
            </a:r>
            <a:endParaRPr kumimoji="0" lang="zh-CN" altLang="en-US" sz="54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32" name="直接连接符 31"/>
          <p:cNvCxnSpPr/>
          <p:nvPr/>
        </p:nvCxnSpPr>
        <p:spPr>
          <a:xfrm rot="973892">
            <a:off x="5292344" y="2921380"/>
            <a:ext cx="0" cy="1433920"/>
          </a:xfrm>
          <a:prstGeom prst="line">
            <a:avLst/>
          </a:prstGeom>
          <a:noFill/>
          <a:ln w="9525" cap="flat" cmpd="sng" algn="ctr">
            <a:solidFill>
              <a:sysClr val="window" lastClr="FFFFFF"/>
            </a:solidFill>
            <a:prstDash val="solid"/>
          </a:ln>
          <a:effectLst/>
        </p:spPr>
      </p:cxnSp>
    </p:spTree>
    <p:extLst>
      <p:ext uri="{BB962C8B-B14F-4D97-AF65-F5344CB8AC3E}">
        <p14:creationId xmlns:p14="http://schemas.microsoft.com/office/powerpoint/2010/main" val="35550834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right)">
                                      <p:cBhvr>
                                        <p:cTn id="7" dur="500"/>
                                        <p:tgtEl>
                                          <p:spTgt spid="25"/>
                                        </p:tgtEl>
                                      </p:cBhvr>
                                    </p:animEffect>
                                  </p:childTnLst>
                                </p:cTn>
                              </p:par>
                              <p:par>
                                <p:cTn id="8" presetID="10" presetClass="entr" presetSubtype="0" fill="hold" grpId="0" nodeType="withEffect">
                                  <p:stCondLst>
                                    <p:cond delay="500"/>
                                  </p:stCondLst>
                                  <p:iterate type="lt">
                                    <p:tmPct val="0"/>
                                  </p:iterate>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35" presetClass="emph" presetSubtype="0" fill="hold" grpId="1" nodeType="withEffect">
                                  <p:stCondLst>
                                    <p:cond delay="1000"/>
                                  </p:stCondLst>
                                  <p:iterate type="lt">
                                    <p:tmPct val="0"/>
                                  </p:iterate>
                                  <p:childTnLst>
                                    <p:anim calcmode="discrete" valueType="str">
                                      <p:cBhvr>
                                        <p:cTn id="12" dur="500" fill="hold"/>
                                        <p:tgtEl>
                                          <p:spTgt spid="28"/>
                                        </p:tgtEl>
                                        <p:attrNameLst>
                                          <p:attrName>style.visibility</p:attrName>
                                        </p:attrNameLst>
                                      </p:cBhvr>
                                      <p:tavLst>
                                        <p:tav tm="0">
                                          <p:val>
                                            <p:strVal val="hidden"/>
                                          </p:val>
                                        </p:tav>
                                        <p:tav tm="50000">
                                          <p:val>
                                            <p:strVal val="visible"/>
                                          </p:val>
                                        </p:tav>
                                      </p:tavLst>
                                    </p:anim>
                                  </p:childTnLst>
                                </p:cTn>
                              </p:par>
                              <p:par>
                                <p:cTn id="13" presetID="22" presetClass="entr" presetSubtype="4" fill="hold" nodeType="withEffect">
                                  <p:stCondLst>
                                    <p:cond delay="150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31" presetClass="entr" presetSubtype="0" fill="hold" grpId="0" nodeType="withEffect">
                                  <p:stCondLst>
                                    <p:cond delay="2000"/>
                                  </p:stCondLst>
                                  <p:childTnLst>
                                    <p:set>
                                      <p:cBhvr>
                                        <p:cTn id="17" dur="1" fill="hold">
                                          <p:stCondLst>
                                            <p:cond delay="0"/>
                                          </p:stCondLst>
                                        </p:cTn>
                                        <p:tgtEl>
                                          <p:spTgt spid="30"/>
                                        </p:tgtEl>
                                        <p:attrNameLst>
                                          <p:attrName>style.visibility</p:attrName>
                                        </p:attrNameLst>
                                      </p:cBhvr>
                                      <p:to>
                                        <p:strVal val="visible"/>
                                      </p:to>
                                    </p:set>
                                    <p:anim calcmode="lin" valueType="num">
                                      <p:cBhvr>
                                        <p:cTn id="18" dur="500" fill="hold"/>
                                        <p:tgtEl>
                                          <p:spTgt spid="30"/>
                                        </p:tgtEl>
                                        <p:attrNameLst>
                                          <p:attrName>ppt_w</p:attrName>
                                        </p:attrNameLst>
                                      </p:cBhvr>
                                      <p:tavLst>
                                        <p:tav tm="0">
                                          <p:val>
                                            <p:fltVal val="0"/>
                                          </p:val>
                                        </p:tav>
                                        <p:tav tm="100000">
                                          <p:val>
                                            <p:strVal val="#ppt_w"/>
                                          </p:val>
                                        </p:tav>
                                      </p:tavLst>
                                    </p:anim>
                                    <p:anim calcmode="lin" valueType="num">
                                      <p:cBhvr>
                                        <p:cTn id="19" dur="500" fill="hold"/>
                                        <p:tgtEl>
                                          <p:spTgt spid="30"/>
                                        </p:tgtEl>
                                        <p:attrNameLst>
                                          <p:attrName>ppt_h</p:attrName>
                                        </p:attrNameLst>
                                      </p:cBhvr>
                                      <p:tavLst>
                                        <p:tav tm="0">
                                          <p:val>
                                            <p:fltVal val="0"/>
                                          </p:val>
                                        </p:tav>
                                        <p:tav tm="100000">
                                          <p:val>
                                            <p:strVal val="#ppt_h"/>
                                          </p:val>
                                        </p:tav>
                                      </p:tavLst>
                                    </p:anim>
                                    <p:anim calcmode="lin" valueType="num">
                                      <p:cBhvr>
                                        <p:cTn id="20" dur="500" fill="hold"/>
                                        <p:tgtEl>
                                          <p:spTgt spid="30"/>
                                        </p:tgtEl>
                                        <p:attrNameLst>
                                          <p:attrName>style.rotation</p:attrName>
                                        </p:attrNameLst>
                                      </p:cBhvr>
                                      <p:tavLst>
                                        <p:tav tm="0">
                                          <p:val>
                                            <p:fltVal val="90"/>
                                          </p:val>
                                        </p:tav>
                                        <p:tav tm="100000">
                                          <p:val>
                                            <p:fltVal val="0"/>
                                          </p:val>
                                        </p:tav>
                                      </p:tavLst>
                                    </p:anim>
                                    <p:animEffect transition="in" filter="fade">
                                      <p:cBhvr>
                                        <p:cTn id="21" dur="500"/>
                                        <p:tgtEl>
                                          <p:spTgt spid="30"/>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par>
                                <p:cTn id="26" presetID="10" presetClass="entr" presetSubtype="0" fill="hold" grpId="0" nodeType="withEffect">
                                  <p:stCondLst>
                                    <p:cond delay="500"/>
                                  </p:stCondLst>
                                  <p:iterate type="lt">
                                    <p:tmPct val="0"/>
                                  </p:iterate>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35" presetClass="emph" presetSubtype="0" fill="hold" grpId="1" nodeType="withEffect">
                                  <p:stCondLst>
                                    <p:cond delay="1000"/>
                                  </p:stCondLst>
                                  <p:iterate type="lt">
                                    <p:tmPct val="0"/>
                                  </p:iterate>
                                  <p:childTnLst>
                                    <p:anim calcmode="discrete" valueType="str">
                                      <p:cBhvr>
                                        <p:cTn id="30" dur="500" fill="hold"/>
                                        <p:tgtEl>
                                          <p:spTgt spid="31"/>
                                        </p:tgtEl>
                                        <p:attrNameLst>
                                          <p:attrName>style.visibility</p:attrName>
                                        </p:attrNameLst>
                                      </p:cBhvr>
                                      <p:tavLst>
                                        <p:tav tm="0">
                                          <p:val>
                                            <p:strVal val="hidden"/>
                                          </p:val>
                                        </p:tav>
                                        <p:tav tm="50000">
                                          <p:val>
                                            <p:strVal val="visible"/>
                                          </p:val>
                                        </p:tav>
                                      </p:tavLst>
                                    </p:anim>
                                  </p:childTnLst>
                                </p:cTn>
                              </p:par>
                              <p:par>
                                <p:cTn id="31" presetID="22" presetClass="entr" presetSubtype="4" fill="hold" nodeType="withEffect">
                                  <p:stCondLst>
                                    <p:cond delay="1500"/>
                                  </p:stCondLst>
                                  <p:childTnLst>
                                    <p:set>
                                      <p:cBhvr>
                                        <p:cTn id="32" dur="1" fill="hold">
                                          <p:stCondLst>
                                            <p:cond delay="0"/>
                                          </p:stCondLst>
                                        </p:cTn>
                                        <p:tgtEl>
                                          <p:spTgt spid="32"/>
                                        </p:tgtEl>
                                        <p:attrNameLst>
                                          <p:attrName>style.visibility</p:attrName>
                                        </p:attrNameLst>
                                      </p:cBhvr>
                                      <p:to>
                                        <p:strVal val="visible"/>
                                      </p:to>
                                    </p:set>
                                    <p:animEffect transition="in" filter="wipe(down)">
                                      <p:cBhvr>
                                        <p:cTn id="33" dur="500"/>
                                        <p:tgtEl>
                                          <p:spTgt spid="32"/>
                                        </p:tgtEl>
                                      </p:cBhvr>
                                    </p:animEffect>
                                  </p:childTnLst>
                                </p:cTn>
                              </p:par>
                              <p:par>
                                <p:cTn id="34" presetID="31" presetClass="entr" presetSubtype="0" fill="hold" grpId="0" nodeType="withEffect">
                                  <p:stCondLst>
                                    <p:cond delay="2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 calcmode="lin" valueType="num">
                                      <p:cBhvr>
                                        <p:cTn id="38" dur="500" fill="hold"/>
                                        <p:tgtEl>
                                          <p:spTgt spid="27"/>
                                        </p:tgtEl>
                                        <p:attrNameLst>
                                          <p:attrName>style.rotation</p:attrName>
                                        </p:attrNameLst>
                                      </p:cBhvr>
                                      <p:tavLst>
                                        <p:tav tm="0">
                                          <p:val>
                                            <p:fltVal val="90"/>
                                          </p:val>
                                        </p:tav>
                                        <p:tav tm="100000">
                                          <p:val>
                                            <p:fltVal val="0"/>
                                          </p:val>
                                        </p:tav>
                                      </p:tavLst>
                                    </p:anim>
                                    <p:animEffect transition="in" filter="fade">
                                      <p:cBhvr>
                                        <p:cTn id="39" dur="500"/>
                                        <p:tgtEl>
                                          <p:spTgt spid="27"/>
                                        </p:tgtEl>
                                      </p:cBhvr>
                                    </p:animEffect>
                                  </p:childTnLst>
                                </p:cTn>
                              </p:par>
                            </p:childTnLst>
                          </p:cTn>
                        </p:par>
                        <p:par>
                          <p:cTn id="40" fill="hold">
                            <p:stCondLst>
                              <p:cond delay="5000"/>
                            </p:stCondLst>
                            <p:childTnLst>
                              <p:par>
                                <p:cTn id="41" presetID="22" presetClass="entr" presetSubtype="2"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right)">
                                      <p:cBhvr>
                                        <p:cTn id="43" dur="500"/>
                                        <p:tgtEl>
                                          <p:spTgt spid="17"/>
                                        </p:tgtEl>
                                      </p:cBhvr>
                                    </p:animEffect>
                                  </p:childTnLst>
                                </p:cTn>
                              </p:par>
                              <p:par>
                                <p:cTn id="44" presetID="10" presetClass="entr" presetSubtype="0" fill="hold" grpId="0" nodeType="withEffect">
                                  <p:stCondLst>
                                    <p:cond delay="500"/>
                                  </p:stCondLst>
                                  <p:iterate type="lt">
                                    <p:tmPct val="0"/>
                                  </p:iterate>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35" presetClass="emph" presetSubtype="0" fill="hold" grpId="1" nodeType="withEffect">
                                  <p:stCondLst>
                                    <p:cond delay="1000"/>
                                  </p:stCondLst>
                                  <p:iterate type="lt">
                                    <p:tmPct val="0"/>
                                  </p:iterate>
                                  <p:childTnLst>
                                    <p:anim calcmode="discrete" valueType="str">
                                      <p:cBhvr>
                                        <p:cTn id="48" dur="500" fill="hold"/>
                                        <p:tgtEl>
                                          <p:spTgt spid="22"/>
                                        </p:tgtEl>
                                        <p:attrNameLst>
                                          <p:attrName>style.visibility</p:attrName>
                                        </p:attrNameLst>
                                      </p:cBhvr>
                                      <p:tavLst>
                                        <p:tav tm="0">
                                          <p:val>
                                            <p:strVal val="hidden"/>
                                          </p:val>
                                        </p:tav>
                                        <p:tav tm="50000">
                                          <p:val>
                                            <p:strVal val="visible"/>
                                          </p:val>
                                        </p:tav>
                                      </p:tavLst>
                                    </p:anim>
                                  </p:childTnLst>
                                </p:cTn>
                              </p:par>
                              <p:par>
                                <p:cTn id="49" presetID="22" presetClass="entr" presetSubtype="4" fill="hold" nodeType="withEffect">
                                  <p:stCondLst>
                                    <p:cond delay="1500"/>
                                  </p:stCondLst>
                                  <p:childTnLst>
                                    <p:set>
                                      <p:cBhvr>
                                        <p:cTn id="50" dur="1" fill="hold">
                                          <p:stCondLst>
                                            <p:cond delay="0"/>
                                          </p:stCondLst>
                                        </p:cTn>
                                        <p:tgtEl>
                                          <p:spTgt spid="23"/>
                                        </p:tgtEl>
                                        <p:attrNameLst>
                                          <p:attrName>style.visibility</p:attrName>
                                        </p:attrNameLst>
                                      </p:cBhvr>
                                      <p:to>
                                        <p:strVal val="visible"/>
                                      </p:to>
                                    </p:set>
                                    <p:animEffect transition="in" filter="wipe(down)">
                                      <p:cBhvr>
                                        <p:cTn id="51" dur="500"/>
                                        <p:tgtEl>
                                          <p:spTgt spid="23"/>
                                        </p:tgtEl>
                                      </p:cBhvr>
                                    </p:animEffect>
                                  </p:childTnLst>
                                </p:cTn>
                              </p:par>
                              <p:par>
                                <p:cTn id="52" presetID="31" presetClass="entr" presetSubtype="0" fill="hold" grpId="0" nodeType="withEffect">
                                  <p:stCondLst>
                                    <p:cond delay="200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ppt_w</p:attrName>
                                        </p:attrNameLst>
                                      </p:cBhvr>
                                      <p:tavLst>
                                        <p:tav tm="0">
                                          <p:val>
                                            <p:fltVal val="0"/>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anim calcmode="lin" valueType="num">
                                      <p:cBhvr>
                                        <p:cTn id="56" dur="500" fill="hold"/>
                                        <p:tgtEl>
                                          <p:spTgt spid="24"/>
                                        </p:tgtEl>
                                        <p:attrNameLst>
                                          <p:attrName>style.rotation</p:attrName>
                                        </p:attrNameLst>
                                      </p:cBhvr>
                                      <p:tavLst>
                                        <p:tav tm="0">
                                          <p:val>
                                            <p:fltVal val="90"/>
                                          </p:val>
                                        </p:tav>
                                        <p:tav tm="100000">
                                          <p:val>
                                            <p:fltVal val="0"/>
                                          </p:val>
                                        </p:tav>
                                      </p:tavLst>
                                    </p:anim>
                                    <p:animEffect transition="in" filter="fade">
                                      <p:cBhvr>
                                        <p:cTn id="57" dur="500"/>
                                        <p:tgtEl>
                                          <p:spTgt spid="24"/>
                                        </p:tgtEl>
                                      </p:cBhvr>
                                    </p:animEffect>
                                  </p:childTnLst>
                                </p:cTn>
                              </p:par>
                            </p:childTnLst>
                          </p:cTn>
                        </p:par>
                        <p:par>
                          <p:cTn id="58" fill="hold">
                            <p:stCondLst>
                              <p:cond delay="7500"/>
                            </p:stCondLst>
                            <p:childTnLst>
                              <p:par>
                                <p:cTn id="59" presetID="22" presetClass="entr" presetSubtype="8"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par>
                                <p:cTn id="62" presetID="10" presetClass="entr" presetSubtype="0" fill="hold" grpId="0" nodeType="withEffect">
                                  <p:stCondLst>
                                    <p:cond delay="500"/>
                                  </p:stCondLst>
                                  <p:iterate type="lt">
                                    <p:tmPct val="0"/>
                                  </p:iterate>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35" presetClass="emph" presetSubtype="0" fill="hold" grpId="1" nodeType="withEffect">
                                  <p:stCondLst>
                                    <p:cond delay="1000"/>
                                  </p:stCondLst>
                                  <p:iterate type="lt">
                                    <p:tmPct val="0"/>
                                  </p:iterate>
                                  <p:childTnLst>
                                    <p:anim calcmode="discrete" valueType="str">
                                      <p:cBhvr>
                                        <p:cTn id="66" dur="500" fill="hold"/>
                                        <p:tgtEl>
                                          <p:spTgt spid="20"/>
                                        </p:tgtEl>
                                        <p:attrNameLst>
                                          <p:attrName>style.visibility</p:attrName>
                                        </p:attrNameLst>
                                      </p:cBhvr>
                                      <p:tavLst>
                                        <p:tav tm="0">
                                          <p:val>
                                            <p:strVal val="hidden"/>
                                          </p:val>
                                        </p:tav>
                                        <p:tav tm="50000">
                                          <p:val>
                                            <p:strVal val="visible"/>
                                          </p:val>
                                        </p:tav>
                                      </p:tavLst>
                                    </p:anim>
                                  </p:childTnLst>
                                </p:cTn>
                              </p:par>
                              <p:par>
                                <p:cTn id="67" presetID="31" presetClass="entr" presetSubtype="0" fill="hold" nodeType="withEffect">
                                  <p:stCondLst>
                                    <p:cond delay="200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 calcmode="lin" valueType="num">
                                      <p:cBhvr>
                                        <p:cTn id="71" dur="500" fill="hold"/>
                                        <p:tgtEl>
                                          <p:spTgt spid="21"/>
                                        </p:tgtEl>
                                        <p:attrNameLst>
                                          <p:attrName>style.rotation</p:attrName>
                                        </p:attrNameLst>
                                      </p:cBhvr>
                                      <p:tavLst>
                                        <p:tav tm="0">
                                          <p:val>
                                            <p:fltVal val="90"/>
                                          </p:val>
                                        </p:tav>
                                        <p:tav tm="100000">
                                          <p:val>
                                            <p:fltVal val="0"/>
                                          </p:val>
                                        </p:tav>
                                      </p:tavLst>
                                    </p:anim>
                                    <p:animEffect transition="in" filter="fade">
                                      <p:cBhvr>
                                        <p:cTn id="72" dur="500"/>
                                        <p:tgtEl>
                                          <p:spTgt spid="21"/>
                                        </p:tgtEl>
                                      </p:cBhvr>
                                    </p:animEffect>
                                  </p:childTnLst>
                                </p:cTn>
                              </p:par>
                              <p:par>
                                <p:cTn id="73" presetID="31" presetClass="entr" presetSubtype="0" fill="hold" grpId="0" nodeType="withEffect">
                                  <p:stCondLst>
                                    <p:cond delay="250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 calcmode="lin" valueType="num">
                                      <p:cBhvr>
                                        <p:cTn id="77" dur="500" fill="hold"/>
                                        <p:tgtEl>
                                          <p:spTgt spid="19"/>
                                        </p:tgtEl>
                                        <p:attrNameLst>
                                          <p:attrName>style.rotation</p:attrName>
                                        </p:attrNameLst>
                                      </p:cBhvr>
                                      <p:tavLst>
                                        <p:tav tm="0">
                                          <p:val>
                                            <p:fltVal val="90"/>
                                          </p:val>
                                        </p:tav>
                                        <p:tav tm="100000">
                                          <p:val>
                                            <p:fltVal val="0"/>
                                          </p:val>
                                        </p:tav>
                                      </p:tavLst>
                                    </p:anim>
                                    <p:animEffect transition="in" filter="fade">
                                      <p:cBhvr>
                                        <p:cTn id="7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p:bldP spid="20" grpId="1"/>
      <p:bldP spid="22" grpId="0"/>
      <p:bldP spid="22" grpId="1"/>
      <p:bldP spid="24" grpId="0"/>
      <p:bldP spid="25" grpId="0" animBg="1"/>
      <p:bldP spid="26" grpId="0" animBg="1"/>
      <p:bldP spid="27" grpId="0"/>
      <p:bldP spid="28" grpId="0"/>
      <p:bldP spid="28" grpId="1"/>
      <p:bldP spid="30" grpId="0"/>
      <p:bldP spid="31" grpId="0"/>
      <p:bldP spid="31"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a:grpSpLocks/>
          </p:cNvGrpSpPr>
          <p:nvPr/>
        </p:nvGrpSpPr>
        <p:grpSpPr bwMode="auto">
          <a:xfrm>
            <a:off x="3031763" y="872333"/>
            <a:ext cx="2880711" cy="3432214"/>
            <a:chOff x="1791" y="1434"/>
            <a:chExt cx="2011" cy="2396"/>
          </a:xfrm>
        </p:grpSpPr>
        <p:sp>
          <p:nvSpPr>
            <p:cNvPr id="3" name="Oval 42"/>
            <p:cNvSpPr>
              <a:spLocks noChangeArrowheads="1"/>
            </p:cNvSpPr>
            <p:nvPr/>
          </p:nvSpPr>
          <p:spPr bwMode="auto">
            <a:xfrm>
              <a:off x="1791" y="2704"/>
              <a:ext cx="2011" cy="1126"/>
            </a:xfrm>
            <a:prstGeom prst="ellipse">
              <a:avLst/>
            </a:prstGeom>
            <a:gradFill rotWithShape="1">
              <a:gsLst>
                <a:gs pos="0">
                  <a:schemeClr val="bg2">
                    <a:alpha val="61000"/>
                  </a:schemeClr>
                </a:gs>
                <a:gs pos="100000">
                  <a:schemeClr val="bg1">
                    <a:alpha val="14000"/>
                  </a:scheme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 name="Group 43"/>
            <p:cNvGrpSpPr>
              <a:grpSpLocks/>
            </p:cNvGrpSpPr>
            <p:nvPr/>
          </p:nvGrpSpPr>
          <p:grpSpPr bwMode="auto">
            <a:xfrm>
              <a:off x="1791" y="1434"/>
              <a:ext cx="2011" cy="2069"/>
              <a:chOff x="1791" y="1434"/>
              <a:chExt cx="2011" cy="2069"/>
            </a:xfrm>
          </p:grpSpPr>
          <p:sp>
            <p:nvSpPr>
              <p:cNvPr id="5" name="AutoShape 44"/>
              <p:cNvSpPr>
                <a:spLocks noChangeAspect="1" noChangeArrowheads="1" noTextEdit="1"/>
              </p:cNvSpPr>
              <p:nvPr/>
            </p:nvSpPr>
            <p:spPr bwMode="auto">
              <a:xfrm>
                <a:off x="1804" y="1434"/>
                <a:ext cx="1998" cy="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 name="Freeform 45"/>
              <p:cNvSpPr>
                <a:spLocks/>
              </p:cNvSpPr>
              <p:nvPr/>
            </p:nvSpPr>
            <p:spPr bwMode="auto">
              <a:xfrm>
                <a:off x="2254" y="1438"/>
                <a:ext cx="1096" cy="572"/>
              </a:xfrm>
              <a:custGeom>
                <a:avLst/>
                <a:gdLst>
                  <a:gd name="T0" fmla="*/ 149 w 280"/>
                  <a:gd name="T1" fmla="*/ 0 h 146"/>
                  <a:gd name="T2" fmla="*/ 275 w 280"/>
                  <a:gd name="T3" fmla="*/ 79 h 146"/>
                  <a:gd name="T4" fmla="*/ 125 w 280"/>
                  <a:gd name="T5" fmla="*/ 143 h 146"/>
                  <a:gd name="T6" fmla="*/ 5 w 280"/>
                  <a:gd name="T7" fmla="*/ 67 h 146"/>
                  <a:gd name="T8" fmla="*/ 149 w 280"/>
                  <a:gd name="T9" fmla="*/ 0 h 146"/>
                </a:gdLst>
                <a:ahLst/>
                <a:cxnLst>
                  <a:cxn ang="0">
                    <a:pos x="T0" y="T1"/>
                  </a:cxn>
                  <a:cxn ang="0">
                    <a:pos x="T2" y="T3"/>
                  </a:cxn>
                  <a:cxn ang="0">
                    <a:pos x="T4" y="T5"/>
                  </a:cxn>
                  <a:cxn ang="0">
                    <a:pos x="T6" y="T7"/>
                  </a:cxn>
                  <a:cxn ang="0">
                    <a:pos x="T8" y="T9"/>
                  </a:cxn>
                </a:cxnLst>
                <a:rect l="0" t="0" r="r" b="b"/>
                <a:pathLst>
                  <a:path w="280" h="146">
                    <a:moveTo>
                      <a:pt x="149" y="0"/>
                    </a:moveTo>
                    <a:cubicBezTo>
                      <a:pt x="149" y="0"/>
                      <a:pt x="280" y="4"/>
                      <a:pt x="275" y="79"/>
                    </a:cubicBezTo>
                    <a:cubicBezTo>
                      <a:pt x="272" y="122"/>
                      <a:pt x="210" y="146"/>
                      <a:pt x="125" y="143"/>
                    </a:cubicBezTo>
                    <a:cubicBezTo>
                      <a:pt x="47" y="140"/>
                      <a:pt x="0" y="105"/>
                      <a:pt x="5" y="67"/>
                    </a:cubicBezTo>
                    <a:cubicBezTo>
                      <a:pt x="11" y="14"/>
                      <a:pt x="81" y="0"/>
                      <a:pt x="149" y="0"/>
                    </a:cubicBezTo>
                  </a:path>
                </a:pathLst>
              </a:custGeom>
              <a:gradFill rotWithShape="1">
                <a:gsLst>
                  <a:gs pos="0">
                    <a:srgbClr val="003300"/>
                  </a:gs>
                  <a:gs pos="100000">
                    <a:srgbClr val="008000">
                      <a:alpha val="39999"/>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Freeform 46"/>
              <p:cNvSpPr>
                <a:spLocks/>
              </p:cNvSpPr>
              <p:nvPr/>
            </p:nvSpPr>
            <p:spPr bwMode="auto">
              <a:xfrm>
                <a:off x="2273" y="1724"/>
                <a:ext cx="1054" cy="1501"/>
              </a:xfrm>
              <a:custGeom>
                <a:avLst/>
                <a:gdLst>
                  <a:gd name="T0" fmla="*/ 120 w 269"/>
                  <a:gd name="T1" fmla="*/ 69 h 383"/>
                  <a:gd name="T2" fmla="*/ 0 w 269"/>
                  <a:gd name="T3" fmla="*/ 0 h 383"/>
                  <a:gd name="T4" fmla="*/ 1 w 269"/>
                  <a:gd name="T5" fmla="*/ 7 h 383"/>
                  <a:gd name="T6" fmla="*/ 4 w 269"/>
                  <a:gd name="T7" fmla="*/ 325 h 383"/>
                  <a:gd name="T8" fmla="*/ 122 w 269"/>
                  <a:gd name="T9" fmla="*/ 380 h 383"/>
                  <a:gd name="T10" fmla="*/ 256 w 269"/>
                  <a:gd name="T11" fmla="*/ 322 h 383"/>
                  <a:gd name="T12" fmla="*/ 269 w 269"/>
                  <a:gd name="T13" fmla="*/ 10 h 383"/>
                  <a:gd name="T14" fmla="*/ 120 w 269"/>
                  <a:gd name="T15" fmla="*/ 69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383">
                    <a:moveTo>
                      <a:pt x="120" y="69"/>
                    </a:moveTo>
                    <a:cubicBezTo>
                      <a:pt x="47" y="66"/>
                      <a:pt x="1" y="35"/>
                      <a:pt x="0" y="0"/>
                    </a:cubicBezTo>
                    <a:cubicBezTo>
                      <a:pt x="1" y="7"/>
                      <a:pt x="1" y="7"/>
                      <a:pt x="1" y="7"/>
                    </a:cubicBezTo>
                    <a:cubicBezTo>
                      <a:pt x="4" y="325"/>
                      <a:pt x="4" y="325"/>
                      <a:pt x="4" y="325"/>
                    </a:cubicBezTo>
                    <a:cubicBezTo>
                      <a:pt x="6" y="352"/>
                      <a:pt x="60" y="378"/>
                      <a:pt x="122" y="380"/>
                    </a:cubicBezTo>
                    <a:cubicBezTo>
                      <a:pt x="195" y="383"/>
                      <a:pt x="254" y="359"/>
                      <a:pt x="256" y="322"/>
                    </a:cubicBezTo>
                    <a:cubicBezTo>
                      <a:pt x="269" y="10"/>
                      <a:pt x="269" y="10"/>
                      <a:pt x="269" y="10"/>
                    </a:cubicBezTo>
                    <a:cubicBezTo>
                      <a:pt x="262" y="50"/>
                      <a:pt x="201" y="72"/>
                      <a:pt x="120" y="69"/>
                    </a:cubicBezTo>
                  </a:path>
                </a:pathLst>
              </a:custGeom>
              <a:gradFill rotWithShape="1">
                <a:gsLst>
                  <a:gs pos="0">
                    <a:srgbClr val="003300"/>
                  </a:gs>
                  <a:gs pos="100000">
                    <a:srgbClr val="008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Freeform 47"/>
              <p:cNvSpPr>
                <a:spLocks/>
              </p:cNvSpPr>
              <p:nvPr/>
            </p:nvSpPr>
            <p:spPr bwMode="auto">
              <a:xfrm>
                <a:off x="2258" y="1724"/>
                <a:ext cx="1074" cy="309"/>
              </a:xfrm>
              <a:custGeom>
                <a:avLst/>
                <a:gdLst>
                  <a:gd name="T0" fmla="*/ 274 w 274"/>
                  <a:gd name="T1" fmla="*/ 6 h 79"/>
                  <a:gd name="T2" fmla="*/ 221 w 274"/>
                  <a:gd name="T3" fmla="*/ 53 h 79"/>
                  <a:gd name="T4" fmla="*/ 48 w 274"/>
                  <a:gd name="T5" fmla="*/ 47 h 79"/>
                  <a:gd name="T6" fmla="*/ 4 w 274"/>
                  <a:gd name="T7" fmla="*/ 0 h 79"/>
                  <a:gd name="T8" fmla="*/ 45 w 274"/>
                  <a:gd name="T9" fmla="*/ 55 h 79"/>
                  <a:gd name="T10" fmla="*/ 205 w 274"/>
                  <a:gd name="T11" fmla="*/ 66 h 79"/>
                  <a:gd name="T12" fmla="*/ 274 w 274"/>
                  <a:gd name="T13" fmla="*/ 6 h 79"/>
                </a:gdLst>
                <a:ahLst/>
                <a:cxnLst>
                  <a:cxn ang="0">
                    <a:pos x="T0" y="T1"/>
                  </a:cxn>
                  <a:cxn ang="0">
                    <a:pos x="T2" y="T3"/>
                  </a:cxn>
                  <a:cxn ang="0">
                    <a:pos x="T4" y="T5"/>
                  </a:cxn>
                  <a:cxn ang="0">
                    <a:pos x="T6" y="T7"/>
                  </a:cxn>
                  <a:cxn ang="0">
                    <a:pos x="T8" y="T9"/>
                  </a:cxn>
                  <a:cxn ang="0">
                    <a:pos x="T10" y="T11"/>
                  </a:cxn>
                  <a:cxn ang="0">
                    <a:pos x="T12" y="T13"/>
                  </a:cxn>
                </a:cxnLst>
                <a:rect l="0" t="0" r="r" b="b"/>
                <a:pathLst>
                  <a:path w="274" h="79">
                    <a:moveTo>
                      <a:pt x="274" y="6"/>
                    </a:moveTo>
                    <a:cubicBezTo>
                      <a:pt x="274" y="6"/>
                      <a:pt x="271" y="34"/>
                      <a:pt x="221" y="53"/>
                    </a:cubicBezTo>
                    <a:cubicBezTo>
                      <a:pt x="171" y="72"/>
                      <a:pt x="91" y="68"/>
                      <a:pt x="48" y="47"/>
                    </a:cubicBezTo>
                    <a:cubicBezTo>
                      <a:pt x="5" y="26"/>
                      <a:pt x="4" y="0"/>
                      <a:pt x="4" y="0"/>
                    </a:cubicBezTo>
                    <a:cubicBezTo>
                      <a:pt x="4" y="0"/>
                      <a:pt x="0" y="34"/>
                      <a:pt x="45" y="55"/>
                    </a:cubicBezTo>
                    <a:cubicBezTo>
                      <a:pt x="90" y="76"/>
                      <a:pt x="158" y="79"/>
                      <a:pt x="205" y="66"/>
                    </a:cubicBezTo>
                    <a:cubicBezTo>
                      <a:pt x="237" y="57"/>
                      <a:pt x="270" y="42"/>
                      <a:pt x="274" y="6"/>
                    </a:cubicBezTo>
                    <a:close/>
                  </a:path>
                </a:pathLst>
              </a:custGeom>
              <a:gradFill rotWithShape="1">
                <a:gsLst>
                  <a:gs pos="0">
                    <a:srgbClr val="56D282">
                      <a:alpha val="56000"/>
                    </a:srgbClr>
                  </a:gs>
                  <a:gs pos="100000">
                    <a:srgbClr val="ABFFAB">
                      <a:alpha val="74001"/>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48"/>
              <p:cNvSpPr>
                <a:spLocks/>
              </p:cNvSpPr>
              <p:nvPr/>
            </p:nvSpPr>
            <p:spPr bwMode="auto">
              <a:xfrm>
                <a:off x="2610" y="1886"/>
                <a:ext cx="686" cy="1229"/>
              </a:xfrm>
              <a:custGeom>
                <a:avLst/>
                <a:gdLst>
                  <a:gd name="T0" fmla="*/ 175 w 175"/>
                  <a:gd name="T1" fmla="*/ 0 h 314"/>
                  <a:gd name="T2" fmla="*/ 167 w 175"/>
                  <a:gd name="T3" fmla="*/ 144 h 314"/>
                  <a:gd name="T4" fmla="*/ 158 w 175"/>
                  <a:gd name="T5" fmla="*/ 295 h 314"/>
                  <a:gd name="T6" fmla="*/ 123 w 175"/>
                  <a:gd name="T7" fmla="*/ 309 h 314"/>
                  <a:gd name="T8" fmla="*/ 64 w 175"/>
                  <a:gd name="T9" fmla="*/ 150 h 314"/>
                  <a:gd name="T10" fmla="*/ 0 w 175"/>
                  <a:gd name="T11" fmla="*/ 33 h 314"/>
                  <a:gd name="T12" fmla="*/ 118 w 175"/>
                  <a:gd name="T13" fmla="*/ 30 h 314"/>
                  <a:gd name="T14" fmla="*/ 175 w 175"/>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14">
                    <a:moveTo>
                      <a:pt x="175" y="0"/>
                    </a:moveTo>
                    <a:cubicBezTo>
                      <a:pt x="175" y="0"/>
                      <a:pt x="167" y="122"/>
                      <a:pt x="167" y="144"/>
                    </a:cubicBezTo>
                    <a:cubicBezTo>
                      <a:pt x="167" y="166"/>
                      <a:pt x="166" y="283"/>
                      <a:pt x="158" y="295"/>
                    </a:cubicBezTo>
                    <a:cubicBezTo>
                      <a:pt x="150" y="308"/>
                      <a:pt x="137" y="314"/>
                      <a:pt x="123" y="309"/>
                    </a:cubicBezTo>
                    <a:cubicBezTo>
                      <a:pt x="109" y="305"/>
                      <a:pt x="102" y="171"/>
                      <a:pt x="64" y="150"/>
                    </a:cubicBezTo>
                    <a:cubicBezTo>
                      <a:pt x="26" y="130"/>
                      <a:pt x="2" y="44"/>
                      <a:pt x="0" y="33"/>
                    </a:cubicBezTo>
                    <a:cubicBezTo>
                      <a:pt x="0" y="33"/>
                      <a:pt x="45" y="46"/>
                      <a:pt x="118" y="30"/>
                    </a:cubicBezTo>
                    <a:cubicBezTo>
                      <a:pt x="163" y="20"/>
                      <a:pt x="175" y="0"/>
                      <a:pt x="175" y="0"/>
                    </a:cubicBezTo>
                  </a:path>
                </a:pathLst>
              </a:custGeom>
              <a:gradFill rotWithShape="1">
                <a:gsLst>
                  <a:gs pos="0">
                    <a:srgbClr val="009900"/>
                  </a:gs>
                  <a:gs pos="100000">
                    <a:srgbClr val="FFFFFF">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49"/>
              <p:cNvSpPr>
                <a:spLocks/>
              </p:cNvSpPr>
              <p:nvPr/>
            </p:nvSpPr>
            <p:spPr bwMode="auto">
              <a:xfrm>
                <a:off x="2948" y="2171"/>
                <a:ext cx="365" cy="1029"/>
              </a:xfrm>
              <a:custGeom>
                <a:avLst/>
                <a:gdLst>
                  <a:gd name="T0" fmla="*/ 92 w 93"/>
                  <a:gd name="T1" fmla="*/ 12 h 263"/>
                  <a:gd name="T2" fmla="*/ 93 w 93"/>
                  <a:gd name="T3" fmla="*/ 0 h 263"/>
                  <a:gd name="T4" fmla="*/ 51 w 93"/>
                  <a:gd name="T5" fmla="*/ 48 h 263"/>
                  <a:gd name="T6" fmla="*/ 0 w 93"/>
                  <a:gd name="T7" fmla="*/ 61 h 263"/>
                  <a:gd name="T8" fmla="*/ 1 w 93"/>
                  <a:gd name="T9" fmla="*/ 166 h 263"/>
                  <a:gd name="T10" fmla="*/ 1 w 93"/>
                  <a:gd name="T11" fmla="*/ 263 h 263"/>
                  <a:gd name="T12" fmla="*/ 7 w 93"/>
                  <a:gd name="T13" fmla="*/ 262 h 263"/>
                  <a:gd name="T14" fmla="*/ 92 w 93"/>
                  <a:gd name="T15" fmla="*/ 12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3">
                    <a:moveTo>
                      <a:pt x="92" y="12"/>
                    </a:moveTo>
                    <a:cubicBezTo>
                      <a:pt x="93" y="0"/>
                      <a:pt x="93" y="0"/>
                      <a:pt x="93" y="0"/>
                    </a:cubicBezTo>
                    <a:cubicBezTo>
                      <a:pt x="93" y="0"/>
                      <a:pt x="85" y="33"/>
                      <a:pt x="51" y="48"/>
                    </a:cubicBezTo>
                    <a:cubicBezTo>
                      <a:pt x="28" y="58"/>
                      <a:pt x="0" y="61"/>
                      <a:pt x="0" y="61"/>
                    </a:cubicBezTo>
                    <a:cubicBezTo>
                      <a:pt x="1" y="166"/>
                      <a:pt x="1" y="166"/>
                      <a:pt x="1" y="166"/>
                    </a:cubicBezTo>
                    <a:cubicBezTo>
                      <a:pt x="1" y="263"/>
                      <a:pt x="1" y="263"/>
                      <a:pt x="1" y="263"/>
                    </a:cubicBezTo>
                    <a:cubicBezTo>
                      <a:pt x="7" y="262"/>
                      <a:pt x="7" y="262"/>
                      <a:pt x="7" y="262"/>
                    </a:cubicBezTo>
                    <a:cubicBezTo>
                      <a:pt x="7" y="262"/>
                      <a:pt x="88" y="55"/>
                      <a:pt x="92" y="12"/>
                    </a:cubicBezTo>
                  </a:path>
                </a:pathLst>
              </a:custGeom>
              <a:solidFill>
                <a:srgbClr val="000000">
                  <a:alpha val="16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Freeform 50"/>
              <p:cNvSpPr>
                <a:spLocks noEditPoints="1"/>
              </p:cNvSpPr>
              <p:nvPr/>
            </p:nvSpPr>
            <p:spPr bwMode="auto">
              <a:xfrm>
                <a:off x="2280" y="2445"/>
                <a:ext cx="346" cy="755"/>
              </a:xfrm>
              <a:custGeom>
                <a:avLst/>
                <a:gdLst>
                  <a:gd name="T0" fmla="*/ 84 w 88"/>
                  <a:gd name="T1" fmla="*/ 192 h 193"/>
                  <a:gd name="T2" fmla="*/ 83 w 88"/>
                  <a:gd name="T3" fmla="*/ 192 h 193"/>
                  <a:gd name="T4" fmla="*/ 88 w 88"/>
                  <a:gd name="T5" fmla="*/ 193 h 193"/>
                  <a:gd name="T6" fmla="*/ 84 w 88"/>
                  <a:gd name="T7" fmla="*/ 192 h 193"/>
                  <a:gd name="T8" fmla="*/ 0 w 88"/>
                  <a:gd name="T9" fmla="*/ 0 h 193"/>
                  <a:gd name="T10" fmla="*/ 0 w 88"/>
                  <a:gd name="T11" fmla="*/ 0 h 193"/>
                  <a:gd name="T12" fmla="*/ 0 w 88"/>
                  <a:gd name="T13" fmla="*/ 1 h 193"/>
                  <a:gd name="T14" fmla="*/ 0 w 88"/>
                  <a:gd name="T15" fmla="*/ 5 h 193"/>
                  <a:gd name="T16" fmla="*/ 0 w 88"/>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93">
                    <a:moveTo>
                      <a:pt x="84" y="192"/>
                    </a:moveTo>
                    <a:cubicBezTo>
                      <a:pt x="83" y="192"/>
                      <a:pt x="83" y="192"/>
                      <a:pt x="83" y="192"/>
                    </a:cubicBezTo>
                    <a:cubicBezTo>
                      <a:pt x="88" y="193"/>
                      <a:pt x="88" y="193"/>
                      <a:pt x="88" y="193"/>
                    </a:cubicBezTo>
                    <a:cubicBezTo>
                      <a:pt x="86" y="193"/>
                      <a:pt x="85" y="192"/>
                      <a:pt x="84" y="192"/>
                    </a:cubicBezTo>
                    <a:moveTo>
                      <a:pt x="0" y="0"/>
                    </a:moveTo>
                    <a:cubicBezTo>
                      <a:pt x="0" y="0"/>
                      <a:pt x="0" y="0"/>
                      <a:pt x="0" y="0"/>
                    </a:cubicBezTo>
                    <a:cubicBezTo>
                      <a:pt x="0" y="1"/>
                      <a:pt x="0" y="1"/>
                      <a:pt x="0" y="1"/>
                    </a:cubicBezTo>
                    <a:cubicBezTo>
                      <a:pt x="0" y="2"/>
                      <a:pt x="0" y="4"/>
                      <a:pt x="0" y="5"/>
                    </a:cubicBezTo>
                    <a:cubicBezTo>
                      <a:pt x="0" y="0"/>
                      <a:pt x="0" y="0"/>
                      <a:pt x="0" y="0"/>
                    </a:cubicBezTo>
                  </a:path>
                </a:pathLst>
              </a:cu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51"/>
              <p:cNvSpPr>
                <a:spLocks noEditPoints="1"/>
              </p:cNvSpPr>
              <p:nvPr/>
            </p:nvSpPr>
            <p:spPr bwMode="auto">
              <a:xfrm>
                <a:off x="2280" y="2443"/>
                <a:ext cx="355" cy="757"/>
              </a:xfrm>
              <a:custGeom>
                <a:avLst/>
                <a:gdLst>
                  <a:gd name="T0" fmla="*/ 84 w 90"/>
                  <a:gd name="T1" fmla="*/ 190 h 194"/>
                  <a:gd name="T2" fmla="*/ 84 w 90"/>
                  <a:gd name="T3" fmla="*/ 193 h 194"/>
                  <a:gd name="T4" fmla="*/ 84 w 90"/>
                  <a:gd name="T5" fmla="*/ 193 h 194"/>
                  <a:gd name="T6" fmla="*/ 88 w 90"/>
                  <a:gd name="T7" fmla="*/ 194 h 194"/>
                  <a:gd name="T8" fmla="*/ 90 w 90"/>
                  <a:gd name="T9" fmla="*/ 194 h 194"/>
                  <a:gd name="T10" fmla="*/ 90 w 90"/>
                  <a:gd name="T11" fmla="*/ 191 h 194"/>
                  <a:gd name="T12" fmla="*/ 84 w 90"/>
                  <a:gd name="T13" fmla="*/ 190 h 194"/>
                  <a:gd name="T14" fmla="*/ 0 w 90"/>
                  <a:gd name="T15" fmla="*/ 0 h 194"/>
                  <a:gd name="T16" fmla="*/ 0 w 90"/>
                  <a:gd name="T17" fmla="*/ 1 h 194"/>
                  <a:gd name="T18" fmla="*/ 0 w 90"/>
                  <a:gd name="T19" fmla="*/ 6 h 194"/>
                  <a:gd name="T20" fmla="*/ 64 w 90"/>
                  <a:gd name="T21" fmla="*/ 64 h 194"/>
                  <a:gd name="T22" fmla="*/ 81 w 90"/>
                  <a:gd name="T23" fmla="*/ 60 h 194"/>
                  <a:gd name="T24" fmla="*/ 31 w 90"/>
                  <a:gd name="T25" fmla="*/ 41 h 194"/>
                  <a:gd name="T26" fmla="*/ 0 w 90"/>
                  <a:gd name="T27"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4">
                    <a:moveTo>
                      <a:pt x="84" y="190"/>
                    </a:moveTo>
                    <a:cubicBezTo>
                      <a:pt x="84" y="193"/>
                      <a:pt x="84" y="193"/>
                      <a:pt x="84" y="193"/>
                    </a:cubicBezTo>
                    <a:cubicBezTo>
                      <a:pt x="84" y="193"/>
                      <a:pt x="84" y="193"/>
                      <a:pt x="84" y="193"/>
                    </a:cubicBezTo>
                    <a:cubicBezTo>
                      <a:pt x="85" y="193"/>
                      <a:pt x="86" y="194"/>
                      <a:pt x="88" y="194"/>
                    </a:cubicBezTo>
                    <a:cubicBezTo>
                      <a:pt x="90" y="194"/>
                      <a:pt x="90" y="194"/>
                      <a:pt x="90" y="194"/>
                    </a:cubicBezTo>
                    <a:cubicBezTo>
                      <a:pt x="90" y="191"/>
                      <a:pt x="90" y="191"/>
                      <a:pt x="90" y="191"/>
                    </a:cubicBezTo>
                    <a:cubicBezTo>
                      <a:pt x="88" y="191"/>
                      <a:pt x="86" y="191"/>
                      <a:pt x="84" y="190"/>
                    </a:cubicBezTo>
                    <a:moveTo>
                      <a:pt x="0" y="0"/>
                    </a:moveTo>
                    <a:cubicBezTo>
                      <a:pt x="0" y="0"/>
                      <a:pt x="0" y="1"/>
                      <a:pt x="0" y="1"/>
                    </a:cubicBezTo>
                    <a:cubicBezTo>
                      <a:pt x="0" y="6"/>
                      <a:pt x="0" y="6"/>
                      <a:pt x="0" y="6"/>
                    </a:cubicBezTo>
                    <a:cubicBezTo>
                      <a:pt x="3" y="30"/>
                      <a:pt x="25" y="52"/>
                      <a:pt x="64" y="64"/>
                    </a:cubicBezTo>
                    <a:cubicBezTo>
                      <a:pt x="69" y="63"/>
                      <a:pt x="75" y="61"/>
                      <a:pt x="81" y="60"/>
                    </a:cubicBezTo>
                    <a:cubicBezTo>
                      <a:pt x="68" y="58"/>
                      <a:pt x="47" y="53"/>
                      <a:pt x="31" y="41"/>
                    </a:cubicBezTo>
                    <a:cubicBezTo>
                      <a:pt x="5" y="22"/>
                      <a:pt x="0" y="0"/>
                      <a:pt x="0" y="0"/>
                    </a:cubicBezTo>
                  </a:path>
                </a:pathLst>
              </a:custGeom>
              <a:gradFill rotWithShape="1">
                <a:gsLst>
                  <a:gs pos="0">
                    <a:schemeClr val="tx1">
                      <a:alpha val="27000"/>
                    </a:schemeClr>
                  </a:gs>
                  <a:gs pos="100000">
                    <a:schemeClr val="tx1">
                      <a:gamma/>
                      <a:tint val="5137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52"/>
              <p:cNvSpPr>
                <a:spLocks/>
              </p:cNvSpPr>
              <p:nvPr/>
            </p:nvSpPr>
            <p:spPr bwMode="auto">
              <a:xfrm>
                <a:off x="1804" y="1998"/>
                <a:ext cx="806" cy="1019"/>
              </a:xfrm>
              <a:custGeom>
                <a:avLst/>
                <a:gdLst>
                  <a:gd name="T0" fmla="*/ 122 w 206"/>
                  <a:gd name="T1" fmla="*/ 115 h 260"/>
                  <a:gd name="T2" fmla="*/ 120 w 206"/>
                  <a:gd name="T3" fmla="*/ 1 h 260"/>
                  <a:gd name="T4" fmla="*/ 0 w 206"/>
                  <a:gd name="T5" fmla="*/ 126 h 260"/>
                  <a:gd name="T6" fmla="*/ 154 w 206"/>
                  <a:gd name="T7" fmla="*/ 260 h 260"/>
                  <a:gd name="T8" fmla="*/ 206 w 206"/>
                  <a:gd name="T9" fmla="*/ 182 h 260"/>
                  <a:gd name="T10" fmla="*/ 122 w 206"/>
                  <a:gd name="T11" fmla="*/ 115 h 260"/>
                </a:gdLst>
                <a:ahLst/>
                <a:cxnLst>
                  <a:cxn ang="0">
                    <a:pos x="T0" y="T1"/>
                  </a:cxn>
                  <a:cxn ang="0">
                    <a:pos x="T2" y="T3"/>
                  </a:cxn>
                  <a:cxn ang="0">
                    <a:pos x="T4" y="T5"/>
                  </a:cxn>
                  <a:cxn ang="0">
                    <a:pos x="T6" y="T7"/>
                  </a:cxn>
                  <a:cxn ang="0">
                    <a:pos x="T8" y="T9"/>
                  </a:cxn>
                  <a:cxn ang="0">
                    <a:pos x="T10" y="T11"/>
                  </a:cxn>
                </a:cxnLst>
                <a:rect l="0" t="0" r="r" b="b"/>
                <a:pathLst>
                  <a:path w="206" h="260">
                    <a:moveTo>
                      <a:pt x="122" y="115"/>
                    </a:moveTo>
                    <a:cubicBezTo>
                      <a:pt x="122" y="115"/>
                      <a:pt x="122" y="0"/>
                      <a:pt x="120" y="1"/>
                    </a:cubicBezTo>
                    <a:cubicBezTo>
                      <a:pt x="47" y="27"/>
                      <a:pt x="0" y="73"/>
                      <a:pt x="0" y="126"/>
                    </a:cubicBezTo>
                    <a:cubicBezTo>
                      <a:pt x="0" y="186"/>
                      <a:pt x="63" y="238"/>
                      <a:pt x="154" y="260"/>
                    </a:cubicBezTo>
                    <a:cubicBezTo>
                      <a:pt x="206" y="182"/>
                      <a:pt x="206" y="182"/>
                      <a:pt x="206" y="182"/>
                    </a:cubicBezTo>
                    <a:cubicBezTo>
                      <a:pt x="153" y="172"/>
                      <a:pt x="122" y="144"/>
                      <a:pt x="122" y="115"/>
                    </a:cubicBezTo>
                  </a:path>
                </a:pathLst>
              </a:custGeom>
              <a:gradFill rotWithShape="1">
                <a:gsLst>
                  <a:gs pos="0">
                    <a:srgbClr val="FFA7A7">
                      <a:alpha val="82001"/>
                    </a:srgbClr>
                  </a:gs>
                  <a:gs pos="100000">
                    <a:srgbClr val="E25B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53"/>
              <p:cNvSpPr>
                <a:spLocks/>
              </p:cNvSpPr>
              <p:nvPr/>
            </p:nvSpPr>
            <p:spPr bwMode="auto">
              <a:xfrm>
                <a:off x="1804" y="2516"/>
                <a:ext cx="603" cy="983"/>
              </a:xfrm>
              <a:custGeom>
                <a:avLst/>
                <a:gdLst>
                  <a:gd name="T0" fmla="*/ 1 w 154"/>
                  <a:gd name="T1" fmla="*/ 0 h 251"/>
                  <a:gd name="T2" fmla="*/ 0 w 154"/>
                  <a:gd name="T3" fmla="*/ 117 h 251"/>
                  <a:gd name="T4" fmla="*/ 154 w 154"/>
                  <a:gd name="T5" fmla="*/ 251 h 251"/>
                  <a:gd name="T6" fmla="*/ 154 w 154"/>
                  <a:gd name="T7" fmla="*/ 128 h 251"/>
                  <a:gd name="T8" fmla="*/ 1 w 154"/>
                  <a:gd name="T9" fmla="*/ 0 h 251"/>
                </a:gdLst>
                <a:ahLst/>
                <a:cxnLst>
                  <a:cxn ang="0">
                    <a:pos x="T0" y="T1"/>
                  </a:cxn>
                  <a:cxn ang="0">
                    <a:pos x="T2" y="T3"/>
                  </a:cxn>
                  <a:cxn ang="0">
                    <a:pos x="T4" y="T5"/>
                  </a:cxn>
                  <a:cxn ang="0">
                    <a:pos x="T6" y="T7"/>
                  </a:cxn>
                  <a:cxn ang="0">
                    <a:pos x="T8" y="T9"/>
                  </a:cxn>
                </a:cxnLst>
                <a:rect l="0" t="0" r="r" b="b"/>
                <a:pathLst>
                  <a:path w="154" h="251">
                    <a:moveTo>
                      <a:pt x="1" y="0"/>
                    </a:moveTo>
                    <a:cubicBezTo>
                      <a:pt x="0" y="117"/>
                      <a:pt x="0" y="117"/>
                      <a:pt x="0" y="117"/>
                    </a:cubicBezTo>
                    <a:cubicBezTo>
                      <a:pt x="0" y="177"/>
                      <a:pt x="63" y="229"/>
                      <a:pt x="154" y="251"/>
                    </a:cubicBezTo>
                    <a:cubicBezTo>
                      <a:pt x="154" y="128"/>
                      <a:pt x="154" y="128"/>
                      <a:pt x="154" y="128"/>
                    </a:cubicBezTo>
                    <a:cubicBezTo>
                      <a:pt x="67" y="107"/>
                      <a:pt x="5" y="58"/>
                      <a:pt x="1" y="0"/>
                    </a:cubicBezTo>
                  </a:path>
                </a:pathLst>
              </a:custGeom>
              <a:gradFill rotWithShape="1">
                <a:gsLst>
                  <a:gs pos="0">
                    <a:srgbClr val="FF6801"/>
                  </a:gs>
                  <a:gs pos="100000">
                    <a:srgbClr val="F2481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54"/>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close/>
                  </a:path>
                </a:pathLst>
              </a:custGeom>
              <a:gradFill rotWithShape="1">
                <a:gsLst>
                  <a:gs pos="0">
                    <a:srgbClr val="FF6801"/>
                  </a:gs>
                  <a:gs pos="100000">
                    <a:srgbClr val="F2481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 name="Freeform 55"/>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56"/>
              <p:cNvSpPr>
                <a:spLocks/>
              </p:cNvSpPr>
              <p:nvPr/>
            </p:nvSpPr>
            <p:spPr bwMode="auto">
              <a:xfrm>
                <a:off x="1791" y="2516"/>
                <a:ext cx="827" cy="983"/>
              </a:xfrm>
              <a:custGeom>
                <a:avLst/>
                <a:gdLst>
                  <a:gd name="T0" fmla="*/ 209 w 211"/>
                  <a:gd name="T1" fmla="*/ 50 h 251"/>
                  <a:gd name="T2" fmla="*/ 155 w 211"/>
                  <a:gd name="T3" fmla="*/ 125 h 251"/>
                  <a:gd name="T4" fmla="*/ 68 w 211"/>
                  <a:gd name="T5" fmla="*/ 89 h 251"/>
                  <a:gd name="T6" fmla="*/ 4 w 211"/>
                  <a:gd name="T7" fmla="*/ 0 h 251"/>
                  <a:gd name="T8" fmla="*/ 50 w 211"/>
                  <a:gd name="T9" fmla="*/ 81 h 251"/>
                  <a:gd name="T10" fmla="*/ 153 w 211"/>
                  <a:gd name="T11" fmla="*/ 131 h 251"/>
                  <a:gd name="T12" fmla="*/ 154 w 211"/>
                  <a:gd name="T13" fmla="*/ 251 h 251"/>
                  <a:gd name="T14" fmla="*/ 157 w 211"/>
                  <a:gd name="T15" fmla="*/ 251 h 251"/>
                  <a:gd name="T16" fmla="*/ 159 w 211"/>
                  <a:gd name="T17" fmla="*/ 247 h 251"/>
                  <a:gd name="T18" fmla="*/ 158 w 211"/>
                  <a:gd name="T19" fmla="*/ 129 h 251"/>
                  <a:gd name="T20" fmla="*/ 209 w 211"/>
                  <a:gd name="T21" fmla="*/ 5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51">
                    <a:moveTo>
                      <a:pt x="209" y="50"/>
                    </a:moveTo>
                    <a:cubicBezTo>
                      <a:pt x="209" y="50"/>
                      <a:pt x="162" y="118"/>
                      <a:pt x="155" y="125"/>
                    </a:cubicBezTo>
                    <a:cubicBezTo>
                      <a:pt x="155" y="125"/>
                      <a:pt x="119" y="120"/>
                      <a:pt x="68" y="89"/>
                    </a:cubicBezTo>
                    <a:cubicBezTo>
                      <a:pt x="9" y="52"/>
                      <a:pt x="4" y="10"/>
                      <a:pt x="4" y="0"/>
                    </a:cubicBezTo>
                    <a:cubicBezTo>
                      <a:pt x="4" y="0"/>
                      <a:pt x="0" y="42"/>
                      <a:pt x="50" y="81"/>
                    </a:cubicBezTo>
                    <a:cubicBezTo>
                      <a:pt x="101" y="121"/>
                      <a:pt x="153" y="131"/>
                      <a:pt x="153" y="131"/>
                    </a:cubicBezTo>
                    <a:cubicBezTo>
                      <a:pt x="154" y="251"/>
                      <a:pt x="154" y="251"/>
                      <a:pt x="154" y="251"/>
                    </a:cubicBezTo>
                    <a:cubicBezTo>
                      <a:pt x="157" y="251"/>
                      <a:pt x="157" y="251"/>
                      <a:pt x="157" y="251"/>
                    </a:cubicBezTo>
                    <a:cubicBezTo>
                      <a:pt x="159" y="247"/>
                      <a:pt x="159" y="247"/>
                      <a:pt x="159" y="247"/>
                    </a:cubicBezTo>
                    <a:cubicBezTo>
                      <a:pt x="158" y="129"/>
                      <a:pt x="158" y="129"/>
                      <a:pt x="158" y="129"/>
                    </a:cubicBezTo>
                    <a:cubicBezTo>
                      <a:pt x="158" y="129"/>
                      <a:pt x="211" y="56"/>
                      <a:pt x="209" y="50"/>
                    </a:cubicBezTo>
                  </a:path>
                </a:pathLst>
              </a:custGeom>
              <a:gradFill rotWithShape="1">
                <a:gsLst>
                  <a:gs pos="0">
                    <a:srgbClr val="FFD2B3"/>
                  </a:gs>
                  <a:gs pos="100000">
                    <a:srgbClr val="F0965E">
                      <a:alpha val="41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57"/>
              <p:cNvSpPr>
                <a:spLocks/>
              </p:cNvSpPr>
              <p:nvPr/>
            </p:nvSpPr>
            <p:spPr bwMode="auto">
              <a:xfrm>
                <a:off x="1831" y="2043"/>
                <a:ext cx="423" cy="488"/>
              </a:xfrm>
              <a:custGeom>
                <a:avLst/>
                <a:gdLst>
                  <a:gd name="T0" fmla="*/ 56 w 108"/>
                  <a:gd name="T1" fmla="*/ 118 h 125"/>
                  <a:gd name="T2" fmla="*/ 108 w 108"/>
                  <a:gd name="T3" fmla="*/ 84 h 125"/>
                  <a:gd name="T4" fmla="*/ 108 w 108"/>
                  <a:gd name="T5" fmla="*/ 0 h 125"/>
                  <a:gd name="T6" fmla="*/ 36 w 108"/>
                  <a:gd name="T7" fmla="*/ 41 h 125"/>
                  <a:gd name="T8" fmla="*/ 1 w 108"/>
                  <a:gd name="T9" fmla="*/ 107 h 125"/>
                  <a:gd name="T10" fmla="*/ 56 w 108"/>
                  <a:gd name="T11" fmla="*/ 118 h 125"/>
                </a:gdLst>
                <a:ahLst/>
                <a:cxnLst>
                  <a:cxn ang="0">
                    <a:pos x="T0" y="T1"/>
                  </a:cxn>
                  <a:cxn ang="0">
                    <a:pos x="T2" y="T3"/>
                  </a:cxn>
                  <a:cxn ang="0">
                    <a:pos x="T4" y="T5"/>
                  </a:cxn>
                  <a:cxn ang="0">
                    <a:pos x="T6" y="T7"/>
                  </a:cxn>
                  <a:cxn ang="0">
                    <a:pos x="T8" y="T9"/>
                  </a:cxn>
                  <a:cxn ang="0">
                    <a:pos x="T10" y="T11"/>
                  </a:cxn>
                </a:cxnLst>
                <a:rect l="0" t="0" r="r" b="b"/>
                <a:pathLst>
                  <a:path w="108" h="125">
                    <a:moveTo>
                      <a:pt x="56" y="118"/>
                    </a:moveTo>
                    <a:cubicBezTo>
                      <a:pt x="83" y="116"/>
                      <a:pt x="107" y="119"/>
                      <a:pt x="108" y="84"/>
                    </a:cubicBezTo>
                    <a:cubicBezTo>
                      <a:pt x="108" y="0"/>
                      <a:pt x="108" y="0"/>
                      <a:pt x="108" y="0"/>
                    </a:cubicBezTo>
                    <a:cubicBezTo>
                      <a:pt x="108" y="0"/>
                      <a:pt x="63" y="14"/>
                      <a:pt x="36" y="41"/>
                    </a:cubicBezTo>
                    <a:cubicBezTo>
                      <a:pt x="19" y="58"/>
                      <a:pt x="2" y="81"/>
                      <a:pt x="1" y="107"/>
                    </a:cubicBezTo>
                    <a:cubicBezTo>
                      <a:pt x="0" y="125"/>
                      <a:pt x="29" y="119"/>
                      <a:pt x="56" y="118"/>
                    </a:cubicBezTo>
                    <a:close/>
                  </a:path>
                </a:pathLst>
              </a:custGeom>
              <a:gradFill rotWithShape="1">
                <a:gsLst>
                  <a:gs pos="0">
                    <a:srgbClr val="FFFFFF"/>
                  </a:gs>
                  <a:gs pos="100000">
                    <a:srgbClr val="FFE8DD">
                      <a:alpha val="41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58"/>
              <p:cNvSpPr>
                <a:spLocks/>
              </p:cNvSpPr>
              <p:nvPr/>
            </p:nvSpPr>
            <p:spPr bwMode="auto">
              <a:xfrm>
                <a:off x="2974" y="1717"/>
                <a:ext cx="824" cy="1018"/>
              </a:xfrm>
              <a:custGeom>
                <a:avLst/>
                <a:gdLst>
                  <a:gd name="T0" fmla="*/ 91 w 210"/>
                  <a:gd name="T1" fmla="*/ 0 h 260"/>
                  <a:gd name="T2" fmla="*/ 91 w 210"/>
                  <a:gd name="T3" fmla="*/ 8 h 260"/>
                  <a:gd name="T4" fmla="*/ 90 w 210"/>
                  <a:gd name="T5" fmla="*/ 15 h 260"/>
                  <a:gd name="T6" fmla="*/ 87 w 210"/>
                  <a:gd name="T7" fmla="*/ 123 h 260"/>
                  <a:gd name="T8" fmla="*/ 86 w 210"/>
                  <a:gd name="T9" fmla="*/ 123 h 260"/>
                  <a:gd name="T10" fmla="*/ 0 w 210"/>
                  <a:gd name="T11" fmla="*/ 182 h 260"/>
                  <a:gd name="T12" fmla="*/ 53 w 210"/>
                  <a:gd name="T13" fmla="*/ 260 h 260"/>
                  <a:gd name="T14" fmla="*/ 210 w 210"/>
                  <a:gd name="T15" fmla="*/ 125 h 260"/>
                  <a:gd name="T16" fmla="*/ 91 w 210"/>
                  <a:gd name="T1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260">
                    <a:moveTo>
                      <a:pt x="91" y="0"/>
                    </a:moveTo>
                    <a:cubicBezTo>
                      <a:pt x="91" y="3"/>
                      <a:pt x="91" y="5"/>
                      <a:pt x="91" y="8"/>
                    </a:cubicBezTo>
                    <a:cubicBezTo>
                      <a:pt x="91" y="10"/>
                      <a:pt x="90" y="13"/>
                      <a:pt x="90" y="15"/>
                    </a:cubicBezTo>
                    <a:cubicBezTo>
                      <a:pt x="91" y="20"/>
                      <a:pt x="87" y="123"/>
                      <a:pt x="87" y="123"/>
                    </a:cubicBezTo>
                    <a:cubicBezTo>
                      <a:pt x="86" y="123"/>
                      <a:pt x="86" y="123"/>
                      <a:pt x="86" y="123"/>
                    </a:cubicBezTo>
                    <a:cubicBezTo>
                      <a:pt x="84" y="154"/>
                      <a:pt x="50" y="174"/>
                      <a:pt x="0" y="182"/>
                    </a:cubicBezTo>
                    <a:cubicBezTo>
                      <a:pt x="53" y="260"/>
                      <a:pt x="53" y="260"/>
                      <a:pt x="53" y="260"/>
                    </a:cubicBezTo>
                    <a:cubicBezTo>
                      <a:pt x="145" y="238"/>
                      <a:pt x="210" y="186"/>
                      <a:pt x="210" y="125"/>
                    </a:cubicBezTo>
                    <a:cubicBezTo>
                      <a:pt x="210" y="72"/>
                      <a:pt x="162" y="26"/>
                      <a:pt x="91" y="0"/>
                    </a:cubicBezTo>
                    <a:close/>
                  </a:path>
                </a:pathLst>
              </a:custGeom>
              <a:gradFill rotWithShape="1">
                <a:gsLst>
                  <a:gs pos="0">
                    <a:srgbClr val="CC9900"/>
                  </a:gs>
                  <a:gs pos="100000">
                    <a:srgbClr val="FFCC00">
                      <a:alpha val="75999"/>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59"/>
              <p:cNvSpPr>
                <a:spLocks/>
              </p:cNvSpPr>
              <p:nvPr/>
            </p:nvSpPr>
            <p:spPr bwMode="auto">
              <a:xfrm>
                <a:off x="3183" y="2230"/>
                <a:ext cx="615" cy="1273"/>
              </a:xfrm>
              <a:custGeom>
                <a:avLst/>
                <a:gdLst>
                  <a:gd name="T0" fmla="*/ 157 w 157"/>
                  <a:gd name="T1" fmla="*/ 183 h 325"/>
                  <a:gd name="T2" fmla="*/ 157 w 157"/>
                  <a:gd name="T3" fmla="*/ 0 h 325"/>
                  <a:gd name="T4" fmla="*/ 0 w 157"/>
                  <a:gd name="T5" fmla="*/ 129 h 325"/>
                  <a:gd name="T6" fmla="*/ 0 w 157"/>
                  <a:gd name="T7" fmla="*/ 325 h 325"/>
                  <a:gd name="T8" fmla="*/ 157 w 157"/>
                  <a:gd name="T9" fmla="*/ 190 h 325"/>
                  <a:gd name="T10" fmla="*/ 157 w 157"/>
                  <a:gd name="T11" fmla="*/ 183 h 325"/>
                </a:gdLst>
                <a:ahLst/>
                <a:cxnLst>
                  <a:cxn ang="0">
                    <a:pos x="T0" y="T1"/>
                  </a:cxn>
                  <a:cxn ang="0">
                    <a:pos x="T2" y="T3"/>
                  </a:cxn>
                  <a:cxn ang="0">
                    <a:pos x="T4" y="T5"/>
                  </a:cxn>
                  <a:cxn ang="0">
                    <a:pos x="T6" y="T7"/>
                  </a:cxn>
                  <a:cxn ang="0">
                    <a:pos x="T8" y="T9"/>
                  </a:cxn>
                  <a:cxn ang="0">
                    <a:pos x="T10" y="T11"/>
                  </a:cxn>
                </a:cxnLst>
                <a:rect l="0" t="0" r="r" b="b"/>
                <a:pathLst>
                  <a:path w="157" h="325">
                    <a:moveTo>
                      <a:pt x="157" y="183"/>
                    </a:moveTo>
                    <a:cubicBezTo>
                      <a:pt x="157" y="0"/>
                      <a:pt x="157" y="0"/>
                      <a:pt x="157" y="0"/>
                    </a:cubicBezTo>
                    <a:cubicBezTo>
                      <a:pt x="152" y="59"/>
                      <a:pt x="89" y="108"/>
                      <a:pt x="0" y="129"/>
                    </a:cubicBezTo>
                    <a:cubicBezTo>
                      <a:pt x="0" y="325"/>
                      <a:pt x="0" y="325"/>
                      <a:pt x="0" y="325"/>
                    </a:cubicBezTo>
                    <a:cubicBezTo>
                      <a:pt x="92" y="303"/>
                      <a:pt x="157" y="251"/>
                      <a:pt x="157" y="190"/>
                    </a:cubicBezTo>
                    <a:cubicBezTo>
                      <a:pt x="157" y="187"/>
                      <a:pt x="157" y="185"/>
                      <a:pt x="157" y="183"/>
                    </a:cubicBezTo>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 name="Freeform 60"/>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close/>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 name="Freeform 61"/>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62"/>
              <p:cNvSpPr>
                <a:spLocks/>
              </p:cNvSpPr>
              <p:nvPr/>
            </p:nvSpPr>
            <p:spPr bwMode="auto">
              <a:xfrm>
                <a:off x="2970" y="2233"/>
                <a:ext cx="832" cy="1270"/>
              </a:xfrm>
              <a:custGeom>
                <a:avLst/>
                <a:gdLst>
                  <a:gd name="T0" fmla="*/ 1 w 212"/>
                  <a:gd name="T1" fmla="*/ 50 h 324"/>
                  <a:gd name="T2" fmla="*/ 55 w 212"/>
                  <a:gd name="T3" fmla="*/ 125 h 324"/>
                  <a:gd name="T4" fmla="*/ 143 w 212"/>
                  <a:gd name="T5" fmla="*/ 88 h 324"/>
                  <a:gd name="T6" fmla="*/ 210 w 212"/>
                  <a:gd name="T7" fmla="*/ 0 h 324"/>
                  <a:gd name="T8" fmla="*/ 162 w 212"/>
                  <a:gd name="T9" fmla="*/ 81 h 324"/>
                  <a:gd name="T10" fmla="*/ 57 w 212"/>
                  <a:gd name="T11" fmla="*/ 130 h 324"/>
                  <a:gd name="T12" fmla="*/ 56 w 212"/>
                  <a:gd name="T13" fmla="*/ 324 h 324"/>
                  <a:gd name="T14" fmla="*/ 54 w 212"/>
                  <a:gd name="T15" fmla="*/ 324 h 324"/>
                  <a:gd name="T16" fmla="*/ 51 w 212"/>
                  <a:gd name="T17" fmla="*/ 320 h 324"/>
                  <a:gd name="T18" fmla="*/ 52 w 212"/>
                  <a:gd name="T19" fmla="*/ 129 h 324"/>
                  <a:gd name="T20" fmla="*/ 1 w 212"/>
                  <a:gd name="T21" fmla="*/ 5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324">
                    <a:moveTo>
                      <a:pt x="1" y="50"/>
                    </a:moveTo>
                    <a:cubicBezTo>
                      <a:pt x="1" y="50"/>
                      <a:pt x="48" y="118"/>
                      <a:pt x="55" y="125"/>
                    </a:cubicBezTo>
                    <a:cubicBezTo>
                      <a:pt x="55" y="125"/>
                      <a:pt x="91" y="120"/>
                      <a:pt x="143" y="88"/>
                    </a:cubicBezTo>
                    <a:cubicBezTo>
                      <a:pt x="201" y="52"/>
                      <a:pt x="210" y="10"/>
                      <a:pt x="210" y="0"/>
                    </a:cubicBezTo>
                    <a:cubicBezTo>
                      <a:pt x="210" y="0"/>
                      <a:pt x="212" y="42"/>
                      <a:pt x="162" y="81"/>
                    </a:cubicBezTo>
                    <a:cubicBezTo>
                      <a:pt x="111" y="121"/>
                      <a:pt x="57" y="130"/>
                      <a:pt x="57" y="130"/>
                    </a:cubicBezTo>
                    <a:cubicBezTo>
                      <a:pt x="56" y="324"/>
                      <a:pt x="56" y="324"/>
                      <a:pt x="56" y="324"/>
                    </a:cubicBezTo>
                    <a:cubicBezTo>
                      <a:pt x="54" y="324"/>
                      <a:pt x="54" y="324"/>
                      <a:pt x="54" y="324"/>
                    </a:cubicBezTo>
                    <a:cubicBezTo>
                      <a:pt x="51" y="320"/>
                      <a:pt x="51" y="320"/>
                      <a:pt x="51" y="320"/>
                    </a:cubicBezTo>
                    <a:cubicBezTo>
                      <a:pt x="52" y="129"/>
                      <a:pt x="52" y="129"/>
                      <a:pt x="52" y="129"/>
                    </a:cubicBezTo>
                    <a:cubicBezTo>
                      <a:pt x="52" y="129"/>
                      <a:pt x="0" y="55"/>
                      <a:pt x="1" y="5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63"/>
              <p:cNvSpPr>
                <a:spLocks/>
              </p:cNvSpPr>
              <p:nvPr/>
            </p:nvSpPr>
            <p:spPr bwMode="auto">
              <a:xfrm>
                <a:off x="3348" y="1754"/>
                <a:ext cx="422" cy="492"/>
              </a:xfrm>
              <a:custGeom>
                <a:avLst/>
                <a:gdLst>
                  <a:gd name="T0" fmla="*/ 56 w 108"/>
                  <a:gd name="T1" fmla="*/ 122 h 125"/>
                  <a:gd name="T2" fmla="*/ 0 w 108"/>
                  <a:gd name="T3" fmla="*/ 84 h 125"/>
                  <a:gd name="T4" fmla="*/ 0 w 108"/>
                  <a:gd name="T5" fmla="*/ 0 h 125"/>
                  <a:gd name="T6" fmla="*/ 72 w 108"/>
                  <a:gd name="T7" fmla="*/ 41 h 125"/>
                  <a:gd name="T8" fmla="*/ 107 w 108"/>
                  <a:gd name="T9" fmla="*/ 107 h 125"/>
                  <a:gd name="T10" fmla="*/ 56 w 108"/>
                  <a:gd name="T11" fmla="*/ 122 h 125"/>
                </a:gdLst>
                <a:ahLst/>
                <a:cxnLst>
                  <a:cxn ang="0">
                    <a:pos x="T0" y="T1"/>
                  </a:cxn>
                  <a:cxn ang="0">
                    <a:pos x="T2" y="T3"/>
                  </a:cxn>
                  <a:cxn ang="0">
                    <a:pos x="T4" y="T5"/>
                  </a:cxn>
                  <a:cxn ang="0">
                    <a:pos x="T6" y="T7"/>
                  </a:cxn>
                  <a:cxn ang="0">
                    <a:pos x="T8" y="T9"/>
                  </a:cxn>
                  <a:cxn ang="0">
                    <a:pos x="T10" y="T11"/>
                  </a:cxn>
                </a:cxnLst>
                <a:rect l="0" t="0" r="r" b="b"/>
                <a:pathLst>
                  <a:path w="108" h="125">
                    <a:moveTo>
                      <a:pt x="56" y="122"/>
                    </a:moveTo>
                    <a:cubicBezTo>
                      <a:pt x="30" y="121"/>
                      <a:pt x="0" y="119"/>
                      <a:pt x="0" y="84"/>
                    </a:cubicBezTo>
                    <a:cubicBezTo>
                      <a:pt x="0" y="0"/>
                      <a:pt x="0" y="0"/>
                      <a:pt x="0" y="0"/>
                    </a:cubicBezTo>
                    <a:cubicBezTo>
                      <a:pt x="0" y="0"/>
                      <a:pt x="45" y="14"/>
                      <a:pt x="72" y="41"/>
                    </a:cubicBezTo>
                    <a:cubicBezTo>
                      <a:pt x="89" y="58"/>
                      <a:pt x="106" y="81"/>
                      <a:pt x="107" y="107"/>
                    </a:cubicBezTo>
                    <a:cubicBezTo>
                      <a:pt x="108" y="125"/>
                      <a:pt x="83" y="124"/>
                      <a:pt x="56" y="122"/>
                    </a:cubicBezTo>
                    <a:close/>
                  </a:path>
                </a:pathLst>
              </a:custGeom>
              <a:gradFill rotWithShape="1">
                <a:gsLst>
                  <a:gs pos="0">
                    <a:srgbClr val="FFEEAF">
                      <a:alpha val="64999"/>
                    </a:srgbClr>
                  </a:gs>
                  <a:gs pos="100000">
                    <a:srgbClr val="FFFFF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64"/>
              <p:cNvSpPr>
                <a:spLocks/>
              </p:cNvSpPr>
              <p:nvPr/>
            </p:nvSpPr>
            <p:spPr bwMode="auto">
              <a:xfrm>
                <a:off x="2811" y="1495"/>
                <a:ext cx="395" cy="176"/>
              </a:xfrm>
              <a:custGeom>
                <a:avLst/>
                <a:gdLst>
                  <a:gd name="T0" fmla="*/ 22 w 101"/>
                  <a:gd name="T1" fmla="*/ 0 h 45"/>
                  <a:gd name="T2" fmla="*/ 9 w 101"/>
                  <a:gd name="T3" fmla="*/ 1 h 45"/>
                  <a:gd name="T4" fmla="*/ 0 w 101"/>
                  <a:gd name="T5" fmla="*/ 8 h 45"/>
                  <a:gd name="T6" fmla="*/ 56 w 101"/>
                  <a:gd name="T7" fmla="*/ 22 h 45"/>
                  <a:gd name="T8" fmla="*/ 91 w 101"/>
                  <a:gd name="T9" fmla="*/ 45 h 45"/>
                  <a:gd name="T10" fmla="*/ 95 w 101"/>
                  <a:gd name="T11" fmla="*/ 45 h 45"/>
                  <a:gd name="T12" fmla="*/ 101 w 101"/>
                  <a:gd name="T13" fmla="*/ 40 h 45"/>
                  <a:gd name="T14" fmla="*/ 77 w 101"/>
                  <a:gd name="T15" fmla="*/ 14 h 45"/>
                  <a:gd name="T16" fmla="*/ 22 w 101"/>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45">
                    <a:moveTo>
                      <a:pt x="22" y="0"/>
                    </a:moveTo>
                    <a:cubicBezTo>
                      <a:pt x="14" y="0"/>
                      <a:pt x="9" y="1"/>
                      <a:pt x="9" y="1"/>
                    </a:cubicBezTo>
                    <a:cubicBezTo>
                      <a:pt x="2" y="4"/>
                      <a:pt x="0" y="6"/>
                      <a:pt x="0" y="8"/>
                    </a:cubicBezTo>
                    <a:cubicBezTo>
                      <a:pt x="0" y="14"/>
                      <a:pt x="36" y="14"/>
                      <a:pt x="56" y="22"/>
                    </a:cubicBezTo>
                    <a:cubicBezTo>
                      <a:pt x="72" y="29"/>
                      <a:pt x="73" y="41"/>
                      <a:pt x="91" y="45"/>
                    </a:cubicBezTo>
                    <a:cubicBezTo>
                      <a:pt x="93" y="45"/>
                      <a:pt x="94" y="45"/>
                      <a:pt x="95" y="45"/>
                    </a:cubicBezTo>
                    <a:cubicBezTo>
                      <a:pt x="99" y="45"/>
                      <a:pt x="101" y="43"/>
                      <a:pt x="101" y="40"/>
                    </a:cubicBezTo>
                    <a:cubicBezTo>
                      <a:pt x="101" y="33"/>
                      <a:pt x="92" y="22"/>
                      <a:pt x="77" y="14"/>
                    </a:cubicBezTo>
                    <a:cubicBezTo>
                      <a:pt x="55" y="2"/>
                      <a:pt x="35" y="0"/>
                      <a:pt x="22" y="0"/>
                    </a:cubicBezTo>
                  </a:path>
                </a:pathLst>
              </a:custGeom>
              <a:gradFill rotWithShape="1">
                <a:gsLst>
                  <a:gs pos="0">
                    <a:srgbClr val="FFFFFF"/>
                  </a:gs>
                  <a:gs pos="100000">
                    <a:srgbClr val="7DFF7D">
                      <a:alpha val="1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65"/>
              <p:cNvSpPr>
                <a:spLocks/>
              </p:cNvSpPr>
              <p:nvPr/>
            </p:nvSpPr>
            <p:spPr bwMode="auto">
              <a:xfrm>
                <a:off x="2599" y="2666"/>
                <a:ext cx="352" cy="534"/>
              </a:xfrm>
              <a:custGeom>
                <a:avLst/>
                <a:gdLst>
                  <a:gd name="T0" fmla="*/ 55 w 90"/>
                  <a:gd name="T1" fmla="*/ 0 h 137"/>
                  <a:gd name="T2" fmla="*/ 0 w 90"/>
                  <a:gd name="T3" fmla="*/ 3 h 137"/>
                  <a:gd name="T4" fmla="*/ 10 w 90"/>
                  <a:gd name="T5" fmla="*/ 5 h 137"/>
                  <a:gd name="T6" fmla="*/ 9 w 90"/>
                  <a:gd name="T7" fmla="*/ 134 h 137"/>
                  <a:gd name="T8" fmla="*/ 32 w 90"/>
                  <a:gd name="T9" fmla="*/ 136 h 137"/>
                  <a:gd name="T10" fmla="*/ 47 w 90"/>
                  <a:gd name="T11" fmla="*/ 137 h 137"/>
                  <a:gd name="T12" fmla="*/ 90 w 90"/>
                  <a:gd name="T13" fmla="*/ 134 h 137"/>
                  <a:gd name="T14" fmla="*/ 90 w 90"/>
                  <a:gd name="T15" fmla="*/ 40 h 137"/>
                  <a:gd name="T16" fmla="*/ 90 w 90"/>
                  <a:gd name="T17" fmla="*/ 3 h 137"/>
                  <a:gd name="T18" fmla="*/ 55 w 90"/>
                  <a:gd name="T1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7">
                    <a:moveTo>
                      <a:pt x="55" y="0"/>
                    </a:moveTo>
                    <a:cubicBezTo>
                      <a:pt x="37" y="0"/>
                      <a:pt x="18" y="1"/>
                      <a:pt x="0" y="3"/>
                    </a:cubicBezTo>
                    <a:cubicBezTo>
                      <a:pt x="4" y="4"/>
                      <a:pt x="8" y="4"/>
                      <a:pt x="10" y="5"/>
                    </a:cubicBezTo>
                    <a:cubicBezTo>
                      <a:pt x="9" y="134"/>
                      <a:pt x="9" y="134"/>
                      <a:pt x="9" y="134"/>
                    </a:cubicBezTo>
                    <a:cubicBezTo>
                      <a:pt x="17" y="135"/>
                      <a:pt x="24" y="136"/>
                      <a:pt x="32" y="136"/>
                    </a:cubicBezTo>
                    <a:cubicBezTo>
                      <a:pt x="37" y="137"/>
                      <a:pt x="42" y="137"/>
                      <a:pt x="47" y="137"/>
                    </a:cubicBezTo>
                    <a:cubicBezTo>
                      <a:pt x="62" y="137"/>
                      <a:pt x="77" y="136"/>
                      <a:pt x="90" y="134"/>
                    </a:cubicBezTo>
                    <a:cubicBezTo>
                      <a:pt x="90" y="40"/>
                      <a:pt x="90" y="40"/>
                      <a:pt x="90" y="40"/>
                    </a:cubicBezTo>
                    <a:cubicBezTo>
                      <a:pt x="90" y="3"/>
                      <a:pt x="90" y="3"/>
                      <a:pt x="90" y="3"/>
                    </a:cubicBezTo>
                    <a:cubicBezTo>
                      <a:pt x="70" y="0"/>
                      <a:pt x="55" y="0"/>
                      <a:pt x="55" y="0"/>
                    </a:cubicBezTo>
                  </a:path>
                </a:pathLst>
              </a:custGeom>
              <a:gradFill rotWithShape="1">
                <a:gsLst>
                  <a:gs pos="0">
                    <a:srgbClr val="008000"/>
                  </a:gs>
                  <a:gs pos="100000">
                    <a:srgbClr val="FFFFFF">
                      <a:alpha val="2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66"/>
              <p:cNvSpPr>
                <a:spLocks/>
              </p:cNvSpPr>
              <p:nvPr/>
            </p:nvSpPr>
            <p:spPr bwMode="auto">
              <a:xfrm>
                <a:off x="2951" y="2678"/>
                <a:ext cx="23" cy="510"/>
              </a:xfrm>
              <a:custGeom>
                <a:avLst/>
                <a:gdLst>
                  <a:gd name="T0" fmla="*/ 0 w 6"/>
                  <a:gd name="T1" fmla="*/ 0 h 131"/>
                  <a:gd name="T2" fmla="*/ 0 w 6"/>
                  <a:gd name="T3" fmla="*/ 37 h 131"/>
                  <a:gd name="T4" fmla="*/ 0 w 6"/>
                  <a:gd name="T5" fmla="*/ 131 h 131"/>
                  <a:gd name="T6" fmla="*/ 6 w 6"/>
                  <a:gd name="T7" fmla="*/ 130 h 131"/>
                  <a:gd name="T8" fmla="*/ 6 w 6"/>
                  <a:gd name="T9" fmla="*/ 2 h 131"/>
                  <a:gd name="T10" fmla="*/ 0 w 6"/>
                  <a:gd name="T11" fmla="*/ 0 h 131"/>
                </a:gdLst>
                <a:ahLst/>
                <a:cxnLst>
                  <a:cxn ang="0">
                    <a:pos x="T0" y="T1"/>
                  </a:cxn>
                  <a:cxn ang="0">
                    <a:pos x="T2" y="T3"/>
                  </a:cxn>
                  <a:cxn ang="0">
                    <a:pos x="T4" y="T5"/>
                  </a:cxn>
                  <a:cxn ang="0">
                    <a:pos x="T6" y="T7"/>
                  </a:cxn>
                  <a:cxn ang="0">
                    <a:pos x="T8" y="T9"/>
                  </a:cxn>
                  <a:cxn ang="0">
                    <a:pos x="T10" y="T11"/>
                  </a:cxn>
                </a:cxnLst>
                <a:rect l="0" t="0" r="r" b="b"/>
                <a:pathLst>
                  <a:path w="6" h="131">
                    <a:moveTo>
                      <a:pt x="0" y="0"/>
                    </a:moveTo>
                    <a:cubicBezTo>
                      <a:pt x="0" y="37"/>
                      <a:pt x="0" y="37"/>
                      <a:pt x="0" y="37"/>
                    </a:cubicBezTo>
                    <a:cubicBezTo>
                      <a:pt x="0" y="131"/>
                      <a:pt x="0" y="131"/>
                      <a:pt x="0" y="131"/>
                    </a:cubicBezTo>
                    <a:cubicBezTo>
                      <a:pt x="2" y="131"/>
                      <a:pt x="4" y="130"/>
                      <a:pt x="6" y="130"/>
                    </a:cubicBezTo>
                    <a:cubicBezTo>
                      <a:pt x="6" y="2"/>
                      <a:pt x="6" y="2"/>
                      <a:pt x="6" y="2"/>
                    </a:cubicBezTo>
                    <a:cubicBezTo>
                      <a:pt x="4" y="1"/>
                      <a:pt x="2" y="1"/>
                      <a:pt x="0" y="0"/>
                    </a:cubicBezTo>
                  </a:path>
                </a:pathLst>
              </a:custGeom>
              <a:solidFill>
                <a:srgbClr val="161212">
                  <a:alpha val="7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67"/>
              <p:cNvSpPr>
                <a:spLocks/>
              </p:cNvSpPr>
              <p:nvPr/>
            </p:nvSpPr>
            <p:spPr bwMode="auto">
              <a:xfrm>
                <a:off x="2531" y="2678"/>
                <a:ext cx="107" cy="510"/>
              </a:xfrm>
              <a:custGeom>
                <a:avLst/>
                <a:gdLst>
                  <a:gd name="T0" fmla="*/ 17 w 27"/>
                  <a:gd name="T1" fmla="*/ 0 h 131"/>
                  <a:gd name="T2" fmla="*/ 0 w 27"/>
                  <a:gd name="T3" fmla="*/ 4 h 131"/>
                  <a:gd name="T4" fmla="*/ 20 w 27"/>
                  <a:gd name="T5" fmla="*/ 9 h 131"/>
                  <a:gd name="T6" fmla="*/ 20 w 27"/>
                  <a:gd name="T7" fmla="*/ 9 h 131"/>
                  <a:gd name="T8" fmla="*/ 20 w 27"/>
                  <a:gd name="T9" fmla="*/ 10 h 131"/>
                  <a:gd name="T10" fmla="*/ 20 w 27"/>
                  <a:gd name="T11" fmla="*/ 130 h 131"/>
                  <a:gd name="T12" fmla="*/ 26 w 27"/>
                  <a:gd name="T13" fmla="*/ 131 h 131"/>
                  <a:gd name="T14" fmla="*/ 27 w 27"/>
                  <a:gd name="T15" fmla="*/ 2 h 131"/>
                  <a:gd name="T16" fmla="*/ 17 w 27"/>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31">
                    <a:moveTo>
                      <a:pt x="17" y="0"/>
                    </a:moveTo>
                    <a:cubicBezTo>
                      <a:pt x="11" y="1"/>
                      <a:pt x="5" y="3"/>
                      <a:pt x="0" y="4"/>
                    </a:cubicBezTo>
                    <a:cubicBezTo>
                      <a:pt x="6" y="6"/>
                      <a:pt x="13" y="8"/>
                      <a:pt x="20" y="9"/>
                    </a:cubicBezTo>
                    <a:cubicBezTo>
                      <a:pt x="20" y="9"/>
                      <a:pt x="20" y="9"/>
                      <a:pt x="20" y="9"/>
                    </a:cubicBezTo>
                    <a:cubicBezTo>
                      <a:pt x="20" y="9"/>
                      <a:pt x="20" y="9"/>
                      <a:pt x="20" y="10"/>
                    </a:cubicBezTo>
                    <a:cubicBezTo>
                      <a:pt x="20" y="130"/>
                      <a:pt x="20" y="130"/>
                      <a:pt x="20" y="130"/>
                    </a:cubicBezTo>
                    <a:cubicBezTo>
                      <a:pt x="22" y="131"/>
                      <a:pt x="24" y="131"/>
                      <a:pt x="26" y="131"/>
                    </a:cubicBezTo>
                    <a:cubicBezTo>
                      <a:pt x="27" y="2"/>
                      <a:pt x="27" y="2"/>
                      <a:pt x="27" y="2"/>
                    </a:cubicBezTo>
                    <a:cubicBezTo>
                      <a:pt x="25" y="1"/>
                      <a:pt x="21" y="1"/>
                      <a:pt x="17" y="0"/>
                    </a:cubicBezTo>
                  </a:path>
                </a:pathLst>
              </a:custGeom>
              <a:gradFill rotWithShape="0">
                <a:gsLst>
                  <a:gs pos="0">
                    <a:schemeClr val="bg2">
                      <a:alpha val="17999"/>
                    </a:schemeClr>
                  </a:gs>
                  <a:gs pos="100000">
                    <a:schemeClr val="bg2">
                      <a:gamma/>
                      <a:tint val="7882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68"/>
              <p:cNvSpPr>
                <a:spLocks/>
              </p:cNvSpPr>
              <p:nvPr/>
            </p:nvSpPr>
            <p:spPr bwMode="auto">
              <a:xfrm>
                <a:off x="2270" y="2691"/>
                <a:ext cx="340" cy="314"/>
              </a:xfrm>
              <a:custGeom>
                <a:avLst/>
                <a:gdLst>
                  <a:gd name="T0" fmla="*/ 67 w 87"/>
                  <a:gd name="T1" fmla="*/ 0 h 80"/>
                  <a:gd name="T2" fmla="*/ 1 w 87"/>
                  <a:gd name="T3" fmla="*/ 57 h 80"/>
                  <a:gd name="T4" fmla="*/ 2 w 87"/>
                  <a:gd name="T5" fmla="*/ 71 h 80"/>
                  <a:gd name="T6" fmla="*/ 33 w 87"/>
                  <a:gd name="T7" fmla="*/ 80 h 80"/>
                  <a:gd name="T8" fmla="*/ 87 w 87"/>
                  <a:gd name="T9" fmla="*/ 5 h 80"/>
                  <a:gd name="T10" fmla="*/ 67 w 87"/>
                  <a:gd name="T11" fmla="*/ 0 h 80"/>
                </a:gdLst>
                <a:ahLst/>
                <a:cxnLst>
                  <a:cxn ang="0">
                    <a:pos x="T0" y="T1"/>
                  </a:cxn>
                  <a:cxn ang="0">
                    <a:pos x="T2" y="T3"/>
                  </a:cxn>
                  <a:cxn ang="0">
                    <a:pos x="T4" y="T5"/>
                  </a:cxn>
                  <a:cxn ang="0">
                    <a:pos x="T6" y="T7"/>
                  </a:cxn>
                  <a:cxn ang="0">
                    <a:pos x="T8" y="T9"/>
                  </a:cxn>
                  <a:cxn ang="0">
                    <a:pos x="T10" y="T11"/>
                  </a:cxn>
                </a:cxnLst>
                <a:rect l="0" t="0" r="r" b="b"/>
                <a:pathLst>
                  <a:path w="87" h="80">
                    <a:moveTo>
                      <a:pt x="67" y="0"/>
                    </a:moveTo>
                    <a:cubicBezTo>
                      <a:pt x="31" y="8"/>
                      <a:pt x="5" y="26"/>
                      <a:pt x="1" y="57"/>
                    </a:cubicBezTo>
                    <a:cubicBezTo>
                      <a:pt x="0" y="62"/>
                      <a:pt x="1" y="66"/>
                      <a:pt x="2" y="71"/>
                    </a:cubicBezTo>
                    <a:cubicBezTo>
                      <a:pt x="21" y="79"/>
                      <a:pt x="33" y="80"/>
                      <a:pt x="33" y="80"/>
                    </a:cubicBezTo>
                    <a:cubicBezTo>
                      <a:pt x="40" y="73"/>
                      <a:pt x="87" y="5"/>
                      <a:pt x="87" y="5"/>
                    </a:cubicBezTo>
                    <a:cubicBezTo>
                      <a:pt x="80" y="4"/>
                      <a:pt x="73" y="2"/>
                      <a:pt x="67" y="0"/>
                    </a:cubicBezTo>
                  </a:path>
                </a:pathLst>
              </a:custGeom>
              <a:solidFill>
                <a:srgbClr val="FDD7BB">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69"/>
              <p:cNvSpPr>
                <a:spLocks/>
              </p:cNvSpPr>
              <p:nvPr/>
            </p:nvSpPr>
            <p:spPr bwMode="auto">
              <a:xfrm>
                <a:off x="2286" y="2997"/>
                <a:ext cx="109" cy="115"/>
              </a:xfrm>
              <a:custGeom>
                <a:avLst/>
                <a:gdLst>
                  <a:gd name="T0" fmla="*/ 0 w 28"/>
                  <a:gd name="T1" fmla="*/ 0 h 29"/>
                  <a:gd name="T2" fmla="*/ 28 w 28"/>
                  <a:gd name="T3" fmla="*/ 29 h 29"/>
                  <a:gd name="T4" fmla="*/ 27 w 28"/>
                  <a:gd name="T5" fmla="*/ 8 h 29"/>
                  <a:gd name="T6" fmla="*/ 0 w 28"/>
                  <a:gd name="T7" fmla="*/ 0 h 29"/>
                </a:gdLst>
                <a:ahLst/>
                <a:cxnLst>
                  <a:cxn ang="0">
                    <a:pos x="T0" y="T1"/>
                  </a:cxn>
                  <a:cxn ang="0">
                    <a:pos x="T2" y="T3"/>
                  </a:cxn>
                  <a:cxn ang="0">
                    <a:pos x="T4" y="T5"/>
                  </a:cxn>
                  <a:cxn ang="0">
                    <a:pos x="T6" y="T7"/>
                  </a:cxn>
                </a:cxnLst>
                <a:rect l="0" t="0" r="r" b="b"/>
                <a:pathLst>
                  <a:path w="28" h="29">
                    <a:moveTo>
                      <a:pt x="0" y="0"/>
                    </a:moveTo>
                    <a:cubicBezTo>
                      <a:pt x="5" y="11"/>
                      <a:pt x="14" y="21"/>
                      <a:pt x="28" y="29"/>
                    </a:cubicBezTo>
                    <a:cubicBezTo>
                      <a:pt x="27" y="8"/>
                      <a:pt x="27" y="8"/>
                      <a:pt x="27" y="8"/>
                    </a:cubicBezTo>
                    <a:cubicBezTo>
                      <a:pt x="27" y="8"/>
                      <a:pt x="17" y="6"/>
                      <a:pt x="0" y="0"/>
                    </a:cubicBezTo>
                  </a:path>
                </a:pathLst>
              </a:custGeom>
              <a:solidFill>
                <a:srgbClr val="FBA680">
                  <a:alpha val="32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70"/>
              <p:cNvSpPr>
                <a:spLocks/>
              </p:cNvSpPr>
              <p:nvPr/>
            </p:nvSpPr>
            <p:spPr bwMode="auto">
              <a:xfrm>
                <a:off x="2411" y="2715"/>
                <a:ext cx="199" cy="471"/>
              </a:xfrm>
              <a:custGeom>
                <a:avLst/>
                <a:gdLst>
                  <a:gd name="T0" fmla="*/ 51 w 51"/>
                  <a:gd name="T1" fmla="*/ 0 h 120"/>
                  <a:gd name="T2" fmla="*/ 0 w 51"/>
                  <a:gd name="T3" fmla="*/ 78 h 120"/>
                  <a:gd name="T4" fmla="*/ 0 w 51"/>
                  <a:gd name="T5" fmla="*/ 104 h 120"/>
                  <a:gd name="T6" fmla="*/ 51 w 51"/>
                  <a:gd name="T7" fmla="*/ 120 h 120"/>
                  <a:gd name="T8" fmla="*/ 51 w 51"/>
                  <a:gd name="T9" fmla="*/ 0 h 120"/>
                </a:gdLst>
                <a:ahLst/>
                <a:cxnLst>
                  <a:cxn ang="0">
                    <a:pos x="T0" y="T1"/>
                  </a:cxn>
                  <a:cxn ang="0">
                    <a:pos x="T2" y="T3"/>
                  </a:cxn>
                  <a:cxn ang="0">
                    <a:pos x="T4" y="T5"/>
                  </a:cxn>
                  <a:cxn ang="0">
                    <a:pos x="T6" y="T7"/>
                  </a:cxn>
                  <a:cxn ang="0">
                    <a:pos x="T8" y="T9"/>
                  </a:cxn>
                </a:cxnLst>
                <a:rect l="0" t="0" r="r" b="b"/>
                <a:pathLst>
                  <a:path w="51" h="120">
                    <a:moveTo>
                      <a:pt x="51" y="0"/>
                    </a:moveTo>
                    <a:cubicBezTo>
                      <a:pt x="49" y="9"/>
                      <a:pt x="0" y="78"/>
                      <a:pt x="0" y="78"/>
                    </a:cubicBezTo>
                    <a:cubicBezTo>
                      <a:pt x="0" y="104"/>
                      <a:pt x="0" y="104"/>
                      <a:pt x="0" y="104"/>
                    </a:cubicBezTo>
                    <a:cubicBezTo>
                      <a:pt x="14" y="112"/>
                      <a:pt x="31" y="117"/>
                      <a:pt x="51" y="120"/>
                    </a:cubicBezTo>
                    <a:cubicBezTo>
                      <a:pt x="51" y="0"/>
                      <a:pt x="51" y="0"/>
                      <a:pt x="51" y="0"/>
                    </a:cubicBezTo>
                  </a:path>
                </a:pathLst>
              </a:custGeom>
              <a:solidFill>
                <a:srgbClr val="ED6F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71"/>
              <p:cNvSpPr>
                <a:spLocks/>
              </p:cNvSpPr>
              <p:nvPr/>
            </p:nvSpPr>
            <p:spPr bwMode="auto">
              <a:xfrm>
                <a:off x="2277" y="2711"/>
                <a:ext cx="333" cy="411"/>
              </a:xfrm>
              <a:custGeom>
                <a:avLst/>
                <a:gdLst>
                  <a:gd name="T0" fmla="*/ 85 w 85"/>
                  <a:gd name="T1" fmla="*/ 0 h 105"/>
                  <a:gd name="T2" fmla="*/ 85 w 85"/>
                  <a:gd name="T3" fmla="*/ 0 h 105"/>
                  <a:gd name="T4" fmla="*/ 31 w 85"/>
                  <a:gd name="T5" fmla="*/ 75 h 105"/>
                  <a:gd name="T6" fmla="*/ 0 w 85"/>
                  <a:gd name="T7" fmla="*/ 66 h 105"/>
                  <a:gd name="T8" fmla="*/ 2 w 85"/>
                  <a:gd name="T9" fmla="*/ 73 h 105"/>
                  <a:gd name="T10" fmla="*/ 29 w 85"/>
                  <a:gd name="T11" fmla="*/ 81 h 105"/>
                  <a:gd name="T12" fmla="*/ 30 w 85"/>
                  <a:gd name="T13" fmla="*/ 102 h 105"/>
                  <a:gd name="T14" fmla="*/ 34 w 85"/>
                  <a:gd name="T15" fmla="*/ 105 h 105"/>
                  <a:gd name="T16" fmla="*/ 34 w 85"/>
                  <a:gd name="T17" fmla="*/ 79 h 105"/>
                  <a:gd name="T18" fmla="*/ 85 w 85"/>
                  <a:gd name="T19" fmla="*/ 1 h 105"/>
                  <a:gd name="T20" fmla="*/ 85 w 85"/>
                  <a:gd name="T2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5">
                    <a:moveTo>
                      <a:pt x="85" y="0"/>
                    </a:moveTo>
                    <a:cubicBezTo>
                      <a:pt x="85" y="0"/>
                      <a:pt x="85" y="0"/>
                      <a:pt x="85" y="0"/>
                    </a:cubicBezTo>
                    <a:cubicBezTo>
                      <a:pt x="85" y="0"/>
                      <a:pt x="38" y="68"/>
                      <a:pt x="31" y="75"/>
                    </a:cubicBezTo>
                    <a:cubicBezTo>
                      <a:pt x="31" y="75"/>
                      <a:pt x="19" y="74"/>
                      <a:pt x="0" y="66"/>
                    </a:cubicBezTo>
                    <a:cubicBezTo>
                      <a:pt x="0" y="69"/>
                      <a:pt x="1" y="71"/>
                      <a:pt x="2" y="73"/>
                    </a:cubicBezTo>
                    <a:cubicBezTo>
                      <a:pt x="19" y="79"/>
                      <a:pt x="29" y="81"/>
                      <a:pt x="29" y="81"/>
                    </a:cubicBezTo>
                    <a:cubicBezTo>
                      <a:pt x="30" y="102"/>
                      <a:pt x="30" y="102"/>
                      <a:pt x="30" y="102"/>
                    </a:cubicBezTo>
                    <a:cubicBezTo>
                      <a:pt x="31" y="103"/>
                      <a:pt x="33" y="104"/>
                      <a:pt x="34" y="105"/>
                    </a:cubicBezTo>
                    <a:cubicBezTo>
                      <a:pt x="34" y="79"/>
                      <a:pt x="34" y="79"/>
                      <a:pt x="34" y="79"/>
                    </a:cubicBezTo>
                    <a:cubicBezTo>
                      <a:pt x="34" y="79"/>
                      <a:pt x="83" y="10"/>
                      <a:pt x="85" y="1"/>
                    </a:cubicBezTo>
                    <a:cubicBezTo>
                      <a:pt x="85" y="0"/>
                      <a:pt x="85" y="0"/>
                      <a:pt x="85" y="0"/>
                    </a:cubicBezTo>
                  </a:path>
                </a:pathLst>
              </a:custGeom>
              <a:gradFill rotWithShape="1">
                <a:gsLst>
                  <a:gs pos="0">
                    <a:srgbClr val="FF9953"/>
                  </a:gs>
                  <a:gs pos="100000">
                    <a:srgbClr val="FFFFFF">
                      <a:alpha val="52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72"/>
              <p:cNvSpPr>
                <a:spLocks/>
              </p:cNvSpPr>
              <p:nvPr/>
            </p:nvSpPr>
            <p:spPr bwMode="auto">
              <a:xfrm>
                <a:off x="2974" y="2683"/>
                <a:ext cx="200" cy="503"/>
              </a:xfrm>
              <a:custGeom>
                <a:avLst/>
                <a:gdLst>
                  <a:gd name="T0" fmla="*/ 0 w 51"/>
                  <a:gd name="T1" fmla="*/ 0 h 128"/>
                  <a:gd name="T2" fmla="*/ 0 w 51"/>
                  <a:gd name="T3" fmla="*/ 128 h 128"/>
                  <a:gd name="T4" fmla="*/ 51 w 51"/>
                  <a:gd name="T5" fmla="*/ 111 h 128"/>
                  <a:gd name="T6" fmla="*/ 51 w 51"/>
                  <a:gd name="T7" fmla="*/ 18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cubicBezTo>
                      <a:pt x="0" y="128"/>
                      <a:pt x="0" y="128"/>
                      <a:pt x="0" y="128"/>
                    </a:cubicBezTo>
                    <a:cubicBezTo>
                      <a:pt x="20" y="124"/>
                      <a:pt x="37" y="119"/>
                      <a:pt x="51" y="111"/>
                    </a:cubicBezTo>
                    <a:cubicBezTo>
                      <a:pt x="51" y="18"/>
                      <a:pt x="51" y="18"/>
                      <a:pt x="51" y="18"/>
                    </a:cubicBezTo>
                    <a:cubicBezTo>
                      <a:pt x="36" y="9"/>
                      <a:pt x="17" y="3"/>
                      <a:pt x="0" y="0"/>
                    </a:cubicBezTo>
                  </a:path>
                </a:pathLst>
              </a:custGeom>
              <a:solidFill>
                <a:srgbClr val="FFCC00">
                  <a:alpha val="5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Freeform 73"/>
              <p:cNvSpPr>
                <a:spLocks/>
              </p:cNvSpPr>
              <p:nvPr/>
            </p:nvSpPr>
            <p:spPr bwMode="auto">
              <a:xfrm>
                <a:off x="3190" y="2770"/>
                <a:ext cx="106" cy="339"/>
              </a:xfrm>
              <a:custGeom>
                <a:avLst/>
                <a:gdLst>
                  <a:gd name="T0" fmla="*/ 1 w 27"/>
                  <a:gd name="T1" fmla="*/ 0 h 86"/>
                  <a:gd name="T2" fmla="*/ 0 w 27"/>
                  <a:gd name="T3" fmla="*/ 86 h 86"/>
                  <a:gd name="T4" fmla="*/ 25 w 27"/>
                  <a:gd name="T5" fmla="*/ 48 h 86"/>
                  <a:gd name="T6" fmla="*/ 1 w 27"/>
                  <a:gd name="T7" fmla="*/ 0 h 86"/>
                </a:gdLst>
                <a:ahLst/>
                <a:cxnLst>
                  <a:cxn ang="0">
                    <a:pos x="T0" y="T1"/>
                  </a:cxn>
                  <a:cxn ang="0">
                    <a:pos x="T2" y="T3"/>
                  </a:cxn>
                  <a:cxn ang="0">
                    <a:pos x="T4" y="T5"/>
                  </a:cxn>
                  <a:cxn ang="0">
                    <a:pos x="T6" y="T7"/>
                  </a:cxn>
                </a:cxnLst>
                <a:rect l="0" t="0" r="r" b="b"/>
                <a:pathLst>
                  <a:path w="27" h="86">
                    <a:moveTo>
                      <a:pt x="1" y="0"/>
                    </a:moveTo>
                    <a:cubicBezTo>
                      <a:pt x="0" y="86"/>
                      <a:pt x="0" y="86"/>
                      <a:pt x="0" y="86"/>
                    </a:cubicBezTo>
                    <a:cubicBezTo>
                      <a:pt x="15" y="76"/>
                      <a:pt x="24" y="63"/>
                      <a:pt x="25" y="48"/>
                    </a:cubicBezTo>
                    <a:cubicBezTo>
                      <a:pt x="27" y="26"/>
                      <a:pt x="16" y="11"/>
                      <a:pt x="1" y="0"/>
                    </a:cubicBezTo>
                  </a:path>
                </a:pathLst>
              </a:custGeom>
              <a:solidFill>
                <a:srgbClr val="FED12A">
                  <a:alpha val="46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74"/>
              <p:cNvSpPr>
                <a:spLocks/>
              </p:cNvSpPr>
              <p:nvPr/>
            </p:nvSpPr>
            <p:spPr bwMode="auto">
              <a:xfrm>
                <a:off x="3174" y="2754"/>
                <a:ext cx="21" cy="367"/>
              </a:xfrm>
              <a:custGeom>
                <a:avLst/>
                <a:gdLst>
                  <a:gd name="T0" fmla="*/ 0 w 5"/>
                  <a:gd name="T1" fmla="*/ 0 h 93"/>
                  <a:gd name="T2" fmla="*/ 0 w 5"/>
                  <a:gd name="T3" fmla="*/ 93 h 93"/>
                  <a:gd name="T4" fmla="*/ 4 w 5"/>
                  <a:gd name="T5" fmla="*/ 90 h 93"/>
                  <a:gd name="T6" fmla="*/ 5 w 5"/>
                  <a:gd name="T7" fmla="*/ 4 h 93"/>
                  <a:gd name="T8" fmla="*/ 0 w 5"/>
                  <a:gd name="T9" fmla="*/ 0 h 93"/>
                </a:gdLst>
                <a:ahLst/>
                <a:cxnLst>
                  <a:cxn ang="0">
                    <a:pos x="T0" y="T1"/>
                  </a:cxn>
                  <a:cxn ang="0">
                    <a:pos x="T2" y="T3"/>
                  </a:cxn>
                  <a:cxn ang="0">
                    <a:pos x="T4" y="T5"/>
                  </a:cxn>
                  <a:cxn ang="0">
                    <a:pos x="T6" y="T7"/>
                  </a:cxn>
                  <a:cxn ang="0">
                    <a:pos x="T8" y="T9"/>
                  </a:cxn>
                </a:cxnLst>
                <a:rect l="0" t="0" r="r" b="b"/>
                <a:pathLst>
                  <a:path w="5" h="93">
                    <a:moveTo>
                      <a:pt x="0" y="0"/>
                    </a:moveTo>
                    <a:cubicBezTo>
                      <a:pt x="0" y="93"/>
                      <a:pt x="0" y="93"/>
                      <a:pt x="0" y="93"/>
                    </a:cubicBezTo>
                    <a:cubicBezTo>
                      <a:pt x="1" y="92"/>
                      <a:pt x="3" y="91"/>
                      <a:pt x="4" y="90"/>
                    </a:cubicBezTo>
                    <a:cubicBezTo>
                      <a:pt x="5" y="4"/>
                      <a:pt x="5" y="4"/>
                      <a:pt x="5" y="4"/>
                    </a:cubicBezTo>
                    <a:cubicBezTo>
                      <a:pt x="3" y="3"/>
                      <a:pt x="2" y="1"/>
                      <a:pt x="0" y="0"/>
                    </a:cubicBezTo>
                  </a:path>
                </a:pathLst>
              </a:custGeom>
              <a:solidFill>
                <a:srgbClr val="FE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36" name="Line 75"/>
          <p:cNvSpPr>
            <a:spLocks noChangeShapeType="1"/>
          </p:cNvSpPr>
          <p:nvPr/>
        </p:nvSpPr>
        <p:spPr bwMode="auto">
          <a:xfrm>
            <a:off x="1278411" y="1476838"/>
            <a:ext cx="2213176" cy="143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 name="WordArt 76"/>
          <p:cNvSpPr>
            <a:spLocks noChangeArrowheads="1" noChangeShapeType="1" noTextEdit="1"/>
          </p:cNvSpPr>
          <p:nvPr/>
        </p:nvSpPr>
        <p:spPr bwMode="auto">
          <a:xfrm>
            <a:off x="1278411" y="1059988"/>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a:cs typeface="Arial"/>
              </a:rPr>
              <a:t>80%</a:t>
            </a:r>
            <a:endParaRPr lang="zh-CN" altLang="en-US" sz="3600" kern="10" dirty="0">
              <a:gradFill rotWithShape="1">
                <a:gsLst>
                  <a:gs pos="0">
                    <a:schemeClr val="accent2"/>
                  </a:gs>
                  <a:gs pos="100000">
                    <a:schemeClr val="accent1"/>
                  </a:gs>
                </a:gsLst>
                <a:lin ang="5400000" scaled="1"/>
              </a:gradFill>
              <a:latin typeface="Arial"/>
              <a:cs typeface="Arial"/>
            </a:endParaRPr>
          </a:p>
        </p:txBody>
      </p:sp>
      <p:sp>
        <p:nvSpPr>
          <p:cNvPr id="38" name="Line 77"/>
          <p:cNvSpPr>
            <a:spLocks noChangeShapeType="1"/>
          </p:cNvSpPr>
          <p:nvPr/>
        </p:nvSpPr>
        <p:spPr bwMode="auto">
          <a:xfrm>
            <a:off x="1222544" y="3553929"/>
            <a:ext cx="1958196" cy="286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 name="WordArt 78"/>
          <p:cNvSpPr>
            <a:spLocks noChangeArrowheads="1" noChangeShapeType="1" noTextEdit="1"/>
          </p:cNvSpPr>
          <p:nvPr/>
        </p:nvSpPr>
        <p:spPr bwMode="auto">
          <a:xfrm>
            <a:off x="1358630" y="3139944"/>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a:gradFill rotWithShape="1">
                  <a:gsLst>
                    <a:gs pos="0">
                      <a:schemeClr val="accent2"/>
                    </a:gs>
                    <a:gs pos="100000">
                      <a:schemeClr val="accent1"/>
                    </a:gs>
                  </a:gsLst>
                  <a:lin ang="5400000" scaled="1"/>
                </a:gradFill>
                <a:latin typeface="Arial"/>
                <a:cs typeface="Arial"/>
              </a:rPr>
              <a:t>40%</a:t>
            </a:r>
            <a:endParaRPr lang="zh-CN" altLang="en-US" sz="3600" kern="10">
              <a:gradFill rotWithShape="1">
                <a:gsLst>
                  <a:gs pos="0">
                    <a:schemeClr val="accent2"/>
                  </a:gs>
                  <a:gs pos="100000">
                    <a:schemeClr val="accent1"/>
                  </a:gs>
                </a:gsLst>
                <a:lin ang="5400000" scaled="1"/>
              </a:gradFill>
              <a:latin typeface="Arial"/>
              <a:cs typeface="Arial"/>
            </a:endParaRPr>
          </a:p>
        </p:txBody>
      </p:sp>
      <p:sp>
        <p:nvSpPr>
          <p:cNvPr id="40" name="Line 79"/>
          <p:cNvSpPr>
            <a:spLocks noChangeShapeType="1"/>
          </p:cNvSpPr>
          <p:nvPr/>
        </p:nvSpPr>
        <p:spPr bwMode="auto">
          <a:xfrm>
            <a:off x="6035666" y="2109993"/>
            <a:ext cx="2247557"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 name="WordArt 80"/>
          <p:cNvSpPr>
            <a:spLocks noChangeArrowheads="1" noChangeShapeType="1" noTextEdit="1"/>
          </p:cNvSpPr>
          <p:nvPr/>
        </p:nvSpPr>
        <p:spPr bwMode="auto">
          <a:xfrm>
            <a:off x="7204567" y="1680250"/>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a:cs typeface="Arial"/>
              </a:rPr>
              <a:t>60%</a:t>
            </a:r>
            <a:endParaRPr lang="zh-CN" altLang="en-US" sz="3600" kern="10" dirty="0">
              <a:gradFill rotWithShape="1">
                <a:gsLst>
                  <a:gs pos="0">
                    <a:schemeClr val="accent2"/>
                  </a:gs>
                  <a:gs pos="100000">
                    <a:schemeClr val="accent1"/>
                  </a:gs>
                </a:gsLst>
                <a:lin ang="5400000" scaled="1"/>
              </a:gradFill>
              <a:latin typeface="Arial"/>
              <a:cs typeface="Arial"/>
            </a:endParaRPr>
          </a:p>
        </p:txBody>
      </p:sp>
      <p:sp>
        <p:nvSpPr>
          <p:cNvPr id="42" name="Rectangle 81"/>
          <p:cNvSpPr>
            <a:spLocks noChangeArrowheads="1"/>
          </p:cNvSpPr>
          <p:nvPr/>
        </p:nvSpPr>
        <p:spPr bwMode="auto">
          <a:xfrm>
            <a:off x="6379461" y="2288678"/>
            <a:ext cx="1612969" cy="115027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
        <p:nvSpPr>
          <p:cNvPr id="43" name="Rectangle 82"/>
          <p:cNvSpPr>
            <a:spLocks noChangeArrowheads="1"/>
          </p:cNvSpPr>
          <p:nvPr/>
        </p:nvSpPr>
        <p:spPr bwMode="auto">
          <a:xfrm>
            <a:off x="1259788" y="3660241"/>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
        <p:nvSpPr>
          <p:cNvPr id="44" name="Rectangle 83"/>
          <p:cNvSpPr>
            <a:spLocks noChangeArrowheads="1"/>
          </p:cNvSpPr>
          <p:nvPr/>
        </p:nvSpPr>
        <p:spPr bwMode="auto">
          <a:xfrm>
            <a:off x="1159515" y="1610204"/>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Tree>
    <p:extLst>
      <p:ext uri="{BB962C8B-B14F-4D97-AF65-F5344CB8AC3E}">
        <p14:creationId xmlns:p14="http://schemas.microsoft.com/office/powerpoint/2010/main" val="169158034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 calcmode="lin" valueType="num">
                                      <p:cBhvr>
                                        <p:cTn id="15" dur="500" fill="hold"/>
                                        <p:tgtEl>
                                          <p:spTgt spid="36"/>
                                        </p:tgtEl>
                                        <p:attrNameLst>
                                          <p:attrName>style.rotation</p:attrName>
                                        </p:attrNameLst>
                                      </p:cBhvr>
                                      <p:tavLst>
                                        <p:tav tm="0">
                                          <p:val>
                                            <p:fltVal val="90"/>
                                          </p:val>
                                        </p:tav>
                                        <p:tav tm="100000">
                                          <p:val>
                                            <p:fltVal val="0"/>
                                          </p:val>
                                        </p:tav>
                                      </p:tavLst>
                                    </p:anim>
                                    <p:animEffect transition="in" filter="fade">
                                      <p:cBhvr>
                                        <p:cTn id="16" dur="500"/>
                                        <p:tgtEl>
                                          <p:spTgt spid="36"/>
                                        </p:tgtEl>
                                      </p:cBhvr>
                                    </p:animEffect>
                                  </p:childTnLst>
                                </p:cTn>
                              </p:par>
                              <p:par>
                                <p:cTn id="17" presetID="41" presetClass="entr" presetSubtype="0" fill="hold" grpId="0" nodeType="withEffect">
                                  <p:stCondLst>
                                    <p:cond delay="500"/>
                                  </p:stCondLst>
                                  <p:iterate type="lt">
                                    <p:tmPct val="10000"/>
                                  </p:iterate>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7"/>
                                        </p:tgtEl>
                                        <p:attrNameLst>
                                          <p:attrName>ppt_y</p:attrName>
                                        </p:attrNameLst>
                                      </p:cBhvr>
                                      <p:tavLst>
                                        <p:tav tm="0">
                                          <p:val>
                                            <p:strVal val="#ppt_y"/>
                                          </p:val>
                                        </p:tav>
                                        <p:tav tm="100000">
                                          <p:val>
                                            <p:strVal val="#ppt_y"/>
                                          </p:val>
                                        </p:tav>
                                      </p:tavLst>
                                    </p:anim>
                                    <p:anim calcmode="lin" valueType="num">
                                      <p:cBhvr>
                                        <p:cTn id="21"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7"/>
                                        </p:tgtEl>
                                      </p:cBhvr>
                                    </p:animEffect>
                                  </p:childTnLst>
                                </p:cTn>
                              </p:par>
                              <p:par>
                                <p:cTn id="24" presetID="12" presetClass="entr" presetSubtype="1" fill="hold" grpId="0" nodeType="withEffect">
                                  <p:stCondLst>
                                    <p:cond delay="5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750"/>
                                        <p:tgtEl>
                                          <p:spTgt spid="44"/>
                                        </p:tgtEl>
                                        <p:attrNameLst>
                                          <p:attrName>ppt_y</p:attrName>
                                        </p:attrNameLst>
                                      </p:cBhvr>
                                      <p:tavLst>
                                        <p:tav tm="0">
                                          <p:val>
                                            <p:strVal val="#ppt_y-#ppt_h*1.125000"/>
                                          </p:val>
                                        </p:tav>
                                        <p:tav tm="100000">
                                          <p:val>
                                            <p:strVal val="#ppt_y"/>
                                          </p:val>
                                        </p:tav>
                                      </p:tavLst>
                                    </p:anim>
                                    <p:animEffect transition="in" filter="wipe(down)">
                                      <p:cBhvr>
                                        <p:cTn id="27" dur="750"/>
                                        <p:tgtEl>
                                          <p:spTgt spid="44"/>
                                        </p:tgtEl>
                                      </p:cBhvr>
                                    </p:animEffect>
                                  </p:childTnLst>
                                </p:cTn>
                              </p:par>
                            </p:childTnLst>
                          </p:cTn>
                        </p:par>
                        <p:par>
                          <p:cTn id="28" fill="hold">
                            <p:stCondLst>
                              <p:cond delay="2250"/>
                            </p:stCondLst>
                            <p:childTnLst>
                              <p:par>
                                <p:cTn id="29" presetID="31"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 calcmode="lin" valueType="num">
                                      <p:cBhvr>
                                        <p:cTn id="33" dur="500" fill="hold"/>
                                        <p:tgtEl>
                                          <p:spTgt spid="40"/>
                                        </p:tgtEl>
                                        <p:attrNameLst>
                                          <p:attrName>style.rotation</p:attrName>
                                        </p:attrNameLst>
                                      </p:cBhvr>
                                      <p:tavLst>
                                        <p:tav tm="0">
                                          <p:val>
                                            <p:fltVal val="90"/>
                                          </p:val>
                                        </p:tav>
                                        <p:tav tm="100000">
                                          <p:val>
                                            <p:fltVal val="0"/>
                                          </p:val>
                                        </p:tav>
                                      </p:tavLst>
                                    </p:anim>
                                    <p:animEffect transition="in" filter="fade">
                                      <p:cBhvr>
                                        <p:cTn id="34" dur="500"/>
                                        <p:tgtEl>
                                          <p:spTgt spid="40"/>
                                        </p:tgtEl>
                                      </p:cBhvr>
                                    </p:animEffect>
                                  </p:childTnLst>
                                </p:cTn>
                              </p:par>
                              <p:par>
                                <p:cTn id="35" presetID="41" presetClass="entr" presetSubtype="0" fill="hold" grpId="0" nodeType="withEffect">
                                  <p:stCondLst>
                                    <p:cond delay="500"/>
                                  </p:stCondLst>
                                  <p:iterate type="lt">
                                    <p:tmPct val="10000"/>
                                  </p:iterate>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1"/>
                                        </p:tgtEl>
                                        <p:attrNameLst>
                                          <p:attrName>ppt_y</p:attrName>
                                        </p:attrNameLst>
                                      </p:cBhvr>
                                      <p:tavLst>
                                        <p:tav tm="0">
                                          <p:val>
                                            <p:strVal val="#ppt_y"/>
                                          </p:val>
                                        </p:tav>
                                        <p:tav tm="100000">
                                          <p:val>
                                            <p:strVal val="#ppt_y"/>
                                          </p:val>
                                        </p:tav>
                                      </p:tavLst>
                                    </p:anim>
                                    <p:anim calcmode="lin" valueType="num">
                                      <p:cBhvr>
                                        <p:cTn id="3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1"/>
                                        </p:tgtEl>
                                      </p:cBhvr>
                                    </p:animEffect>
                                  </p:childTnLst>
                                </p:cTn>
                              </p:par>
                              <p:par>
                                <p:cTn id="42" presetID="12" presetClass="entr" presetSubtype="1" fill="hold" grpId="0" nodeType="withEffect">
                                  <p:stCondLst>
                                    <p:cond delay="50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750"/>
                                        <p:tgtEl>
                                          <p:spTgt spid="42"/>
                                        </p:tgtEl>
                                        <p:attrNameLst>
                                          <p:attrName>ppt_y</p:attrName>
                                        </p:attrNameLst>
                                      </p:cBhvr>
                                      <p:tavLst>
                                        <p:tav tm="0">
                                          <p:val>
                                            <p:strVal val="#ppt_y-#ppt_h*1.125000"/>
                                          </p:val>
                                        </p:tav>
                                        <p:tav tm="100000">
                                          <p:val>
                                            <p:strVal val="#ppt_y"/>
                                          </p:val>
                                        </p:tav>
                                      </p:tavLst>
                                    </p:anim>
                                    <p:animEffect transition="in" filter="wipe(down)">
                                      <p:cBhvr>
                                        <p:cTn id="45" dur="750"/>
                                        <p:tgtEl>
                                          <p:spTgt spid="42"/>
                                        </p:tgtEl>
                                      </p:cBhvr>
                                    </p:animEffect>
                                  </p:childTnLst>
                                </p:cTn>
                              </p:par>
                            </p:childTnLst>
                          </p:cTn>
                        </p:par>
                        <p:par>
                          <p:cTn id="46" fill="hold">
                            <p:stCondLst>
                              <p:cond delay="3500"/>
                            </p:stCondLst>
                            <p:childTnLst>
                              <p:par>
                                <p:cTn id="47" presetID="31"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 calcmode="lin" valueType="num">
                                      <p:cBhvr>
                                        <p:cTn id="51" dur="500" fill="hold"/>
                                        <p:tgtEl>
                                          <p:spTgt spid="38"/>
                                        </p:tgtEl>
                                        <p:attrNameLst>
                                          <p:attrName>style.rotation</p:attrName>
                                        </p:attrNameLst>
                                      </p:cBhvr>
                                      <p:tavLst>
                                        <p:tav tm="0">
                                          <p:val>
                                            <p:fltVal val="90"/>
                                          </p:val>
                                        </p:tav>
                                        <p:tav tm="100000">
                                          <p:val>
                                            <p:fltVal val="0"/>
                                          </p:val>
                                        </p:tav>
                                      </p:tavLst>
                                    </p:anim>
                                    <p:animEffect transition="in" filter="fade">
                                      <p:cBhvr>
                                        <p:cTn id="52" dur="500"/>
                                        <p:tgtEl>
                                          <p:spTgt spid="38"/>
                                        </p:tgtEl>
                                      </p:cBhvr>
                                    </p:animEffect>
                                  </p:childTnLst>
                                </p:cTn>
                              </p:par>
                              <p:par>
                                <p:cTn id="53" presetID="41" presetClass="entr" presetSubtype="0" fill="hold" grpId="0" nodeType="withEffect">
                                  <p:stCondLst>
                                    <p:cond delay="500"/>
                                  </p:stCondLst>
                                  <p:iterate type="lt">
                                    <p:tmPct val="10000"/>
                                  </p:iterate>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39"/>
                                        </p:tgtEl>
                                        <p:attrNameLst>
                                          <p:attrName>ppt_y</p:attrName>
                                        </p:attrNameLst>
                                      </p:cBhvr>
                                      <p:tavLst>
                                        <p:tav tm="0">
                                          <p:val>
                                            <p:strVal val="#ppt_y"/>
                                          </p:val>
                                        </p:tav>
                                        <p:tav tm="100000">
                                          <p:val>
                                            <p:strVal val="#ppt_y"/>
                                          </p:val>
                                        </p:tav>
                                      </p:tavLst>
                                    </p:anim>
                                    <p:anim calcmode="lin" valueType="num">
                                      <p:cBhvr>
                                        <p:cTn id="57"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39"/>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43"/>
                                        </p:tgtEl>
                                        <p:attrNameLst>
                                          <p:attrName>style.visibility</p:attrName>
                                        </p:attrNameLst>
                                      </p:cBhvr>
                                      <p:to>
                                        <p:strVal val="visible"/>
                                      </p:to>
                                    </p:set>
                                    <p:anim calcmode="lin" valueType="num">
                                      <p:cBhvr additive="base">
                                        <p:cTn id="62" dur="750"/>
                                        <p:tgtEl>
                                          <p:spTgt spid="43"/>
                                        </p:tgtEl>
                                        <p:attrNameLst>
                                          <p:attrName>ppt_y</p:attrName>
                                        </p:attrNameLst>
                                      </p:cBhvr>
                                      <p:tavLst>
                                        <p:tav tm="0">
                                          <p:val>
                                            <p:strVal val="#ppt_y-#ppt_h*1.125000"/>
                                          </p:val>
                                        </p:tav>
                                        <p:tav tm="100000">
                                          <p:val>
                                            <p:strVal val="#ppt_y"/>
                                          </p:val>
                                        </p:tav>
                                      </p:tavLst>
                                    </p:anim>
                                    <p:animEffect transition="in" filter="wipe(down)">
                                      <p:cBhvr>
                                        <p:cTn id="63"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animBg="1"/>
      <p:bldP spid="39" grpId="0"/>
      <p:bldP spid="40" grpId="0" animBg="1"/>
      <p:bldP spid="41" grpId="0"/>
      <p:bldP spid="42" grpId="0"/>
      <p:bldP spid="43" grpId="0"/>
      <p:bldP spid="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3115214" y="2639764"/>
            <a:ext cx="393313"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sp>
        <p:nvSpPr>
          <p:cNvPr id="3" name="燕尾形 2"/>
          <p:cNvSpPr/>
          <p:nvPr/>
        </p:nvSpPr>
        <p:spPr>
          <a:xfrm>
            <a:off x="5709948" y="2639764"/>
            <a:ext cx="393521"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grpSp>
        <p:nvGrpSpPr>
          <p:cNvPr id="4" name="组合 3"/>
          <p:cNvGrpSpPr/>
          <p:nvPr/>
        </p:nvGrpSpPr>
        <p:grpSpPr>
          <a:xfrm>
            <a:off x="877192" y="987933"/>
            <a:ext cx="3330094" cy="3821139"/>
            <a:chOff x="877192" y="987933"/>
            <a:chExt cx="3330094" cy="3821139"/>
          </a:xfrm>
        </p:grpSpPr>
        <p:pic>
          <p:nvPicPr>
            <p:cNvPr id="5" name="Picture 132" descr="aa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7192" y="987933"/>
              <a:ext cx="3330094" cy="382113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1093964" y="1030867"/>
              <a:ext cx="1884379" cy="3543466"/>
              <a:chOff x="1093964" y="1030867"/>
              <a:chExt cx="1884379" cy="3543466"/>
            </a:xfrm>
          </p:grpSpPr>
          <p:sp>
            <p:nvSpPr>
              <p:cNvPr id="7" name="TextBox 4"/>
              <p:cNvSpPr txBox="1">
                <a:spLocks noChangeArrowheads="1"/>
              </p:cNvSpPr>
              <p:nvPr/>
            </p:nvSpPr>
            <p:spPr bwMode="auto">
              <a:xfrm>
                <a:off x="1503612" y="1030867"/>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dirty="0">
                    <a:solidFill>
                      <a:srgbClr val="000000"/>
                    </a:solidFill>
                    <a:latin typeface="Franklin Gothic Book" pitchFamily="34" charset="0"/>
                    <a:ea typeface="宋体" pitchFamily="2" charset="-122"/>
                  </a:rPr>
                  <a:t>文字内容</a:t>
                </a:r>
              </a:p>
              <a:p>
                <a:pPr algn="l" eaLnBrk="1" hangingPunct="1">
                  <a:lnSpc>
                    <a:spcPct val="150000"/>
                  </a:lnSpc>
                </a:pPr>
                <a:endParaRPr lang="zh-CN" altLang="en-US" dirty="0">
                  <a:solidFill>
                    <a:srgbClr val="000000"/>
                  </a:solidFill>
                  <a:latin typeface="Franklin Gothic Book" pitchFamily="34" charset="0"/>
                  <a:ea typeface="宋体" pitchFamily="2" charset="-122"/>
                </a:endParaRPr>
              </a:p>
            </p:txBody>
          </p:sp>
          <p:sp>
            <p:nvSpPr>
              <p:cNvPr id="8" name="TextBox 4"/>
              <p:cNvSpPr txBox="1">
                <a:spLocks noChangeArrowheads="1"/>
              </p:cNvSpPr>
              <p:nvPr/>
            </p:nvSpPr>
            <p:spPr bwMode="auto">
              <a:xfrm>
                <a:off x="1093964"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dirty="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dirty="0">
                    <a:solidFill>
                      <a:srgbClr val="000000"/>
                    </a:solidFill>
                    <a:ea typeface="宋体" pitchFamily="2" charset="-122"/>
                  </a:rPr>
                  <a:t>相关内容请输入相关内容</a:t>
                </a:r>
              </a:p>
              <a:p>
                <a:pPr algn="l" eaLnBrk="1" hangingPunct="1">
                  <a:lnSpc>
                    <a:spcPct val="150000"/>
                  </a:lnSpc>
                </a:pPr>
                <a:endParaRPr lang="zh-CN" altLang="en-US" sz="1600" dirty="0">
                  <a:solidFill>
                    <a:srgbClr val="000000"/>
                  </a:solidFill>
                  <a:latin typeface="Franklin Gothic Book" pitchFamily="34" charset="0"/>
                  <a:ea typeface="宋体" pitchFamily="2" charset="-122"/>
                </a:endParaRPr>
              </a:p>
            </p:txBody>
          </p:sp>
        </p:grpSp>
      </p:grpSp>
      <p:grpSp>
        <p:nvGrpSpPr>
          <p:cNvPr id="9" name="组合 8"/>
          <p:cNvGrpSpPr/>
          <p:nvPr/>
        </p:nvGrpSpPr>
        <p:grpSpPr>
          <a:xfrm>
            <a:off x="3469920" y="1025267"/>
            <a:ext cx="2280371" cy="3783805"/>
            <a:chOff x="3469920" y="1025267"/>
            <a:chExt cx="2280371" cy="3783805"/>
          </a:xfrm>
        </p:grpSpPr>
        <p:pic>
          <p:nvPicPr>
            <p:cNvPr id="10" name="Picture 135" descr="aa0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469920" y="1025267"/>
              <a:ext cx="2280371" cy="378380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4"/>
            <p:cNvSpPr txBox="1">
              <a:spLocks noChangeArrowheads="1"/>
            </p:cNvSpPr>
            <p:nvPr/>
          </p:nvSpPr>
          <p:spPr bwMode="auto">
            <a:xfrm>
              <a:off x="3715708"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a:solidFill>
                    <a:srgbClr val="000000"/>
                  </a:solidFill>
                  <a:ea typeface="宋体" pitchFamily="2" charset="-122"/>
                </a:rPr>
                <a:t>相关内容请输入相关内容</a:t>
              </a:r>
            </a:p>
            <a:p>
              <a:pPr algn="l" eaLnBrk="1" hangingPunct="1">
                <a:lnSpc>
                  <a:spcPct val="150000"/>
                </a:lnSpc>
              </a:pPr>
              <a:endParaRPr lang="zh-CN" altLang="en-US" sz="1600">
                <a:solidFill>
                  <a:srgbClr val="000000"/>
                </a:solidFill>
                <a:latin typeface="Franklin Gothic Book" pitchFamily="34" charset="0"/>
                <a:ea typeface="宋体" pitchFamily="2" charset="-122"/>
              </a:endParaRPr>
            </a:p>
          </p:txBody>
        </p:sp>
        <p:sp>
          <p:nvSpPr>
            <p:cNvPr id="12" name="TextBox 4"/>
            <p:cNvSpPr txBox="1">
              <a:spLocks noChangeArrowheads="1"/>
            </p:cNvSpPr>
            <p:nvPr/>
          </p:nvSpPr>
          <p:spPr bwMode="auto">
            <a:xfrm>
              <a:off x="4043427" y="1045800"/>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a:solidFill>
                    <a:srgbClr val="000000"/>
                  </a:solidFill>
                  <a:latin typeface="Franklin Gothic Book" pitchFamily="34" charset="0"/>
                  <a:ea typeface="宋体" pitchFamily="2" charset="-122"/>
                </a:rPr>
                <a:t>文字内容</a:t>
              </a:r>
            </a:p>
            <a:p>
              <a:pPr algn="l" eaLnBrk="1" hangingPunct="1">
                <a:lnSpc>
                  <a:spcPct val="150000"/>
                </a:lnSpc>
              </a:pPr>
              <a:endParaRPr lang="zh-CN" altLang="en-US">
                <a:solidFill>
                  <a:srgbClr val="000000"/>
                </a:solidFill>
                <a:latin typeface="Franklin Gothic Book" pitchFamily="34" charset="0"/>
                <a:ea typeface="宋体" pitchFamily="2" charset="-122"/>
              </a:endParaRPr>
            </a:p>
          </p:txBody>
        </p:sp>
      </p:grpSp>
      <p:grpSp>
        <p:nvGrpSpPr>
          <p:cNvPr id="13" name="组合 12"/>
          <p:cNvGrpSpPr/>
          <p:nvPr/>
        </p:nvGrpSpPr>
        <p:grpSpPr>
          <a:xfrm>
            <a:off x="5082054" y="1030867"/>
            <a:ext cx="3330092" cy="3821140"/>
            <a:chOff x="5082054" y="1030867"/>
            <a:chExt cx="3330092" cy="3821140"/>
          </a:xfrm>
        </p:grpSpPr>
        <p:pic>
          <p:nvPicPr>
            <p:cNvPr id="14" name="Picture 138" descr="aa0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082054" y="1030867"/>
              <a:ext cx="3330092" cy="382114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4"/>
            <p:cNvSpPr txBox="1">
              <a:spLocks noChangeArrowheads="1"/>
            </p:cNvSpPr>
            <p:nvPr/>
          </p:nvSpPr>
          <p:spPr bwMode="auto">
            <a:xfrm>
              <a:off x="6337453"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a:solidFill>
                    <a:srgbClr val="000000"/>
                  </a:solidFill>
                  <a:ea typeface="宋体" pitchFamily="2" charset="-122"/>
                </a:rPr>
                <a:t>相关内容请输入相关内容</a:t>
              </a:r>
            </a:p>
            <a:p>
              <a:pPr algn="l" eaLnBrk="1" hangingPunct="1">
                <a:lnSpc>
                  <a:spcPct val="150000"/>
                </a:lnSpc>
              </a:pPr>
              <a:endParaRPr lang="zh-CN" altLang="en-US" sz="1600">
                <a:solidFill>
                  <a:srgbClr val="000000"/>
                </a:solidFill>
                <a:latin typeface="Franklin Gothic Book" pitchFamily="34" charset="0"/>
                <a:ea typeface="宋体" pitchFamily="2" charset="-122"/>
              </a:endParaRPr>
            </a:p>
          </p:txBody>
        </p:sp>
        <p:sp>
          <p:nvSpPr>
            <p:cNvPr id="16" name="TextBox 4"/>
            <p:cNvSpPr txBox="1">
              <a:spLocks noChangeArrowheads="1"/>
            </p:cNvSpPr>
            <p:nvPr/>
          </p:nvSpPr>
          <p:spPr bwMode="auto">
            <a:xfrm>
              <a:off x="6747100" y="1083134"/>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a:solidFill>
                    <a:srgbClr val="000000"/>
                  </a:solidFill>
                  <a:latin typeface="Franklin Gothic Book" pitchFamily="34" charset="0"/>
                  <a:ea typeface="宋体" pitchFamily="2" charset="-122"/>
                </a:rPr>
                <a:t>文字内容</a:t>
              </a:r>
            </a:p>
            <a:p>
              <a:pPr algn="l" eaLnBrk="1" hangingPunct="1">
                <a:lnSpc>
                  <a:spcPct val="150000"/>
                </a:lnSpc>
              </a:pPr>
              <a:endParaRPr lang="zh-CN" altLang="en-US">
                <a:solidFill>
                  <a:srgbClr val="000000"/>
                </a:solidFill>
                <a:latin typeface="Franklin Gothic Book" pitchFamily="34" charset="0"/>
                <a:ea typeface="宋体" pitchFamily="2" charset="-122"/>
              </a:endParaRPr>
            </a:p>
          </p:txBody>
        </p:sp>
      </p:grpSp>
    </p:spTree>
    <p:extLst>
      <p:ext uri="{BB962C8B-B14F-4D97-AF65-F5344CB8AC3E}">
        <p14:creationId xmlns:p14="http://schemas.microsoft.com/office/powerpoint/2010/main" val="27168454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a:grpSpLocks/>
          </p:cNvGrpSpPr>
          <p:nvPr/>
        </p:nvGrpSpPr>
        <p:grpSpPr bwMode="auto">
          <a:xfrm>
            <a:off x="3212734" y="1277455"/>
            <a:ext cx="4017722" cy="830812"/>
            <a:chOff x="3245534" y="2319210"/>
            <a:chExt cx="4330926" cy="895690"/>
          </a:xfrm>
        </p:grpSpPr>
        <p:sp>
          <p:nvSpPr>
            <p:cNvPr id="3" name="AutoShape 37"/>
            <p:cNvSpPr>
              <a:spLocks noChangeArrowheads="1"/>
            </p:cNvSpPr>
            <p:nvPr/>
          </p:nvSpPr>
          <p:spPr bwMode="gray">
            <a:xfrm>
              <a:off x="3245534" y="2319210"/>
              <a:ext cx="4330926" cy="895690"/>
            </a:xfrm>
            <a:prstGeom prst="roundRect">
              <a:avLst>
                <a:gd name="adj" fmla="val 0"/>
              </a:avLst>
            </a:prstGeom>
            <a:solidFill>
              <a:schemeClr val="bg1"/>
            </a:solidFill>
            <a:ln w="3175">
              <a:solidFill>
                <a:schemeClr val="bg1"/>
              </a:solid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itchFamily="2" charset="2"/>
                <a:buChar char="n"/>
                <a:tabLst>
                  <a:tab pos="136525" algn="l"/>
                </a:tabLst>
                <a:defRPr/>
              </a:pPr>
              <a:endParaRPr lang="zh-CN" altLang="en-US" dirty="0">
                <a:solidFill>
                  <a:schemeClr val="tx1"/>
                </a:solidFill>
              </a:endParaRPr>
            </a:p>
          </p:txBody>
        </p:sp>
        <p:sp>
          <p:nvSpPr>
            <p:cNvPr id="4" name="TextBox 43"/>
            <p:cNvSpPr txBox="1">
              <a:spLocks noChangeArrowheads="1"/>
            </p:cNvSpPr>
            <p:nvPr/>
          </p:nvSpPr>
          <p:spPr bwMode="auto">
            <a:xfrm>
              <a:off x="4109134" y="2512957"/>
              <a:ext cx="3265318" cy="584775"/>
            </a:xfrm>
            <a:prstGeom prst="rect">
              <a:avLst/>
            </a:prstGeom>
            <a:noFill/>
            <a:ln w="9525">
              <a:noFill/>
              <a:miter lim="800000"/>
              <a:headEnd/>
              <a:tailEnd/>
            </a:ln>
          </p:spPr>
          <p:txBody>
            <a:bodyPr>
              <a:spAutoFit/>
            </a:bodyPr>
            <a:lstStyle/>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p:txBody>
        </p:sp>
      </p:grpSp>
      <p:grpSp>
        <p:nvGrpSpPr>
          <p:cNvPr id="5" name="组合 26"/>
          <p:cNvGrpSpPr>
            <a:grpSpLocks/>
          </p:cNvGrpSpPr>
          <p:nvPr/>
        </p:nvGrpSpPr>
        <p:grpSpPr bwMode="auto">
          <a:xfrm>
            <a:off x="1877000" y="3751582"/>
            <a:ext cx="5126017" cy="830809"/>
            <a:chOff x="1805671" y="4986210"/>
            <a:chExt cx="5525619" cy="895690"/>
          </a:xfrm>
        </p:grpSpPr>
        <p:sp>
          <p:nvSpPr>
            <p:cNvPr id="6" name="TextBox 43"/>
            <p:cNvSpPr txBox="1">
              <a:spLocks noChangeArrowheads="1"/>
            </p:cNvSpPr>
            <p:nvPr/>
          </p:nvSpPr>
          <p:spPr bwMode="auto">
            <a:xfrm>
              <a:off x="2750234" y="5179957"/>
              <a:ext cx="3264001" cy="584775"/>
            </a:xfrm>
            <a:prstGeom prst="rect">
              <a:avLst/>
            </a:prstGeom>
            <a:noFill/>
            <a:ln w="9525">
              <a:noFill/>
              <a:miter lim="800000"/>
              <a:headEnd/>
              <a:tailEnd/>
            </a:ln>
          </p:spPr>
          <p:txBody>
            <a:bodyPr>
              <a:spAutoFit/>
            </a:bodyPr>
            <a:lstStyle/>
            <a:p>
              <a:r>
                <a:rPr lang="zh-CN" altLang="en-US" sz="1600">
                  <a:latin typeface="微软雅黑" pitchFamily="34" charset="-122"/>
                  <a:ea typeface="微软雅黑" pitchFamily="34" charset="-122"/>
                </a:rPr>
                <a:t>点击添加文本 点击添加文本</a:t>
              </a:r>
              <a:endParaRPr lang="en-US" altLang="zh-CN" sz="1600">
                <a:latin typeface="微软雅黑" pitchFamily="34" charset="-122"/>
                <a:ea typeface="微软雅黑" pitchFamily="34" charset="-122"/>
              </a:endParaRPr>
            </a:p>
            <a:p>
              <a:r>
                <a:rPr lang="zh-CN" altLang="en-US" sz="1600">
                  <a:latin typeface="微软雅黑" pitchFamily="34" charset="-122"/>
                  <a:ea typeface="微软雅黑" pitchFamily="34" charset="-122"/>
                </a:rPr>
                <a:t>点击添加文本 点击添加文本</a:t>
              </a:r>
              <a:endParaRPr lang="en-US" altLang="zh-CN" sz="1600">
                <a:latin typeface="微软雅黑" pitchFamily="34" charset="-122"/>
                <a:ea typeface="微软雅黑" pitchFamily="34" charset="-122"/>
              </a:endParaRPr>
            </a:p>
          </p:txBody>
        </p:sp>
        <p:sp>
          <p:nvSpPr>
            <p:cNvPr id="7" name="AutoShape 41"/>
            <p:cNvSpPr>
              <a:spLocks noChangeArrowheads="1"/>
            </p:cNvSpPr>
            <p:nvPr/>
          </p:nvSpPr>
          <p:spPr bwMode="gray">
            <a:xfrm>
              <a:off x="1805671" y="4986210"/>
              <a:ext cx="5525619" cy="895690"/>
            </a:xfrm>
            <a:prstGeom prst="roundRect">
              <a:avLst>
                <a:gd name="adj" fmla="val 0"/>
              </a:avLst>
            </a:prstGeom>
            <a:solidFill>
              <a:schemeClr val="bg1"/>
            </a:solidFill>
            <a:ln w="3175">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itchFamily="2" charset="2"/>
                <a:buChar char="n"/>
                <a:tabLst>
                  <a:tab pos="136525" algn="l"/>
                </a:tabLst>
                <a:defRPr/>
              </a:pPr>
              <a:endParaRPr lang="zh-CN" altLang="en-US" dirty="0">
                <a:solidFill>
                  <a:schemeClr val="tx1"/>
                </a:solidFill>
              </a:endParaRPr>
            </a:p>
          </p:txBody>
        </p:sp>
      </p:grpSp>
      <p:grpSp>
        <p:nvGrpSpPr>
          <p:cNvPr id="8" name="组合 27"/>
          <p:cNvGrpSpPr>
            <a:grpSpLocks/>
          </p:cNvGrpSpPr>
          <p:nvPr/>
        </p:nvGrpSpPr>
        <p:grpSpPr bwMode="auto">
          <a:xfrm>
            <a:off x="2545603" y="2502738"/>
            <a:ext cx="4571258" cy="830810"/>
            <a:chOff x="2526396" y="3640010"/>
            <a:chExt cx="4927614" cy="895690"/>
          </a:xfrm>
        </p:grpSpPr>
        <p:sp>
          <p:nvSpPr>
            <p:cNvPr id="9" name="AutoShape 38"/>
            <p:cNvSpPr>
              <a:spLocks noChangeArrowheads="1"/>
            </p:cNvSpPr>
            <p:nvPr/>
          </p:nvSpPr>
          <p:spPr bwMode="gray">
            <a:xfrm>
              <a:off x="2526396" y="3640010"/>
              <a:ext cx="4927614" cy="895690"/>
            </a:xfrm>
            <a:prstGeom prst="roundRect">
              <a:avLst>
                <a:gd name="adj" fmla="val 0"/>
              </a:avLst>
            </a:prstGeom>
            <a:solidFill>
              <a:schemeClr val="bg1"/>
            </a:solidFill>
            <a:ln w="3175">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tabLst>
                  <a:tab pos="136525" algn="l"/>
                </a:tabLst>
                <a:defRPr/>
              </a:pPr>
              <a:endParaRPr lang="zh-CN" altLang="en-US" dirty="0">
                <a:solidFill>
                  <a:schemeClr val="tx1"/>
                </a:solidFill>
              </a:endParaRPr>
            </a:p>
          </p:txBody>
        </p:sp>
        <p:sp>
          <p:nvSpPr>
            <p:cNvPr id="10" name="TextBox 43"/>
            <p:cNvSpPr txBox="1">
              <a:spLocks noChangeArrowheads="1"/>
            </p:cNvSpPr>
            <p:nvPr/>
          </p:nvSpPr>
          <p:spPr bwMode="auto">
            <a:xfrm>
              <a:off x="3459847" y="3833757"/>
              <a:ext cx="3265318" cy="584775"/>
            </a:xfrm>
            <a:prstGeom prst="rect">
              <a:avLst/>
            </a:prstGeom>
            <a:noFill/>
            <a:ln w="9525">
              <a:noFill/>
              <a:miter lim="800000"/>
              <a:headEnd/>
              <a:tailEnd/>
            </a:ln>
          </p:spPr>
          <p:txBody>
            <a:bodyPr>
              <a:spAutoFit/>
            </a:bodyPr>
            <a:lstStyle/>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p:txBody>
        </p:sp>
      </p:grpSp>
      <p:grpSp>
        <p:nvGrpSpPr>
          <p:cNvPr id="11" name="组合 20"/>
          <p:cNvGrpSpPr>
            <a:grpSpLocks/>
          </p:cNvGrpSpPr>
          <p:nvPr/>
        </p:nvGrpSpPr>
        <p:grpSpPr bwMode="auto">
          <a:xfrm>
            <a:off x="1115616" y="3486498"/>
            <a:ext cx="1176684" cy="1107467"/>
            <a:chOff x="831850" y="4318000"/>
            <a:chExt cx="1527175" cy="1439863"/>
          </a:xfrm>
        </p:grpSpPr>
        <p:sp>
          <p:nvSpPr>
            <p:cNvPr id="12" name="AutoShape 42"/>
            <p:cNvSpPr>
              <a:spLocks noChangeArrowheads="1"/>
            </p:cNvSpPr>
            <p:nvPr/>
          </p:nvSpPr>
          <p:spPr bwMode="gray">
            <a:xfrm>
              <a:off x="831850" y="4318000"/>
              <a:ext cx="1527175" cy="1439863"/>
            </a:xfrm>
            <a:prstGeom prst="upArrow">
              <a:avLst>
                <a:gd name="adj1" fmla="val 70984"/>
                <a:gd name="adj2" fmla="val 47804"/>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eaLnBrk="0" fontAlgn="auto" hangingPunct="0">
                <a:spcBef>
                  <a:spcPts val="0"/>
                </a:spcBef>
                <a:spcAft>
                  <a:spcPts val="0"/>
                </a:spcAft>
                <a:buClr>
                  <a:srgbClr val="FF0000"/>
                </a:buClr>
                <a:buSzPct val="70000"/>
                <a:buFont typeface="Wingdings" pitchFamily="2" charset="2"/>
                <a:buChar char="u"/>
                <a:tabLst>
                  <a:tab pos="136525" algn="l"/>
                </a:tabLst>
                <a:defRPr/>
              </a:pPr>
              <a:endParaRPr lang="zh-CN" altLang="en-US" dirty="0">
                <a:solidFill>
                  <a:schemeClr val="tx1"/>
                </a:solidFill>
              </a:endParaRPr>
            </a:p>
          </p:txBody>
        </p:sp>
        <p:sp>
          <p:nvSpPr>
            <p:cNvPr id="13" name="TextBox 26"/>
            <p:cNvSpPr txBox="1"/>
            <p:nvPr/>
          </p:nvSpPr>
          <p:spPr bwMode="auto">
            <a:xfrm>
              <a:off x="902782" y="5065205"/>
              <a:ext cx="1416407"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添加标题</a:t>
              </a:r>
            </a:p>
          </p:txBody>
        </p:sp>
      </p:grpSp>
      <p:grpSp>
        <p:nvGrpSpPr>
          <p:cNvPr id="14" name="组合 13"/>
          <p:cNvGrpSpPr>
            <a:grpSpLocks/>
          </p:cNvGrpSpPr>
          <p:nvPr/>
        </p:nvGrpSpPr>
        <p:grpSpPr bwMode="auto">
          <a:xfrm>
            <a:off x="1790110" y="2237653"/>
            <a:ext cx="1176684" cy="1107467"/>
            <a:chOff x="1558925" y="2933700"/>
            <a:chExt cx="1528763" cy="1439863"/>
          </a:xfrm>
        </p:grpSpPr>
        <p:sp>
          <p:nvSpPr>
            <p:cNvPr id="15" name="AutoShape 42"/>
            <p:cNvSpPr>
              <a:spLocks noChangeArrowheads="1"/>
            </p:cNvSpPr>
            <p:nvPr/>
          </p:nvSpPr>
          <p:spPr bwMode="gray">
            <a:xfrm>
              <a:off x="1558925" y="2933700"/>
              <a:ext cx="1528763" cy="1439863"/>
            </a:xfrm>
            <a:prstGeom prst="upArrow">
              <a:avLst>
                <a:gd name="adj1" fmla="val 70984"/>
                <a:gd name="adj2" fmla="val 47804"/>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FF0000"/>
                </a:buClr>
                <a:buSzPct val="70000"/>
                <a:buFont typeface="Wingdings" pitchFamily="2" charset="2"/>
                <a:buChar char="u"/>
                <a:defRPr/>
              </a:pPr>
              <a:endParaRPr lang="zh-CN" altLang="en-US" dirty="0">
                <a:solidFill>
                  <a:schemeClr val="bg1"/>
                </a:solidFill>
              </a:endParaRPr>
            </a:p>
          </p:txBody>
        </p:sp>
        <p:sp>
          <p:nvSpPr>
            <p:cNvPr id="16" name="TextBox 24"/>
            <p:cNvSpPr txBox="1"/>
            <p:nvPr/>
          </p:nvSpPr>
          <p:spPr bwMode="auto">
            <a:xfrm>
              <a:off x="1624673" y="3669545"/>
              <a:ext cx="1416407"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添加标题</a:t>
              </a:r>
            </a:p>
          </p:txBody>
        </p:sp>
      </p:grpSp>
      <p:grpSp>
        <p:nvGrpSpPr>
          <p:cNvPr id="17" name="组合 18"/>
          <p:cNvGrpSpPr>
            <a:grpSpLocks/>
          </p:cNvGrpSpPr>
          <p:nvPr/>
        </p:nvGrpSpPr>
        <p:grpSpPr bwMode="auto">
          <a:xfrm>
            <a:off x="2466078" y="1012371"/>
            <a:ext cx="1176683" cy="1107467"/>
            <a:chOff x="2287588" y="1549400"/>
            <a:chExt cx="1527175" cy="1439863"/>
          </a:xfrm>
        </p:grpSpPr>
        <p:sp>
          <p:nvSpPr>
            <p:cNvPr id="18" name="AutoShape 42"/>
            <p:cNvSpPr>
              <a:spLocks noChangeArrowheads="1"/>
            </p:cNvSpPr>
            <p:nvPr/>
          </p:nvSpPr>
          <p:spPr bwMode="gray">
            <a:xfrm>
              <a:off x="2287588" y="1549400"/>
              <a:ext cx="1527175" cy="1439863"/>
            </a:xfrm>
            <a:prstGeom prst="upArrow">
              <a:avLst>
                <a:gd name="adj1" fmla="val 70984"/>
                <a:gd name="adj2" fmla="val 47804"/>
              </a:avLst>
            </a:prstGeom>
            <a:gradFill flip="none" rotWithShape="1">
              <a:gsLst>
                <a:gs pos="0">
                  <a:srgbClr val="B00000">
                    <a:shade val="30000"/>
                    <a:satMod val="115000"/>
                  </a:srgbClr>
                </a:gs>
                <a:gs pos="50000">
                  <a:srgbClr val="B00000">
                    <a:shade val="67500"/>
                    <a:satMod val="115000"/>
                  </a:srgbClr>
                </a:gs>
                <a:gs pos="100000">
                  <a:srgbClr val="B0000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itchFamily="2" charset="2"/>
                <a:buChar char="u"/>
                <a:defRPr/>
              </a:pPr>
              <a:endParaRPr lang="zh-CN" altLang="en-US" dirty="0">
                <a:solidFill>
                  <a:schemeClr val="tx1"/>
                </a:solidFill>
              </a:endParaRPr>
            </a:p>
          </p:txBody>
        </p:sp>
        <p:sp>
          <p:nvSpPr>
            <p:cNvPr id="19" name="TextBox 6"/>
            <p:cNvSpPr txBox="1"/>
            <p:nvPr/>
          </p:nvSpPr>
          <p:spPr bwMode="auto">
            <a:xfrm>
              <a:off x="2358601" y="2273880"/>
              <a:ext cx="1416406"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添加标题</a:t>
              </a:r>
            </a:p>
          </p:txBody>
        </p:sp>
      </p:grpSp>
    </p:spTree>
    <p:extLst>
      <p:ext uri="{BB962C8B-B14F-4D97-AF65-F5344CB8AC3E}">
        <p14:creationId xmlns:p14="http://schemas.microsoft.com/office/powerpoint/2010/main" val="41145421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675" decel="100000" fill="hold"/>
                                        <p:tgtEl>
                                          <p:spTgt spid="17"/>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par>
                                <p:cTn id="11" presetID="12" presetClass="entr" presetSubtype="8"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right)">
                                      <p:cBhvr>
                                        <p:cTn id="14" dur="500"/>
                                        <p:tgtEl>
                                          <p:spTgt spid="2"/>
                                        </p:tgtEl>
                                      </p:cBhvr>
                                    </p:animEffect>
                                  </p:childTnLst>
                                </p:cTn>
                              </p:par>
                              <p:par>
                                <p:cTn id="15" presetID="37" presetClass="entr" presetSubtype="0" fill="hold" nodeType="withEffect">
                                  <p:stCondLst>
                                    <p:cond delay="10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50"/>
                                        <p:tgtEl>
                                          <p:spTgt spid="14"/>
                                        </p:tgtEl>
                                      </p:cBhvr>
                                    </p:animEffect>
                                    <p:anim calcmode="lin" valueType="num">
                                      <p:cBhvr>
                                        <p:cTn id="18" dur="750" fill="hold"/>
                                        <p:tgtEl>
                                          <p:spTgt spid="14"/>
                                        </p:tgtEl>
                                        <p:attrNameLst>
                                          <p:attrName>ppt_x</p:attrName>
                                        </p:attrNameLst>
                                      </p:cBhvr>
                                      <p:tavLst>
                                        <p:tav tm="0">
                                          <p:val>
                                            <p:strVal val="#ppt_x"/>
                                          </p:val>
                                        </p:tav>
                                        <p:tav tm="100000">
                                          <p:val>
                                            <p:strVal val="#ppt_x"/>
                                          </p:val>
                                        </p:tav>
                                      </p:tavLst>
                                    </p:anim>
                                    <p:anim calcmode="lin" valueType="num">
                                      <p:cBhvr>
                                        <p:cTn id="19" dur="675" decel="100000" fill="hold"/>
                                        <p:tgtEl>
                                          <p:spTgt spid="14"/>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14"/>
                                        </p:tgtEl>
                                        <p:attrNameLst>
                                          <p:attrName>ppt_y</p:attrName>
                                        </p:attrNameLst>
                                      </p:cBhvr>
                                      <p:tavLst>
                                        <p:tav tm="0">
                                          <p:val>
                                            <p:strVal val="#ppt_y-.03"/>
                                          </p:val>
                                        </p:tav>
                                        <p:tav tm="100000">
                                          <p:val>
                                            <p:strVal val="#ppt_y"/>
                                          </p:val>
                                        </p:tav>
                                      </p:tavLst>
                                    </p:anim>
                                  </p:childTnLst>
                                </p:cTn>
                              </p:par>
                              <p:par>
                                <p:cTn id="21" presetID="12" presetClass="entr" presetSubtype="8" fill="hold" nodeType="withEffect">
                                  <p:stCondLst>
                                    <p:cond delay="1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par>
                                <p:cTn id="25" presetID="37" presetClass="entr" presetSubtype="0" fill="hold" nodeType="withEffect">
                                  <p:stCondLst>
                                    <p:cond delay="20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750"/>
                                        <p:tgtEl>
                                          <p:spTgt spid="11"/>
                                        </p:tgtEl>
                                      </p:cBhvr>
                                    </p:animEffect>
                                    <p:anim calcmode="lin" valueType="num">
                                      <p:cBhvr>
                                        <p:cTn id="28" dur="750" fill="hold"/>
                                        <p:tgtEl>
                                          <p:spTgt spid="11"/>
                                        </p:tgtEl>
                                        <p:attrNameLst>
                                          <p:attrName>ppt_x</p:attrName>
                                        </p:attrNameLst>
                                      </p:cBhvr>
                                      <p:tavLst>
                                        <p:tav tm="0">
                                          <p:val>
                                            <p:strVal val="#ppt_x"/>
                                          </p:val>
                                        </p:tav>
                                        <p:tav tm="100000">
                                          <p:val>
                                            <p:strVal val="#ppt_x"/>
                                          </p:val>
                                        </p:tav>
                                      </p:tavLst>
                                    </p:anim>
                                    <p:anim calcmode="lin" valueType="num">
                                      <p:cBhvr>
                                        <p:cTn id="29" dur="675" decel="100000" fill="hold"/>
                                        <p:tgtEl>
                                          <p:spTgt spid="11"/>
                                        </p:tgtEl>
                                        <p:attrNameLst>
                                          <p:attrName>ppt_y</p:attrName>
                                        </p:attrNameLst>
                                      </p:cBhvr>
                                      <p:tavLst>
                                        <p:tav tm="0">
                                          <p:val>
                                            <p:strVal val="#ppt_y+1"/>
                                          </p:val>
                                        </p:tav>
                                        <p:tav tm="100000">
                                          <p:val>
                                            <p:strVal val="#ppt_y-.03"/>
                                          </p:val>
                                        </p:tav>
                                      </p:tavLst>
                                    </p:anim>
                                    <p:anim calcmode="lin" valueType="num">
                                      <p:cBhvr>
                                        <p:cTn id="30" dur="75" accel="100000" fill="hold">
                                          <p:stCondLst>
                                            <p:cond delay="675"/>
                                          </p:stCondLst>
                                        </p:cTn>
                                        <p:tgtEl>
                                          <p:spTgt spid="11"/>
                                        </p:tgtEl>
                                        <p:attrNameLst>
                                          <p:attrName>ppt_y</p:attrName>
                                        </p:attrNameLst>
                                      </p:cBhvr>
                                      <p:tavLst>
                                        <p:tav tm="0">
                                          <p:val>
                                            <p:strVal val="#ppt_y-.03"/>
                                          </p:val>
                                        </p:tav>
                                        <p:tav tm="100000">
                                          <p:val>
                                            <p:strVal val="#ppt_y"/>
                                          </p:val>
                                        </p:tav>
                                      </p:tavLst>
                                    </p:anim>
                                  </p:childTnLst>
                                </p:cTn>
                              </p:par>
                              <p:par>
                                <p:cTn id="31" presetID="12" presetClass="entr" presetSubtype="8" fill="hold" nodeType="withEffect">
                                  <p:stCondLst>
                                    <p:cond delay="250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p:tgtEl>
                                          <p:spTgt spid="5"/>
                                        </p:tgtEl>
                                        <p:attrNameLst>
                                          <p:attrName>ppt_x</p:attrName>
                                        </p:attrNameLst>
                                      </p:cBhvr>
                                      <p:tavLst>
                                        <p:tav tm="0">
                                          <p:val>
                                            <p:strVal val="#ppt_x-#ppt_w*1.125000"/>
                                          </p:val>
                                        </p:tav>
                                        <p:tav tm="100000">
                                          <p:val>
                                            <p:strVal val="#ppt_x"/>
                                          </p:val>
                                        </p:tav>
                                      </p:tavLst>
                                    </p:anim>
                                    <p:animEffect transition="in" filter="wipe(righ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1972549" y="1260081"/>
            <a:ext cx="2787230" cy="2752636"/>
            <a:chOff x="1688134" y="1260177"/>
            <a:chExt cx="1807054" cy="1784627"/>
          </a:xfrm>
        </p:grpSpPr>
        <p:sp>
          <p:nvSpPr>
            <p:cNvPr id="49" name="椭圆 48"/>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a:ln>
                  <a:noFill/>
                </a:ln>
                <a:solidFill>
                  <a:srgbClr val="7F7F7F">
                    <a:lumMod val="50000"/>
                  </a:srgbClr>
                </a:solidFill>
                <a:effectLst/>
                <a:uLnTx/>
                <a:uFillTx/>
                <a:ea typeface="微软雅黑"/>
              </a:endParaRPr>
            </a:p>
          </p:txBody>
        </p:sp>
        <p:pic>
          <p:nvPicPr>
            <p:cNvPr id="50"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797901" y="1364906"/>
              <a:ext cx="1587523"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51" name="组合 50"/>
          <p:cNvGrpSpPr/>
          <p:nvPr/>
        </p:nvGrpSpPr>
        <p:grpSpPr>
          <a:xfrm>
            <a:off x="493528" y="855584"/>
            <a:ext cx="1807054" cy="1784627"/>
            <a:chOff x="1688134" y="1260177"/>
            <a:chExt cx="1807054" cy="1784627"/>
          </a:xfrm>
        </p:grpSpPr>
        <p:sp>
          <p:nvSpPr>
            <p:cNvPr id="52" name="椭圆 51"/>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a:ln>
                  <a:noFill/>
                </a:ln>
                <a:solidFill>
                  <a:srgbClr val="7F7F7F">
                    <a:lumMod val="50000"/>
                  </a:srgbClr>
                </a:solidFill>
                <a:effectLst/>
                <a:uLnTx/>
                <a:uFillTx/>
                <a:ea typeface="微软雅黑"/>
              </a:endParaRPr>
            </a:p>
          </p:txBody>
        </p:sp>
        <p:pic>
          <p:nvPicPr>
            <p:cNvPr id="53" name="Picture 2" descr="C:\Documents and Settings\Administrator\桌面\图片4.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797640" y="1364906"/>
              <a:ext cx="1588044"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54" name="组合 53"/>
          <p:cNvGrpSpPr/>
          <p:nvPr/>
        </p:nvGrpSpPr>
        <p:grpSpPr>
          <a:xfrm>
            <a:off x="1827681" y="3513765"/>
            <a:ext cx="1304379" cy="1288191"/>
            <a:chOff x="1404541" y="3428370"/>
            <a:chExt cx="1807054" cy="1784627"/>
          </a:xfrm>
        </p:grpSpPr>
        <p:grpSp>
          <p:nvGrpSpPr>
            <p:cNvPr id="55" name="组合 54"/>
            <p:cNvGrpSpPr/>
            <p:nvPr/>
          </p:nvGrpSpPr>
          <p:grpSpPr>
            <a:xfrm>
              <a:off x="1404541" y="3428370"/>
              <a:ext cx="1807054" cy="1784627"/>
              <a:chOff x="1273440" y="3314664"/>
              <a:chExt cx="1807054" cy="1784627"/>
            </a:xfrm>
          </p:grpSpPr>
          <p:sp>
            <p:nvSpPr>
              <p:cNvPr id="57" name="椭圆 56"/>
              <p:cNvSpPr/>
              <p:nvPr/>
            </p:nvSpPr>
            <p:spPr>
              <a:xfrm rot="1245109">
                <a:off x="1273440" y="3314664"/>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a:ln>
                    <a:noFill/>
                  </a:ln>
                  <a:solidFill>
                    <a:srgbClr val="7F7F7F">
                      <a:lumMod val="50000"/>
                    </a:srgbClr>
                  </a:solidFill>
                  <a:effectLst/>
                  <a:uLnTx/>
                  <a:uFillTx/>
                  <a:ea typeface="微软雅黑"/>
                </a:endParaRPr>
              </a:p>
            </p:txBody>
          </p:sp>
          <p:sp>
            <p:nvSpPr>
              <p:cNvPr id="58" name="椭圆 57"/>
              <p:cNvSpPr/>
              <p:nvPr/>
            </p:nvSpPr>
            <p:spPr>
              <a:xfrm>
                <a:off x="1404541" y="3440720"/>
                <a:ext cx="1532516" cy="1532516"/>
              </a:xfrm>
              <a:prstGeom prst="ellipse">
                <a:avLst/>
              </a:prstGeom>
              <a:solidFill>
                <a:srgbClr val="00B0F0"/>
              </a:solidFill>
              <a:ln w="25400" cap="flat" cmpd="sng" algn="ctr">
                <a:noFill/>
                <a:prstDash val="solid"/>
              </a:ln>
              <a:effectLst>
                <a:innerShdw blurRad="101600" dist="25400" dir="13500000">
                  <a:prstClr val="black">
                    <a:alpha val="69000"/>
                  </a:prstClr>
                </a:innerShdw>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00B0F0"/>
                  </a:solidFill>
                  <a:effectLst/>
                  <a:uLnTx/>
                  <a:uFillTx/>
                  <a:latin typeface="Arial"/>
                  <a:ea typeface="微软雅黑"/>
                  <a:cs typeface="+mn-cs"/>
                </a:endParaRPr>
              </a:p>
            </p:txBody>
          </p:sp>
        </p:grpSp>
        <p:sp>
          <p:nvSpPr>
            <p:cNvPr id="56" name="Freeform 41"/>
            <p:cNvSpPr>
              <a:spLocks noEditPoints="1"/>
            </p:cNvSpPr>
            <p:nvPr/>
          </p:nvSpPr>
          <p:spPr bwMode="auto">
            <a:xfrm>
              <a:off x="1846086" y="3824026"/>
              <a:ext cx="911628" cy="81891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ysClr val="window" lastClr="FFFFFF"/>
            </a:solidFill>
            <a:ln w="9525">
              <a:noFill/>
              <a:round/>
              <a:headEnd/>
              <a:tailEnd/>
            </a:ln>
          </p:spPr>
          <p:txBody>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59" name="组合 58"/>
          <p:cNvGrpSpPr>
            <a:grpSpLocks noChangeAspect="1"/>
          </p:cNvGrpSpPr>
          <p:nvPr/>
        </p:nvGrpSpPr>
        <p:grpSpPr>
          <a:xfrm>
            <a:off x="5299017" y="3398229"/>
            <a:ext cx="3275042" cy="777480"/>
            <a:chOff x="5192066" y="1951081"/>
            <a:chExt cx="3051631" cy="724443"/>
          </a:xfrm>
        </p:grpSpPr>
        <p:grpSp>
          <p:nvGrpSpPr>
            <p:cNvPr id="60" name="组合 59"/>
            <p:cNvGrpSpPr/>
            <p:nvPr/>
          </p:nvGrpSpPr>
          <p:grpSpPr>
            <a:xfrm>
              <a:off x="5192066" y="1951081"/>
              <a:ext cx="3051631" cy="724443"/>
              <a:chOff x="5076057" y="2427734"/>
              <a:chExt cx="2880320" cy="526345"/>
            </a:xfrm>
          </p:grpSpPr>
          <p:sp>
            <p:nvSpPr>
              <p:cNvPr id="66" name="矩形 65"/>
              <p:cNvSpPr/>
              <p:nvPr/>
            </p:nvSpPr>
            <p:spPr>
              <a:xfrm>
                <a:off x="5076057" y="2427734"/>
                <a:ext cx="2880320" cy="526344"/>
              </a:xfrm>
              <a:prstGeom prst="rect">
                <a:avLst/>
              </a:prstGeom>
              <a:solidFill>
                <a:srgbClr val="92D050"/>
              </a:solidFill>
              <a:ln w="25400" cap="flat" cmpd="sng" algn="ctr">
                <a:noFill/>
                <a:prstDash val="solid"/>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67"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7000"/>
                    </a:sysClr>
                  </a:gs>
                </a:gsLst>
                <a:lin ang="2700000" scaled="1"/>
                <a:tileRect/>
              </a:gradFill>
              <a:ln w="254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68"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5000"/>
                    </a:sysClr>
                  </a:gs>
                </a:gsLst>
                <a:lin ang="2700000" scaled="1"/>
                <a:tileRect/>
              </a:gradFill>
              <a:ln w="25400" cap="flat" cmpd="sng" algn="ctr">
                <a:noFill/>
                <a:prstDash val="solid"/>
              </a:ln>
              <a:effectLst/>
              <a:scene3d>
                <a:camera prst="orthographicFront"/>
                <a:lightRig rig="threePt" dir="t"/>
              </a:scene3d>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69"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ysClr val="window" lastClr="FFFFFF">
                      <a:alpha val="0"/>
                    </a:sysClr>
                  </a:gs>
                  <a:gs pos="81000">
                    <a:sysClr val="window" lastClr="FFFFFF">
                      <a:alpha val="25000"/>
                    </a:sysClr>
                  </a:gs>
                </a:gsLst>
                <a:lin ang="15000000" scaled="0"/>
                <a:tileRect/>
              </a:gradFill>
              <a:ln w="25400" cap="flat" cmpd="sng" algn="ctr">
                <a:noFill/>
                <a:prstDash val="solid"/>
              </a:ln>
              <a:effectLst/>
              <a:scene3d>
                <a:camera prst="orthographicFront"/>
                <a:lightRig rig="threePt" dir="t"/>
              </a:scene3d>
              <a:sp3d prstMaterial="softEdge"/>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61" name="组合 60"/>
            <p:cNvGrpSpPr/>
            <p:nvPr/>
          </p:nvGrpSpPr>
          <p:grpSpPr>
            <a:xfrm>
              <a:off x="6386716" y="1990699"/>
              <a:ext cx="1569660" cy="628637"/>
              <a:chOff x="606331" y="1409613"/>
              <a:chExt cx="1569660" cy="628637"/>
            </a:xfrm>
          </p:grpSpPr>
          <p:sp>
            <p:nvSpPr>
              <p:cNvPr id="64" name="TextBox 61"/>
              <p:cNvSpPr txBox="1"/>
              <p:nvPr/>
            </p:nvSpPr>
            <p:spPr>
              <a:xfrm>
                <a:off x="606331" y="1409613"/>
                <a:ext cx="1005403" cy="338554"/>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5" name="TextBox 62"/>
              <p:cNvSpPr txBox="1"/>
              <p:nvPr/>
            </p:nvSpPr>
            <p:spPr>
              <a:xfrm>
                <a:off x="606331" y="1668918"/>
                <a:ext cx="1569660" cy="369332"/>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a:t>
                </a: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单击</a:t>
                </a: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添加文本</a:t>
                </a:r>
                <a:endParaRPr kumimoji="0" lang="en-US" altLang="zh-CN"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单击添加文本单击添加文本</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cxnSp>
          <p:nvCxnSpPr>
            <p:cNvPr id="62" name="直接连接符 61"/>
            <p:cNvCxnSpPr/>
            <p:nvPr/>
          </p:nvCxnSpPr>
          <p:spPr>
            <a:xfrm>
              <a:off x="6241439" y="2049622"/>
              <a:ext cx="0" cy="534675"/>
            </a:xfrm>
            <a:prstGeom prst="line">
              <a:avLst/>
            </a:prstGeom>
            <a:noFill/>
            <a:ln w="19050" cap="flat" cmpd="sng" algn="ctr">
              <a:solidFill>
                <a:sysClr val="window" lastClr="FFFFFF"/>
              </a:solidFill>
              <a:prstDash val="solid"/>
            </a:ln>
            <a:effectLst/>
          </p:spPr>
        </p:cxnSp>
        <p:sp>
          <p:nvSpPr>
            <p:cNvPr id="63" name="Freeform 10"/>
            <p:cNvSpPr>
              <a:spLocks noEditPoints="1"/>
            </p:cNvSpPr>
            <p:nvPr/>
          </p:nvSpPr>
          <p:spPr bwMode="auto">
            <a:xfrm>
              <a:off x="5760160" y="2103750"/>
              <a:ext cx="252000" cy="468000"/>
            </a:xfrm>
            <a:custGeom>
              <a:avLst/>
              <a:gdLst>
                <a:gd name="T0" fmla="*/ 55 w 152"/>
                <a:gd name="T1" fmla="*/ 43 h 277"/>
                <a:gd name="T2" fmla="*/ 61 w 152"/>
                <a:gd name="T3" fmla="*/ 64 h 277"/>
                <a:gd name="T4" fmla="*/ 6 w 152"/>
                <a:gd name="T5" fmla="*/ 34 h 277"/>
                <a:gd name="T6" fmla="*/ 4 w 152"/>
                <a:gd name="T7" fmla="*/ 33 h 277"/>
                <a:gd name="T8" fmla="*/ 4 w 152"/>
                <a:gd name="T9" fmla="*/ 74 h 277"/>
                <a:gd name="T10" fmla="*/ 6 w 152"/>
                <a:gd name="T11" fmla="*/ 73 h 277"/>
                <a:gd name="T12" fmla="*/ 102 w 152"/>
                <a:gd name="T13" fmla="*/ 64 h 277"/>
                <a:gd name="T14" fmla="*/ 102 w 152"/>
                <a:gd name="T15" fmla="*/ 0 h 277"/>
                <a:gd name="T16" fmla="*/ 102 w 152"/>
                <a:gd name="T17" fmla="*/ 64 h 277"/>
                <a:gd name="T18" fmla="*/ 59 w 152"/>
                <a:gd name="T19" fmla="*/ 260 h 277"/>
                <a:gd name="T20" fmla="*/ 71 w 152"/>
                <a:gd name="T21" fmla="*/ 277 h 277"/>
                <a:gd name="T22" fmla="*/ 103 w 152"/>
                <a:gd name="T23" fmla="*/ 206 h 277"/>
                <a:gd name="T24" fmla="*/ 86 w 152"/>
                <a:gd name="T25" fmla="*/ 174 h 277"/>
                <a:gd name="T26" fmla="*/ 122 w 152"/>
                <a:gd name="T27" fmla="*/ 171 h 277"/>
                <a:gd name="T28" fmla="*/ 124 w 152"/>
                <a:gd name="T29" fmla="*/ 150 h 277"/>
                <a:gd name="T30" fmla="*/ 102 w 152"/>
                <a:gd name="T31" fmla="*/ 68 h 277"/>
                <a:gd name="T32" fmla="*/ 94 w 152"/>
                <a:gd name="T33" fmla="*/ 75 h 277"/>
                <a:gd name="T34" fmla="*/ 112 w 152"/>
                <a:gd name="T35" fmla="*/ 82 h 277"/>
                <a:gd name="T36" fmla="*/ 80 w 152"/>
                <a:gd name="T37" fmla="*/ 110 h 277"/>
                <a:gd name="T38" fmla="*/ 83 w 152"/>
                <a:gd name="T39" fmla="*/ 166 h 277"/>
                <a:gd name="T40" fmla="*/ 97 w 152"/>
                <a:gd name="T41" fmla="*/ 179 h 277"/>
                <a:gd name="T42" fmla="*/ 125 w 152"/>
                <a:gd name="T43" fmla="*/ 268 h 277"/>
                <a:gd name="T44" fmla="*/ 141 w 152"/>
                <a:gd name="T45" fmla="*/ 276 h 277"/>
                <a:gd name="T46" fmla="*/ 51 w 152"/>
                <a:gd name="T47" fmla="*/ 64 h 277"/>
                <a:gd name="T48" fmla="*/ 27 w 152"/>
                <a:gd name="T49" fmla="*/ 42 h 277"/>
                <a:gd name="T50" fmla="*/ 8 w 152"/>
                <a:gd name="T51" fmla="*/ 72 h 277"/>
                <a:gd name="T52" fmla="*/ 51 w 152"/>
                <a:gd name="T53" fmla="*/ 64 h 277"/>
                <a:gd name="T54" fmla="*/ 68 w 152"/>
                <a:gd name="T55" fmla="*/ 112 h 277"/>
                <a:gd name="T56" fmla="*/ 73 w 152"/>
                <a:gd name="T57" fmla="*/ 111 h 277"/>
                <a:gd name="T58" fmla="*/ 110 w 152"/>
                <a:gd name="T59" fmla="*/ 92 h 277"/>
                <a:gd name="T60" fmla="*/ 99 w 152"/>
                <a:gd name="T61" fmla="*/ 76 h 277"/>
                <a:gd name="T62" fmla="*/ 70 w 152"/>
                <a:gd name="T63" fmla="*/ 87 h 277"/>
                <a:gd name="T64" fmla="*/ 43 w 152"/>
                <a:gd name="T65" fmla="*/ 67 h 277"/>
                <a:gd name="T66" fmla="*/ 32 w 152"/>
                <a:gd name="T67" fmla="*/ 80 h 277"/>
                <a:gd name="T68" fmla="*/ 60 w 152"/>
                <a:gd name="T69" fmla="*/ 10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77">
                  <a:moveTo>
                    <a:pt x="61" y="43"/>
                  </a:moveTo>
                  <a:cubicBezTo>
                    <a:pt x="55" y="43"/>
                    <a:pt x="55" y="43"/>
                    <a:pt x="55" y="43"/>
                  </a:cubicBezTo>
                  <a:cubicBezTo>
                    <a:pt x="55" y="64"/>
                    <a:pt x="55" y="64"/>
                    <a:pt x="55" y="64"/>
                  </a:cubicBezTo>
                  <a:cubicBezTo>
                    <a:pt x="61" y="64"/>
                    <a:pt x="61" y="64"/>
                    <a:pt x="61" y="64"/>
                  </a:cubicBezTo>
                  <a:lnTo>
                    <a:pt x="61" y="43"/>
                  </a:lnTo>
                  <a:close/>
                  <a:moveTo>
                    <a:pt x="6" y="34"/>
                  </a:moveTo>
                  <a:cubicBezTo>
                    <a:pt x="6" y="34"/>
                    <a:pt x="5" y="34"/>
                    <a:pt x="5" y="33"/>
                  </a:cubicBezTo>
                  <a:cubicBezTo>
                    <a:pt x="5" y="33"/>
                    <a:pt x="4" y="33"/>
                    <a:pt x="4" y="33"/>
                  </a:cubicBezTo>
                  <a:cubicBezTo>
                    <a:pt x="2" y="33"/>
                    <a:pt x="0" y="42"/>
                    <a:pt x="0" y="53"/>
                  </a:cubicBezTo>
                  <a:cubicBezTo>
                    <a:pt x="0" y="65"/>
                    <a:pt x="2" y="74"/>
                    <a:pt x="4" y="74"/>
                  </a:cubicBezTo>
                  <a:cubicBezTo>
                    <a:pt x="4" y="74"/>
                    <a:pt x="5" y="74"/>
                    <a:pt x="5" y="74"/>
                  </a:cubicBezTo>
                  <a:cubicBezTo>
                    <a:pt x="5" y="74"/>
                    <a:pt x="6" y="73"/>
                    <a:pt x="6" y="73"/>
                  </a:cubicBezTo>
                  <a:cubicBezTo>
                    <a:pt x="1" y="56"/>
                    <a:pt x="5" y="39"/>
                    <a:pt x="6" y="34"/>
                  </a:cubicBezTo>
                  <a:close/>
                  <a:moveTo>
                    <a:pt x="102" y="64"/>
                  </a:moveTo>
                  <a:cubicBezTo>
                    <a:pt x="120" y="64"/>
                    <a:pt x="134" y="49"/>
                    <a:pt x="134" y="32"/>
                  </a:cubicBezTo>
                  <a:cubicBezTo>
                    <a:pt x="134" y="14"/>
                    <a:pt x="120" y="0"/>
                    <a:pt x="102" y="0"/>
                  </a:cubicBezTo>
                  <a:cubicBezTo>
                    <a:pt x="85" y="0"/>
                    <a:pt x="70" y="14"/>
                    <a:pt x="70" y="32"/>
                  </a:cubicBezTo>
                  <a:cubicBezTo>
                    <a:pt x="70" y="49"/>
                    <a:pt x="85" y="64"/>
                    <a:pt x="102" y="64"/>
                  </a:cubicBezTo>
                  <a:close/>
                  <a:moveTo>
                    <a:pt x="86" y="174"/>
                  </a:moveTo>
                  <a:cubicBezTo>
                    <a:pt x="59" y="260"/>
                    <a:pt x="59" y="260"/>
                    <a:pt x="59" y="260"/>
                  </a:cubicBezTo>
                  <a:cubicBezTo>
                    <a:pt x="57" y="267"/>
                    <a:pt x="61" y="274"/>
                    <a:pt x="68" y="276"/>
                  </a:cubicBezTo>
                  <a:cubicBezTo>
                    <a:pt x="69" y="277"/>
                    <a:pt x="70" y="277"/>
                    <a:pt x="71" y="277"/>
                  </a:cubicBezTo>
                  <a:cubicBezTo>
                    <a:pt x="77" y="277"/>
                    <a:pt x="82" y="273"/>
                    <a:pt x="84" y="268"/>
                  </a:cubicBezTo>
                  <a:cubicBezTo>
                    <a:pt x="103" y="206"/>
                    <a:pt x="103" y="206"/>
                    <a:pt x="103" y="206"/>
                  </a:cubicBezTo>
                  <a:cubicBezTo>
                    <a:pt x="95" y="180"/>
                    <a:pt x="95" y="180"/>
                    <a:pt x="95" y="180"/>
                  </a:cubicBezTo>
                  <a:cubicBezTo>
                    <a:pt x="91" y="179"/>
                    <a:pt x="88" y="176"/>
                    <a:pt x="86" y="174"/>
                  </a:cubicBezTo>
                  <a:close/>
                  <a:moveTo>
                    <a:pt x="150" y="259"/>
                  </a:moveTo>
                  <a:cubicBezTo>
                    <a:pt x="122" y="171"/>
                    <a:pt x="122" y="171"/>
                    <a:pt x="122" y="171"/>
                  </a:cubicBezTo>
                  <a:cubicBezTo>
                    <a:pt x="122" y="171"/>
                    <a:pt x="122" y="171"/>
                    <a:pt x="122" y="171"/>
                  </a:cubicBezTo>
                  <a:cubicBezTo>
                    <a:pt x="125" y="165"/>
                    <a:pt x="126" y="157"/>
                    <a:pt x="124" y="150"/>
                  </a:cubicBezTo>
                  <a:cubicBezTo>
                    <a:pt x="124" y="97"/>
                    <a:pt x="124" y="97"/>
                    <a:pt x="124" y="97"/>
                  </a:cubicBezTo>
                  <a:cubicBezTo>
                    <a:pt x="124" y="81"/>
                    <a:pt x="114" y="68"/>
                    <a:pt x="102" y="68"/>
                  </a:cubicBezTo>
                  <a:cubicBezTo>
                    <a:pt x="95" y="68"/>
                    <a:pt x="89" y="72"/>
                    <a:pt x="85" y="79"/>
                  </a:cubicBezTo>
                  <a:cubicBezTo>
                    <a:pt x="94" y="75"/>
                    <a:pt x="94" y="75"/>
                    <a:pt x="94" y="75"/>
                  </a:cubicBezTo>
                  <a:cubicBezTo>
                    <a:pt x="96" y="74"/>
                    <a:pt x="98" y="74"/>
                    <a:pt x="99" y="74"/>
                  </a:cubicBezTo>
                  <a:cubicBezTo>
                    <a:pt x="105" y="74"/>
                    <a:pt x="110" y="77"/>
                    <a:pt x="112" y="82"/>
                  </a:cubicBezTo>
                  <a:cubicBezTo>
                    <a:pt x="115" y="89"/>
                    <a:pt x="112" y="97"/>
                    <a:pt x="105" y="100"/>
                  </a:cubicBezTo>
                  <a:cubicBezTo>
                    <a:pt x="80" y="110"/>
                    <a:pt x="80" y="110"/>
                    <a:pt x="80" y="110"/>
                  </a:cubicBezTo>
                  <a:cubicBezTo>
                    <a:pt x="80" y="152"/>
                    <a:pt x="80" y="152"/>
                    <a:pt x="80" y="152"/>
                  </a:cubicBezTo>
                  <a:cubicBezTo>
                    <a:pt x="80" y="157"/>
                    <a:pt x="81" y="161"/>
                    <a:pt x="83" y="166"/>
                  </a:cubicBezTo>
                  <a:cubicBezTo>
                    <a:pt x="83" y="166"/>
                    <a:pt x="87" y="176"/>
                    <a:pt x="96" y="179"/>
                  </a:cubicBezTo>
                  <a:cubicBezTo>
                    <a:pt x="97" y="179"/>
                    <a:pt x="97" y="179"/>
                    <a:pt x="97" y="179"/>
                  </a:cubicBezTo>
                  <a:cubicBezTo>
                    <a:pt x="97" y="179"/>
                    <a:pt x="97" y="179"/>
                    <a:pt x="97" y="179"/>
                  </a:cubicBezTo>
                  <a:cubicBezTo>
                    <a:pt x="125" y="268"/>
                    <a:pt x="125" y="268"/>
                    <a:pt x="125" y="268"/>
                  </a:cubicBezTo>
                  <a:cubicBezTo>
                    <a:pt x="126" y="273"/>
                    <a:pt x="132" y="277"/>
                    <a:pt x="137" y="277"/>
                  </a:cubicBezTo>
                  <a:cubicBezTo>
                    <a:pt x="139" y="277"/>
                    <a:pt x="140" y="277"/>
                    <a:pt x="141" y="276"/>
                  </a:cubicBezTo>
                  <a:cubicBezTo>
                    <a:pt x="148" y="274"/>
                    <a:pt x="152" y="266"/>
                    <a:pt x="150" y="259"/>
                  </a:cubicBezTo>
                  <a:close/>
                  <a:moveTo>
                    <a:pt x="51" y="64"/>
                  </a:moveTo>
                  <a:cubicBezTo>
                    <a:pt x="51" y="43"/>
                    <a:pt x="51" y="43"/>
                    <a:pt x="51" y="43"/>
                  </a:cubicBezTo>
                  <a:cubicBezTo>
                    <a:pt x="51" y="43"/>
                    <a:pt x="42" y="45"/>
                    <a:pt x="27" y="42"/>
                  </a:cubicBezTo>
                  <a:cubicBezTo>
                    <a:pt x="19" y="40"/>
                    <a:pt x="12" y="37"/>
                    <a:pt x="8" y="35"/>
                  </a:cubicBezTo>
                  <a:cubicBezTo>
                    <a:pt x="7" y="40"/>
                    <a:pt x="3" y="56"/>
                    <a:pt x="8" y="72"/>
                  </a:cubicBezTo>
                  <a:cubicBezTo>
                    <a:pt x="12" y="70"/>
                    <a:pt x="20" y="67"/>
                    <a:pt x="28" y="65"/>
                  </a:cubicBezTo>
                  <a:cubicBezTo>
                    <a:pt x="40" y="63"/>
                    <a:pt x="51" y="64"/>
                    <a:pt x="51" y="64"/>
                  </a:cubicBezTo>
                  <a:close/>
                  <a:moveTo>
                    <a:pt x="68" y="112"/>
                  </a:moveTo>
                  <a:cubicBezTo>
                    <a:pt x="68" y="112"/>
                    <a:pt x="68" y="112"/>
                    <a:pt x="68" y="112"/>
                  </a:cubicBezTo>
                  <a:cubicBezTo>
                    <a:pt x="69" y="112"/>
                    <a:pt x="69" y="112"/>
                    <a:pt x="69" y="112"/>
                  </a:cubicBezTo>
                  <a:cubicBezTo>
                    <a:pt x="71" y="112"/>
                    <a:pt x="72" y="112"/>
                    <a:pt x="73" y="111"/>
                  </a:cubicBezTo>
                  <a:cubicBezTo>
                    <a:pt x="104" y="98"/>
                    <a:pt x="104" y="98"/>
                    <a:pt x="104" y="98"/>
                  </a:cubicBezTo>
                  <a:cubicBezTo>
                    <a:pt x="107" y="97"/>
                    <a:pt x="109" y="95"/>
                    <a:pt x="110" y="92"/>
                  </a:cubicBezTo>
                  <a:cubicBezTo>
                    <a:pt x="111" y="89"/>
                    <a:pt x="111" y="86"/>
                    <a:pt x="110" y="83"/>
                  </a:cubicBezTo>
                  <a:cubicBezTo>
                    <a:pt x="108" y="79"/>
                    <a:pt x="104" y="76"/>
                    <a:pt x="99" y="76"/>
                  </a:cubicBezTo>
                  <a:cubicBezTo>
                    <a:pt x="98" y="76"/>
                    <a:pt x="96" y="76"/>
                    <a:pt x="95" y="77"/>
                  </a:cubicBezTo>
                  <a:cubicBezTo>
                    <a:pt x="70" y="87"/>
                    <a:pt x="70" y="87"/>
                    <a:pt x="70" y="87"/>
                  </a:cubicBezTo>
                  <a:cubicBezTo>
                    <a:pt x="51" y="70"/>
                    <a:pt x="51" y="70"/>
                    <a:pt x="51" y="70"/>
                  </a:cubicBezTo>
                  <a:cubicBezTo>
                    <a:pt x="49" y="68"/>
                    <a:pt x="46" y="67"/>
                    <a:pt x="43" y="67"/>
                  </a:cubicBezTo>
                  <a:cubicBezTo>
                    <a:pt x="40" y="67"/>
                    <a:pt x="37" y="69"/>
                    <a:pt x="34" y="71"/>
                  </a:cubicBezTo>
                  <a:cubicBezTo>
                    <a:pt x="32" y="73"/>
                    <a:pt x="31" y="76"/>
                    <a:pt x="32" y="80"/>
                  </a:cubicBezTo>
                  <a:cubicBezTo>
                    <a:pt x="32" y="83"/>
                    <a:pt x="33" y="85"/>
                    <a:pt x="35" y="87"/>
                  </a:cubicBezTo>
                  <a:cubicBezTo>
                    <a:pt x="60" y="109"/>
                    <a:pt x="60" y="109"/>
                    <a:pt x="60" y="109"/>
                  </a:cubicBezTo>
                  <a:cubicBezTo>
                    <a:pt x="62" y="111"/>
                    <a:pt x="65" y="112"/>
                    <a:pt x="68" y="112"/>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endParaRPr>
            </a:p>
          </p:txBody>
        </p:sp>
      </p:grpSp>
      <p:grpSp>
        <p:nvGrpSpPr>
          <p:cNvPr id="70" name="组合 69"/>
          <p:cNvGrpSpPr>
            <a:grpSpLocks noChangeAspect="1"/>
          </p:cNvGrpSpPr>
          <p:nvPr/>
        </p:nvGrpSpPr>
        <p:grpSpPr>
          <a:xfrm>
            <a:off x="5299017" y="1165981"/>
            <a:ext cx="3275042" cy="777480"/>
            <a:chOff x="5192066" y="2914588"/>
            <a:chExt cx="3051631" cy="724443"/>
          </a:xfrm>
        </p:grpSpPr>
        <p:grpSp>
          <p:nvGrpSpPr>
            <p:cNvPr id="71" name="组合 70"/>
            <p:cNvGrpSpPr/>
            <p:nvPr/>
          </p:nvGrpSpPr>
          <p:grpSpPr>
            <a:xfrm>
              <a:off x="5192066" y="2914588"/>
              <a:ext cx="3051631" cy="724443"/>
              <a:chOff x="5076057" y="2427734"/>
              <a:chExt cx="2880320" cy="526345"/>
            </a:xfrm>
          </p:grpSpPr>
          <p:sp>
            <p:nvSpPr>
              <p:cNvPr id="79" name="矩形 78"/>
              <p:cNvSpPr/>
              <p:nvPr/>
            </p:nvSpPr>
            <p:spPr>
              <a:xfrm>
                <a:off x="5076057" y="2427734"/>
                <a:ext cx="2880320" cy="526344"/>
              </a:xfrm>
              <a:prstGeom prst="rect">
                <a:avLst/>
              </a:prstGeom>
              <a:solidFill>
                <a:srgbClr val="FF6600"/>
              </a:solidFill>
              <a:ln w="25400" cap="flat" cmpd="sng" algn="ctr">
                <a:noFill/>
                <a:prstDash val="solid"/>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80"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7000"/>
                    </a:sysClr>
                  </a:gs>
                </a:gsLst>
                <a:lin ang="2700000" scaled="1"/>
                <a:tileRect/>
              </a:gradFill>
              <a:ln w="254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81"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5000"/>
                    </a:sysClr>
                  </a:gs>
                </a:gsLst>
                <a:lin ang="2700000" scaled="1"/>
                <a:tileRect/>
              </a:gradFill>
              <a:ln w="25400" cap="flat" cmpd="sng" algn="ctr">
                <a:noFill/>
                <a:prstDash val="solid"/>
              </a:ln>
              <a:effectLst/>
              <a:scene3d>
                <a:camera prst="orthographicFront"/>
                <a:lightRig rig="threePt" dir="t"/>
              </a:scene3d>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82"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ysClr val="window" lastClr="FFFFFF">
                      <a:alpha val="0"/>
                    </a:sysClr>
                  </a:gs>
                  <a:gs pos="81000">
                    <a:sysClr val="window" lastClr="FFFFFF">
                      <a:alpha val="25000"/>
                    </a:sysClr>
                  </a:gs>
                </a:gsLst>
                <a:lin ang="15000000" scaled="0"/>
                <a:tileRect/>
              </a:gradFill>
              <a:ln w="25400" cap="flat" cmpd="sng" algn="ctr">
                <a:noFill/>
                <a:prstDash val="solid"/>
              </a:ln>
              <a:effectLst/>
              <a:scene3d>
                <a:camera prst="orthographicFront"/>
                <a:lightRig rig="threePt" dir="t"/>
              </a:scene3d>
              <a:sp3d prstMaterial="softEdge"/>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72" name="组合 71"/>
            <p:cNvGrpSpPr/>
            <p:nvPr/>
          </p:nvGrpSpPr>
          <p:grpSpPr>
            <a:xfrm>
              <a:off x="6386716" y="2954206"/>
              <a:ext cx="1569660" cy="628637"/>
              <a:chOff x="606331" y="1409613"/>
              <a:chExt cx="1569660" cy="628637"/>
            </a:xfrm>
          </p:grpSpPr>
          <p:sp>
            <p:nvSpPr>
              <p:cNvPr id="77" name="TextBox 74"/>
              <p:cNvSpPr txBox="1"/>
              <p:nvPr/>
            </p:nvSpPr>
            <p:spPr>
              <a:xfrm>
                <a:off x="606331" y="1409613"/>
                <a:ext cx="1005403" cy="338554"/>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78" name="TextBox 75"/>
              <p:cNvSpPr txBox="1"/>
              <p:nvPr/>
            </p:nvSpPr>
            <p:spPr>
              <a:xfrm>
                <a:off x="606331" y="1668918"/>
                <a:ext cx="1569660" cy="369332"/>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a:t>
                </a: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单击</a:t>
                </a: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添加文本</a:t>
                </a:r>
                <a:endParaRPr kumimoji="0" lang="en-US" altLang="zh-CN"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单击添加文本单击添加文本</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cxnSp>
          <p:nvCxnSpPr>
            <p:cNvPr id="73" name="直接连接符 72"/>
            <p:cNvCxnSpPr/>
            <p:nvPr/>
          </p:nvCxnSpPr>
          <p:spPr>
            <a:xfrm>
              <a:off x="6241439" y="3013129"/>
              <a:ext cx="0" cy="534675"/>
            </a:xfrm>
            <a:prstGeom prst="line">
              <a:avLst/>
            </a:prstGeom>
            <a:noFill/>
            <a:ln w="19050" cap="flat" cmpd="sng" algn="ctr">
              <a:solidFill>
                <a:sysClr val="window" lastClr="FFFFFF"/>
              </a:solidFill>
              <a:prstDash val="solid"/>
            </a:ln>
            <a:effectLst/>
          </p:spPr>
        </p:cxnSp>
        <p:grpSp>
          <p:nvGrpSpPr>
            <p:cNvPr id="74" name="组合 73"/>
            <p:cNvGrpSpPr/>
            <p:nvPr/>
          </p:nvGrpSpPr>
          <p:grpSpPr>
            <a:xfrm>
              <a:off x="5652160" y="3043804"/>
              <a:ext cx="360000" cy="504000"/>
              <a:chOff x="1571970" y="2760756"/>
              <a:chExt cx="308327" cy="426091"/>
            </a:xfrm>
            <a:effectLst>
              <a:outerShdw blurRad="50800" dist="38100" dir="2700000" algn="tl" rotWithShape="0">
                <a:prstClr val="black">
                  <a:alpha val="40000"/>
                </a:prstClr>
              </a:outerShdw>
            </a:effectLst>
          </p:grpSpPr>
          <p:sp>
            <p:nvSpPr>
              <p:cNvPr id="75" name="Freeform 8"/>
              <p:cNvSpPr>
                <a:spLocks noEditPoints="1"/>
              </p:cNvSpPr>
              <p:nvPr/>
            </p:nvSpPr>
            <p:spPr bwMode="auto">
              <a:xfrm>
                <a:off x="1571970" y="2760756"/>
                <a:ext cx="144885" cy="426091"/>
              </a:xfrm>
              <a:custGeom>
                <a:avLst/>
                <a:gdLst>
                  <a:gd name="T0" fmla="*/ 28 w 86"/>
                  <a:gd name="T1" fmla="*/ 56 h 253"/>
                  <a:gd name="T2" fmla="*/ 57 w 86"/>
                  <a:gd name="T3" fmla="*/ 28 h 253"/>
                  <a:gd name="T4" fmla="*/ 28 w 86"/>
                  <a:gd name="T5" fmla="*/ 0 h 253"/>
                  <a:gd name="T6" fmla="*/ 0 w 86"/>
                  <a:gd name="T7" fmla="*/ 28 h 253"/>
                  <a:gd name="T8" fmla="*/ 28 w 86"/>
                  <a:gd name="T9" fmla="*/ 56 h 253"/>
                  <a:gd name="T10" fmla="*/ 86 w 86"/>
                  <a:gd name="T11" fmla="*/ 99 h 253"/>
                  <a:gd name="T12" fmla="*/ 74 w 86"/>
                  <a:gd name="T13" fmla="*/ 90 h 253"/>
                  <a:gd name="T14" fmla="*/ 51 w 86"/>
                  <a:gd name="T15" fmla="*/ 93 h 253"/>
                  <a:gd name="T16" fmla="*/ 39 w 86"/>
                  <a:gd name="T17" fmla="*/ 73 h 253"/>
                  <a:gd name="T18" fmla="*/ 30 w 86"/>
                  <a:gd name="T19" fmla="*/ 68 h 253"/>
                  <a:gd name="T20" fmla="*/ 25 w 86"/>
                  <a:gd name="T21" fmla="*/ 70 h 253"/>
                  <a:gd name="T22" fmla="*/ 21 w 86"/>
                  <a:gd name="T23" fmla="*/ 84 h 253"/>
                  <a:gd name="T24" fmla="*/ 37 w 86"/>
                  <a:gd name="T25" fmla="*/ 109 h 253"/>
                  <a:gd name="T26" fmla="*/ 40 w 86"/>
                  <a:gd name="T27" fmla="*/ 112 h 253"/>
                  <a:gd name="T28" fmla="*/ 47 w 86"/>
                  <a:gd name="T29" fmla="*/ 114 h 253"/>
                  <a:gd name="T30" fmla="*/ 77 w 86"/>
                  <a:gd name="T31" fmla="*/ 111 h 253"/>
                  <a:gd name="T32" fmla="*/ 83 w 86"/>
                  <a:gd name="T33" fmla="*/ 107 h 253"/>
                  <a:gd name="T34" fmla="*/ 86 w 86"/>
                  <a:gd name="T35" fmla="*/ 99 h 253"/>
                  <a:gd name="T36" fmla="*/ 46 w 86"/>
                  <a:gd name="T37" fmla="*/ 116 h 253"/>
                  <a:gd name="T38" fmla="*/ 39 w 86"/>
                  <a:gd name="T39" fmla="*/ 113 h 253"/>
                  <a:gd name="T40" fmla="*/ 35 w 86"/>
                  <a:gd name="T41" fmla="*/ 110 h 253"/>
                  <a:gd name="T42" fmla="*/ 20 w 86"/>
                  <a:gd name="T43" fmla="*/ 85 h 253"/>
                  <a:gd name="T44" fmla="*/ 24 w 86"/>
                  <a:gd name="T45" fmla="*/ 68 h 253"/>
                  <a:gd name="T46" fmla="*/ 30 w 86"/>
                  <a:gd name="T47" fmla="*/ 66 h 253"/>
                  <a:gd name="T48" fmla="*/ 40 w 86"/>
                  <a:gd name="T49" fmla="*/ 72 h 253"/>
                  <a:gd name="T50" fmla="*/ 48 w 86"/>
                  <a:gd name="T51" fmla="*/ 85 h 253"/>
                  <a:gd name="T52" fmla="*/ 28 w 86"/>
                  <a:gd name="T53" fmla="*/ 62 h 253"/>
                  <a:gd name="T54" fmla="*/ 8 w 86"/>
                  <a:gd name="T55" fmla="*/ 89 h 253"/>
                  <a:gd name="T56" fmla="*/ 8 w 86"/>
                  <a:gd name="T57" fmla="*/ 138 h 253"/>
                  <a:gd name="T58" fmla="*/ 16 w 86"/>
                  <a:gd name="T59" fmla="*/ 159 h 253"/>
                  <a:gd name="T60" fmla="*/ 16 w 86"/>
                  <a:gd name="T61" fmla="*/ 241 h 253"/>
                  <a:gd name="T62" fmla="*/ 28 w 86"/>
                  <a:gd name="T63" fmla="*/ 253 h 253"/>
                  <a:gd name="T64" fmla="*/ 41 w 86"/>
                  <a:gd name="T65" fmla="*/ 241 h 253"/>
                  <a:gd name="T66" fmla="*/ 41 w 86"/>
                  <a:gd name="T67" fmla="*/ 159 h 253"/>
                  <a:gd name="T68" fmla="*/ 49 w 86"/>
                  <a:gd name="T69" fmla="*/ 138 h 253"/>
                  <a:gd name="T70" fmla="*/ 49 w 86"/>
                  <a:gd name="T71" fmla="*/ 116 h 253"/>
                  <a:gd name="T72" fmla="*/ 48 w 86"/>
                  <a:gd name="T73" fmla="*/ 116 h 253"/>
                  <a:gd name="T74" fmla="*/ 46 w 86"/>
                  <a:gd name="T75" fmla="*/ 1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53">
                    <a:moveTo>
                      <a:pt x="28" y="56"/>
                    </a:moveTo>
                    <a:cubicBezTo>
                      <a:pt x="44" y="56"/>
                      <a:pt x="57" y="44"/>
                      <a:pt x="57" y="28"/>
                    </a:cubicBezTo>
                    <a:cubicBezTo>
                      <a:pt x="57" y="13"/>
                      <a:pt x="44" y="0"/>
                      <a:pt x="28" y="0"/>
                    </a:cubicBezTo>
                    <a:cubicBezTo>
                      <a:pt x="13" y="0"/>
                      <a:pt x="0" y="13"/>
                      <a:pt x="0" y="28"/>
                    </a:cubicBezTo>
                    <a:cubicBezTo>
                      <a:pt x="0" y="44"/>
                      <a:pt x="13" y="56"/>
                      <a:pt x="28" y="56"/>
                    </a:cubicBezTo>
                    <a:close/>
                    <a:moveTo>
                      <a:pt x="86" y="99"/>
                    </a:moveTo>
                    <a:cubicBezTo>
                      <a:pt x="85" y="94"/>
                      <a:pt x="80" y="90"/>
                      <a:pt x="74" y="90"/>
                    </a:cubicBezTo>
                    <a:cubicBezTo>
                      <a:pt x="51" y="93"/>
                      <a:pt x="51" y="93"/>
                      <a:pt x="51" y="93"/>
                    </a:cubicBezTo>
                    <a:cubicBezTo>
                      <a:pt x="39" y="73"/>
                      <a:pt x="39" y="73"/>
                      <a:pt x="39" y="73"/>
                    </a:cubicBezTo>
                    <a:cubicBezTo>
                      <a:pt x="37" y="70"/>
                      <a:pt x="34" y="68"/>
                      <a:pt x="30" y="68"/>
                    </a:cubicBezTo>
                    <a:cubicBezTo>
                      <a:pt x="28" y="68"/>
                      <a:pt x="26" y="69"/>
                      <a:pt x="25" y="70"/>
                    </a:cubicBezTo>
                    <a:cubicBezTo>
                      <a:pt x="20" y="73"/>
                      <a:pt x="18" y="79"/>
                      <a:pt x="21" y="84"/>
                    </a:cubicBezTo>
                    <a:cubicBezTo>
                      <a:pt x="37" y="109"/>
                      <a:pt x="37" y="109"/>
                      <a:pt x="37" y="109"/>
                    </a:cubicBezTo>
                    <a:cubicBezTo>
                      <a:pt x="38" y="110"/>
                      <a:pt x="39" y="111"/>
                      <a:pt x="40" y="112"/>
                    </a:cubicBezTo>
                    <a:cubicBezTo>
                      <a:pt x="42" y="114"/>
                      <a:pt x="45" y="114"/>
                      <a:pt x="47" y="114"/>
                    </a:cubicBezTo>
                    <a:cubicBezTo>
                      <a:pt x="77" y="111"/>
                      <a:pt x="77" y="111"/>
                      <a:pt x="77" y="111"/>
                    </a:cubicBezTo>
                    <a:cubicBezTo>
                      <a:pt x="79" y="110"/>
                      <a:pt x="82" y="109"/>
                      <a:pt x="83" y="107"/>
                    </a:cubicBezTo>
                    <a:cubicBezTo>
                      <a:pt x="85" y="105"/>
                      <a:pt x="86" y="102"/>
                      <a:pt x="86" y="99"/>
                    </a:cubicBezTo>
                    <a:close/>
                    <a:moveTo>
                      <a:pt x="46" y="116"/>
                    </a:moveTo>
                    <a:cubicBezTo>
                      <a:pt x="44" y="116"/>
                      <a:pt x="41" y="115"/>
                      <a:pt x="39" y="113"/>
                    </a:cubicBezTo>
                    <a:cubicBezTo>
                      <a:pt x="38" y="112"/>
                      <a:pt x="36" y="111"/>
                      <a:pt x="35" y="110"/>
                    </a:cubicBezTo>
                    <a:cubicBezTo>
                      <a:pt x="20" y="85"/>
                      <a:pt x="20" y="85"/>
                      <a:pt x="20" y="85"/>
                    </a:cubicBezTo>
                    <a:cubicBezTo>
                      <a:pt x="16" y="79"/>
                      <a:pt x="18" y="72"/>
                      <a:pt x="24" y="68"/>
                    </a:cubicBezTo>
                    <a:cubicBezTo>
                      <a:pt x="26" y="67"/>
                      <a:pt x="28" y="66"/>
                      <a:pt x="30" y="66"/>
                    </a:cubicBezTo>
                    <a:cubicBezTo>
                      <a:pt x="34" y="66"/>
                      <a:pt x="38" y="69"/>
                      <a:pt x="40" y="72"/>
                    </a:cubicBezTo>
                    <a:cubicBezTo>
                      <a:pt x="48" y="85"/>
                      <a:pt x="48" y="85"/>
                      <a:pt x="48" y="85"/>
                    </a:cubicBezTo>
                    <a:cubicBezTo>
                      <a:pt x="47" y="72"/>
                      <a:pt x="39" y="62"/>
                      <a:pt x="28" y="62"/>
                    </a:cubicBezTo>
                    <a:cubicBezTo>
                      <a:pt x="17" y="62"/>
                      <a:pt x="8" y="74"/>
                      <a:pt x="8" y="89"/>
                    </a:cubicBezTo>
                    <a:cubicBezTo>
                      <a:pt x="8" y="138"/>
                      <a:pt x="8" y="138"/>
                      <a:pt x="8" y="138"/>
                    </a:cubicBezTo>
                    <a:cubicBezTo>
                      <a:pt x="8" y="146"/>
                      <a:pt x="11" y="154"/>
                      <a:pt x="16" y="159"/>
                    </a:cubicBezTo>
                    <a:cubicBezTo>
                      <a:pt x="16" y="241"/>
                      <a:pt x="16" y="241"/>
                      <a:pt x="16" y="241"/>
                    </a:cubicBezTo>
                    <a:cubicBezTo>
                      <a:pt x="16" y="248"/>
                      <a:pt x="22" y="253"/>
                      <a:pt x="28" y="253"/>
                    </a:cubicBezTo>
                    <a:cubicBezTo>
                      <a:pt x="35" y="253"/>
                      <a:pt x="41" y="248"/>
                      <a:pt x="41" y="241"/>
                    </a:cubicBezTo>
                    <a:cubicBezTo>
                      <a:pt x="41" y="159"/>
                      <a:pt x="41" y="159"/>
                      <a:pt x="41" y="159"/>
                    </a:cubicBezTo>
                    <a:cubicBezTo>
                      <a:pt x="46" y="154"/>
                      <a:pt x="49" y="146"/>
                      <a:pt x="49" y="138"/>
                    </a:cubicBezTo>
                    <a:cubicBezTo>
                      <a:pt x="49" y="116"/>
                      <a:pt x="49" y="116"/>
                      <a:pt x="49" y="116"/>
                    </a:cubicBezTo>
                    <a:cubicBezTo>
                      <a:pt x="48" y="116"/>
                      <a:pt x="48" y="116"/>
                      <a:pt x="48" y="116"/>
                    </a:cubicBezTo>
                    <a:cubicBezTo>
                      <a:pt x="47" y="116"/>
                      <a:pt x="47" y="116"/>
                      <a:pt x="46"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endParaRPr>
              </a:p>
            </p:txBody>
          </p:sp>
          <p:sp>
            <p:nvSpPr>
              <p:cNvPr id="76" name="Freeform 9"/>
              <p:cNvSpPr>
                <a:spLocks noEditPoints="1"/>
              </p:cNvSpPr>
              <p:nvPr/>
            </p:nvSpPr>
            <p:spPr bwMode="auto">
              <a:xfrm>
                <a:off x="1721851" y="2760756"/>
                <a:ext cx="158446" cy="426091"/>
              </a:xfrm>
              <a:custGeom>
                <a:avLst/>
                <a:gdLst>
                  <a:gd name="T0" fmla="*/ 74 w 94"/>
                  <a:gd name="T1" fmla="*/ 163 h 253"/>
                  <a:gd name="T2" fmla="*/ 71 w 94"/>
                  <a:gd name="T3" fmla="*/ 159 h 253"/>
                  <a:gd name="T4" fmla="*/ 68 w 94"/>
                  <a:gd name="T5" fmla="*/ 163 h 253"/>
                  <a:gd name="T6" fmla="*/ 74 w 94"/>
                  <a:gd name="T7" fmla="*/ 163 h 253"/>
                  <a:gd name="T8" fmla="*/ 71 w 94"/>
                  <a:gd name="T9" fmla="*/ 155 h 253"/>
                  <a:gd name="T10" fmla="*/ 72 w 94"/>
                  <a:gd name="T11" fmla="*/ 150 h 253"/>
                  <a:gd name="T12" fmla="*/ 62 w 94"/>
                  <a:gd name="T13" fmla="*/ 68 h 253"/>
                  <a:gd name="T14" fmla="*/ 52 w 94"/>
                  <a:gd name="T15" fmla="*/ 151 h 253"/>
                  <a:gd name="T16" fmla="*/ 53 w 94"/>
                  <a:gd name="T17" fmla="*/ 155 h 253"/>
                  <a:gd name="T18" fmla="*/ 58 w 94"/>
                  <a:gd name="T19" fmla="*/ 160 h 253"/>
                  <a:gd name="T20" fmla="*/ 66 w 94"/>
                  <a:gd name="T21" fmla="*/ 160 h 253"/>
                  <a:gd name="T22" fmla="*/ 71 w 94"/>
                  <a:gd name="T23" fmla="*/ 156 h 253"/>
                  <a:gd name="T24" fmla="*/ 66 w 94"/>
                  <a:gd name="T25" fmla="*/ 162 h 253"/>
                  <a:gd name="T26" fmla="*/ 66 w 94"/>
                  <a:gd name="T27" fmla="*/ 162 h 253"/>
                  <a:gd name="T28" fmla="*/ 58 w 94"/>
                  <a:gd name="T29" fmla="*/ 161 h 253"/>
                  <a:gd name="T30" fmla="*/ 57 w 94"/>
                  <a:gd name="T31" fmla="*/ 163 h 253"/>
                  <a:gd name="T32" fmla="*/ 67 w 94"/>
                  <a:gd name="T33" fmla="*/ 163 h 253"/>
                  <a:gd name="T34" fmla="*/ 67 w 94"/>
                  <a:gd name="T35" fmla="*/ 162 h 253"/>
                  <a:gd name="T36" fmla="*/ 67 w 94"/>
                  <a:gd name="T37" fmla="*/ 162 h 253"/>
                  <a:gd name="T38" fmla="*/ 62 w 94"/>
                  <a:gd name="T39" fmla="*/ 56 h 253"/>
                  <a:gd name="T40" fmla="*/ 62 w 94"/>
                  <a:gd name="T41" fmla="*/ 0 h 253"/>
                  <a:gd name="T42" fmla="*/ 62 w 94"/>
                  <a:gd name="T43" fmla="*/ 56 h 253"/>
                  <a:gd name="T44" fmla="*/ 30 w 94"/>
                  <a:gd name="T45" fmla="*/ 207 h 253"/>
                  <a:gd name="T46" fmla="*/ 94 w 94"/>
                  <a:gd name="T47" fmla="*/ 165 h 253"/>
                  <a:gd name="T48" fmla="*/ 49 w 94"/>
                  <a:gd name="T49" fmla="*/ 241 h 253"/>
                  <a:gd name="T50" fmla="*/ 74 w 94"/>
                  <a:gd name="T51" fmla="*/ 241 h 253"/>
                  <a:gd name="T52" fmla="*/ 49 w 94"/>
                  <a:gd name="T53" fmla="*/ 208 h 253"/>
                  <a:gd name="T54" fmla="*/ 39 w 94"/>
                  <a:gd name="T55" fmla="*/ 115 h 253"/>
                  <a:gd name="T56" fmla="*/ 40 w 94"/>
                  <a:gd name="T57" fmla="*/ 85 h 253"/>
                  <a:gd name="T58" fmla="*/ 13 w 94"/>
                  <a:gd name="T59" fmla="*/ 89 h 253"/>
                  <a:gd name="T60" fmla="*/ 11 w 94"/>
                  <a:gd name="T61" fmla="*/ 111 h 253"/>
                  <a:gd name="T62" fmla="*/ 39 w 94"/>
                  <a:gd name="T63" fmla="*/ 115 h 253"/>
                  <a:gd name="T64" fmla="*/ 82 w 94"/>
                  <a:gd name="T65" fmla="*/ 89 h 253"/>
                  <a:gd name="T66" fmla="*/ 42 w 94"/>
                  <a:gd name="T67" fmla="*/ 84 h 253"/>
                  <a:gd name="T68" fmla="*/ 41 w 94"/>
                  <a:gd name="T69" fmla="*/ 138 h 253"/>
                  <a:gd name="T70" fmla="*/ 51 w 94"/>
                  <a:gd name="T71" fmla="*/ 156 h 253"/>
                  <a:gd name="T72" fmla="*/ 51 w 94"/>
                  <a:gd name="T73" fmla="*/ 155 h 253"/>
                  <a:gd name="T74" fmla="*/ 50 w 94"/>
                  <a:gd name="T75" fmla="*/ 77 h 253"/>
                  <a:gd name="T76" fmla="*/ 62 w 94"/>
                  <a:gd name="T77" fmla="*/ 67 h 253"/>
                  <a:gd name="T78" fmla="*/ 74 w 94"/>
                  <a:gd name="T79" fmla="*/ 150 h 253"/>
                  <a:gd name="T80" fmla="*/ 73 w 94"/>
                  <a:gd name="T81" fmla="*/ 156 h 253"/>
                  <a:gd name="T82" fmla="*/ 75 w 94"/>
                  <a:gd name="T83" fmla="*/ 159 h 253"/>
                  <a:gd name="T84" fmla="*/ 52 w 94"/>
                  <a:gd name="T85" fmla="*/ 157 h 253"/>
                  <a:gd name="T86" fmla="*/ 50 w 94"/>
                  <a:gd name="T87" fmla="*/ 163 h 253"/>
                  <a:gd name="T88" fmla="*/ 55 w 94"/>
                  <a:gd name="T89" fmla="*/ 163 h 253"/>
                  <a:gd name="T90" fmla="*/ 52 w 94"/>
                  <a:gd name="T91" fmla="*/ 15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 h="253">
                    <a:moveTo>
                      <a:pt x="74" y="163"/>
                    </a:moveTo>
                    <a:cubicBezTo>
                      <a:pt x="74" y="163"/>
                      <a:pt x="74" y="163"/>
                      <a:pt x="74" y="163"/>
                    </a:cubicBezTo>
                    <a:cubicBezTo>
                      <a:pt x="74" y="161"/>
                      <a:pt x="73" y="159"/>
                      <a:pt x="72" y="157"/>
                    </a:cubicBezTo>
                    <a:cubicBezTo>
                      <a:pt x="72" y="158"/>
                      <a:pt x="71" y="158"/>
                      <a:pt x="71" y="159"/>
                    </a:cubicBezTo>
                    <a:cubicBezTo>
                      <a:pt x="70" y="160"/>
                      <a:pt x="69" y="160"/>
                      <a:pt x="68" y="161"/>
                    </a:cubicBezTo>
                    <a:cubicBezTo>
                      <a:pt x="68" y="161"/>
                      <a:pt x="68" y="162"/>
                      <a:pt x="68" y="163"/>
                    </a:cubicBezTo>
                    <a:cubicBezTo>
                      <a:pt x="68" y="163"/>
                      <a:pt x="68" y="163"/>
                      <a:pt x="68" y="163"/>
                    </a:cubicBezTo>
                    <a:lnTo>
                      <a:pt x="74" y="163"/>
                    </a:lnTo>
                    <a:close/>
                    <a:moveTo>
                      <a:pt x="71" y="156"/>
                    </a:moveTo>
                    <a:cubicBezTo>
                      <a:pt x="71" y="156"/>
                      <a:pt x="71" y="156"/>
                      <a:pt x="71" y="155"/>
                    </a:cubicBezTo>
                    <a:cubicBezTo>
                      <a:pt x="71" y="155"/>
                      <a:pt x="71" y="155"/>
                      <a:pt x="72" y="155"/>
                    </a:cubicBezTo>
                    <a:cubicBezTo>
                      <a:pt x="72" y="153"/>
                      <a:pt x="72" y="152"/>
                      <a:pt x="72" y="150"/>
                    </a:cubicBezTo>
                    <a:cubicBezTo>
                      <a:pt x="72" y="78"/>
                      <a:pt x="72" y="78"/>
                      <a:pt x="72" y="78"/>
                    </a:cubicBezTo>
                    <a:cubicBezTo>
                      <a:pt x="72" y="73"/>
                      <a:pt x="68" y="68"/>
                      <a:pt x="62" y="68"/>
                    </a:cubicBezTo>
                    <a:cubicBezTo>
                      <a:pt x="56" y="68"/>
                      <a:pt x="52" y="73"/>
                      <a:pt x="52" y="78"/>
                    </a:cubicBezTo>
                    <a:cubicBezTo>
                      <a:pt x="52" y="151"/>
                      <a:pt x="52" y="151"/>
                      <a:pt x="52" y="151"/>
                    </a:cubicBezTo>
                    <a:cubicBezTo>
                      <a:pt x="52" y="152"/>
                      <a:pt x="52" y="153"/>
                      <a:pt x="53" y="154"/>
                    </a:cubicBezTo>
                    <a:cubicBezTo>
                      <a:pt x="53" y="154"/>
                      <a:pt x="53" y="155"/>
                      <a:pt x="53" y="155"/>
                    </a:cubicBezTo>
                    <a:cubicBezTo>
                      <a:pt x="53" y="155"/>
                      <a:pt x="53" y="156"/>
                      <a:pt x="53" y="156"/>
                    </a:cubicBezTo>
                    <a:cubicBezTo>
                      <a:pt x="55" y="158"/>
                      <a:pt x="56" y="159"/>
                      <a:pt x="58" y="160"/>
                    </a:cubicBezTo>
                    <a:cubicBezTo>
                      <a:pt x="66" y="160"/>
                      <a:pt x="66" y="160"/>
                      <a:pt x="66" y="160"/>
                    </a:cubicBezTo>
                    <a:cubicBezTo>
                      <a:pt x="66" y="160"/>
                      <a:pt x="66" y="160"/>
                      <a:pt x="66" y="160"/>
                    </a:cubicBezTo>
                    <a:cubicBezTo>
                      <a:pt x="67" y="160"/>
                      <a:pt x="68" y="159"/>
                      <a:pt x="69" y="158"/>
                    </a:cubicBezTo>
                    <a:cubicBezTo>
                      <a:pt x="70" y="157"/>
                      <a:pt x="70" y="157"/>
                      <a:pt x="71" y="156"/>
                    </a:cubicBezTo>
                    <a:close/>
                    <a:moveTo>
                      <a:pt x="66" y="162"/>
                    </a:moveTo>
                    <a:cubicBezTo>
                      <a:pt x="66" y="162"/>
                      <a:pt x="66" y="162"/>
                      <a:pt x="66" y="162"/>
                    </a:cubicBezTo>
                    <a:cubicBezTo>
                      <a:pt x="66" y="162"/>
                      <a:pt x="66" y="162"/>
                      <a:pt x="66" y="162"/>
                    </a:cubicBezTo>
                    <a:cubicBezTo>
                      <a:pt x="66" y="162"/>
                      <a:pt x="66" y="162"/>
                      <a:pt x="66" y="162"/>
                    </a:cubicBezTo>
                    <a:cubicBezTo>
                      <a:pt x="58" y="162"/>
                      <a:pt x="58" y="162"/>
                      <a:pt x="58" y="162"/>
                    </a:cubicBezTo>
                    <a:cubicBezTo>
                      <a:pt x="58" y="162"/>
                      <a:pt x="58" y="161"/>
                      <a:pt x="58" y="161"/>
                    </a:cubicBezTo>
                    <a:cubicBezTo>
                      <a:pt x="57" y="162"/>
                      <a:pt x="57" y="162"/>
                      <a:pt x="57" y="162"/>
                    </a:cubicBezTo>
                    <a:cubicBezTo>
                      <a:pt x="57" y="162"/>
                      <a:pt x="57" y="162"/>
                      <a:pt x="57" y="163"/>
                    </a:cubicBezTo>
                    <a:cubicBezTo>
                      <a:pt x="57" y="163"/>
                      <a:pt x="57" y="163"/>
                      <a:pt x="57" y="163"/>
                    </a:cubicBezTo>
                    <a:cubicBezTo>
                      <a:pt x="67" y="163"/>
                      <a:pt x="67" y="163"/>
                      <a:pt x="67" y="163"/>
                    </a:cubicBezTo>
                    <a:cubicBezTo>
                      <a:pt x="67" y="163"/>
                      <a:pt x="67" y="163"/>
                      <a:pt x="67" y="163"/>
                    </a:cubicBezTo>
                    <a:cubicBezTo>
                      <a:pt x="67" y="162"/>
                      <a:pt x="67" y="162"/>
                      <a:pt x="67" y="162"/>
                    </a:cubicBezTo>
                    <a:cubicBezTo>
                      <a:pt x="67" y="162"/>
                      <a:pt x="67" y="162"/>
                      <a:pt x="67" y="162"/>
                    </a:cubicBezTo>
                    <a:cubicBezTo>
                      <a:pt x="67" y="162"/>
                      <a:pt x="67" y="162"/>
                      <a:pt x="67" y="162"/>
                    </a:cubicBezTo>
                    <a:lnTo>
                      <a:pt x="66" y="162"/>
                    </a:lnTo>
                    <a:close/>
                    <a:moveTo>
                      <a:pt x="62" y="56"/>
                    </a:moveTo>
                    <a:cubicBezTo>
                      <a:pt x="77" y="56"/>
                      <a:pt x="90" y="44"/>
                      <a:pt x="90" y="28"/>
                    </a:cubicBezTo>
                    <a:cubicBezTo>
                      <a:pt x="90" y="13"/>
                      <a:pt x="77" y="0"/>
                      <a:pt x="62" y="0"/>
                    </a:cubicBezTo>
                    <a:cubicBezTo>
                      <a:pt x="46" y="0"/>
                      <a:pt x="34" y="13"/>
                      <a:pt x="34" y="28"/>
                    </a:cubicBezTo>
                    <a:cubicBezTo>
                      <a:pt x="34" y="44"/>
                      <a:pt x="46" y="56"/>
                      <a:pt x="62" y="56"/>
                    </a:cubicBezTo>
                    <a:close/>
                    <a:moveTo>
                      <a:pt x="30" y="165"/>
                    </a:moveTo>
                    <a:cubicBezTo>
                      <a:pt x="30" y="207"/>
                      <a:pt x="30" y="207"/>
                      <a:pt x="30" y="207"/>
                    </a:cubicBezTo>
                    <a:cubicBezTo>
                      <a:pt x="94" y="207"/>
                      <a:pt x="94" y="207"/>
                      <a:pt x="94" y="207"/>
                    </a:cubicBezTo>
                    <a:cubicBezTo>
                      <a:pt x="94" y="165"/>
                      <a:pt x="94" y="165"/>
                      <a:pt x="94" y="165"/>
                    </a:cubicBezTo>
                    <a:lnTo>
                      <a:pt x="30" y="165"/>
                    </a:lnTo>
                    <a:close/>
                    <a:moveTo>
                      <a:pt x="49" y="241"/>
                    </a:moveTo>
                    <a:cubicBezTo>
                      <a:pt x="49" y="248"/>
                      <a:pt x="55" y="253"/>
                      <a:pt x="62" y="253"/>
                    </a:cubicBezTo>
                    <a:cubicBezTo>
                      <a:pt x="69" y="253"/>
                      <a:pt x="74" y="248"/>
                      <a:pt x="74" y="241"/>
                    </a:cubicBezTo>
                    <a:cubicBezTo>
                      <a:pt x="74" y="208"/>
                      <a:pt x="74" y="208"/>
                      <a:pt x="74" y="208"/>
                    </a:cubicBezTo>
                    <a:cubicBezTo>
                      <a:pt x="49" y="208"/>
                      <a:pt x="49" y="208"/>
                      <a:pt x="49" y="208"/>
                    </a:cubicBezTo>
                    <a:lnTo>
                      <a:pt x="49" y="241"/>
                    </a:lnTo>
                    <a:close/>
                    <a:moveTo>
                      <a:pt x="39" y="115"/>
                    </a:moveTo>
                    <a:cubicBezTo>
                      <a:pt x="39" y="87"/>
                      <a:pt x="39" y="87"/>
                      <a:pt x="39" y="87"/>
                    </a:cubicBezTo>
                    <a:cubicBezTo>
                      <a:pt x="40" y="85"/>
                      <a:pt x="40" y="85"/>
                      <a:pt x="40" y="85"/>
                    </a:cubicBezTo>
                    <a:cubicBezTo>
                      <a:pt x="36" y="92"/>
                      <a:pt x="36" y="92"/>
                      <a:pt x="36" y="92"/>
                    </a:cubicBezTo>
                    <a:cubicBezTo>
                      <a:pt x="13" y="89"/>
                      <a:pt x="13" y="89"/>
                      <a:pt x="13" y="89"/>
                    </a:cubicBezTo>
                    <a:cubicBezTo>
                      <a:pt x="7" y="89"/>
                      <a:pt x="2" y="93"/>
                      <a:pt x="1" y="99"/>
                    </a:cubicBezTo>
                    <a:cubicBezTo>
                      <a:pt x="0" y="105"/>
                      <a:pt x="5" y="111"/>
                      <a:pt x="11" y="111"/>
                    </a:cubicBezTo>
                    <a:cubicBezTo>
                      <a:pt x="39" y="115"/>
                      <a:pt x="39" y="115"/>
                      <a:pt x="39" y="115"/>
                    </a:cubicBezTo>
                    <a:cubicBezTo>
                      <a:pt x="39" y="115"/>
                      <a:pt x="39" y="115"/>
                      <a:pt x="39" y="115"/>
                    </a:cubicBezTo>
                    <a:close/>
                    <a:moveTo>
                      <a:pt x="82" y="138"/>
                    </a:moveTo>
                    <a:cubicBezTo>
                      <a:pt x="82" y="89"/>
                      <a:pt x="82" y="89"/>
                      <a:pt x="82" y="89"/>
                    </a:cubicBezTo>
                    <a:cubicBezTo>
                      <a:pt x="82" y="74"/>
                      <a:pt x="73" y="62"/>
                      <a:pt x="62" y="62"/>
                    </a:cubicBezTo>
                    <a:cubicBezTo>
                      <a:pt x="52" y="62"/>
                      <a:pt x="44" y="72"/>
                      <a:pt x="42" y="84"/>
                    </a:cubicBezTo>
                    <a:cubicBezTo>
                      <a:pt x="41" y="87"/>
                      <a:pt x="41" y="87"/>
                      <a:pt x="41" y="87"/>
                    </a:cubicBezTo>
                    <a:cubicBezTo>
                      <a:pt x="41" y="138"/>
                      <a:pt x="41" y="138"/>
                      <a:pt x="41" y="138"/>
                    </a:cubicBezTo>
                    <a:cubicBezTo>
                      <a:pt x="41" y="146"/>
                      <a:pt x="44" y="154"/>
                      <a:pt x="49" y="159"/>
                    </a:cubicBezTo>
                    <a:cubicBezTo>
                      <a:pt x="49" y="158"/>
                      <a:pt x="50" y="156"/>
                      <a:pt x="51" y="156"/>
                    </a:cubicBezTo>
                    <a:cubicBezTo>
                      <a:pt x="51" y="155"/>
                      <a:pt x="51" y="155"/>
                      <a:pt x="51" y="155"/>
                    </a:cubicBezTo>
                    <a:cubicBezTo>
                      <a:pt x="51" y="155"/>
                      <a:pt x="51" y="155"/>
                      <a:pt x="51" y="155"/>
                    </a:cubicBezTo>
                    <a:cubicBezTo>
                      <a:pt x="51" y="153"/>
                      <a:pt x="50" y="152"/>
                      <a:pt x="50" y="151"/>
                    </a:cubicBezTo>
                    <a:cubicBezTo>
                      <a:pt x="50" y="77"/>
                      <a:pt x="50" y="77"/>
                      <a:pt x="50" y="77"/>
                    </a:cubicBezTo>
                    <a:cubicBezTo>
                      <a:pt x="50" y="75"/>
                      <a:pt x="52" y="67"/>
                      <a:pt x="62" y="67"/>
                    </a:cubicBezTo>
                    <a:cubicBezTo>
                      <a:pt x="62" y="67"/>
                      <a:pt x="62" y="67"/>
                      <a:pt x="62" y="67"/>
                    </a:cubicBezTo>
                    <a:cubicBezTo>
                      <a:pt x="69" y="67"/>
                      <a:pt x="74" y="72"/>
                      <a:pt x="74" y="78"/>
                    </a:cubicBezTo>
                    <a:cubicBezTo>
                      <a:pt x="74" y="150"/>
                      <a:pt x="74" y="150"/>
                      <a:pt x="74" y="150"/>
                    </a:cubicBezTo>
                    <a:cubicBezTo>
                      <a:pt x="74" y="152"/>
                      <a:pt x="74" y="154"/>
                      <a:pt x="73" y="155"/>
                    </a:cubicBezTo>
                    <a:cubicBezTo>
                      <a:pt x="73" y="155"/>
                      <a:pt x="73" y="156"/>
                      <a:pt x="73" y="156"/>
                    </a:cubicBezTo>
                    <a:cubicBezTo>
                      <a:pt x="73" y="156"/>
                      <a:pt x="73" y="156"/>
                      <a:pt x="73" y="156"/>
                    </a:cubicBezTo>
                    <a:cubicBezTo>
                      <a:pt x="74" y="157"/>
                      <a:pt x="74" y="158"/>
                      <a:pt x="75" y="159"/>
                    </a:cubicBezTo>
                    <a:cubicBezTo>
                      <a:pt x="79" y="154"/>
                      <a:pt x="82" y="146"/>
                      <a:pt x="82" y="138"/>
                    </a:cubicBezTo>
                    <a:close/>
                    <a:moveTo>
                      <a:pt x="52" y="157"/>
                    </a:moveTo>
                    <a:cubicBezTo>
                      <a:pt x="50" y="158"/>
                      <a:pt x="50" y="160"/>
                      <a:pt x="50" y="163"/>
                    </a:cubicBezTo>
                    <a:cubicBezTo>
                      <a:pt x="50" y="163"/>
                      <a:pt x="50" y="163"/>
                      <a:pt x="50" y="163"/>
                    </a:cubicBezTo>
                    <a:cubicBezTo>
                      <a:pt x="55" y="163"/>
                      <a:pt x="55" y="163"/>
                      <a:pt x="55" y="163"/>
                    </a:cubicBezTo>
                    <a:cubicBezTo>
                      <a:pt x="55" y="163"/>
                      <a:pt x="55" y="163"/>
                      <a:pt x="55" y="163"/>
                    </a:cubicBezTo>
                    <a:cubicBezTo>
                      <a:pt x="55" y="162"/>
                      <a:pt x="55" y="161"/>
                      <a:pt x="56" y="161"/>
                    </a:cubicBezTo>
                    <a:cubicBezTo>
                      <a:pt x="54" y="160"/>
                      <a:pt x="53" y="158"/>
                      <a:pt x="52" y="1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endParaRPr>
              </a:p>
            </p:txBody>
          </p:sp>
        </p:grpSp>
      </p:grpSp>
      <p:grpSp>
        <p:nvGrpSpPr>
          <p:cNvPr id="83" name="组合 82"/>
          <p:cNvGrpSpPr>
            <a:grpSpLocks noChangeAspect="1"/>
          </p:cNvGrpSpPr>
          <p:nvPr/>
        </p:nvGrpSpPr>
        <p:grpSpPr>
          <a:xfrm>
            <a:off x="5299017" y="2292816"/>
            <a:ext cx="3275042" cy="777480"/>
            <a:chOff x="5192066" y="3878095"/>
            <a:chExt cx="3051631" cy="724443"/>
          </a:xfrm>
        </p:grpSpPr>
        <p:grpSp>
          <p:nvGrpSpPr>
            <p:cNvPr id="84" name="组合 83"/>
            <p:cNvGrpSpPr/>
            <p:nvPr/>
          </p:nvGrpSpPr>
          <p:grpSpPr>
            <a:xfrm>
              <a:off x="5192066" y="3878095"/>
              <a:ext cx="3051631" cy="724443"/>
              <a:chOff x="5076057" y="2427734"/>
              <a:chExt cx="2880320" cy="526345"/>
            </a:xfrm>
          </p:grpSpPr>
          <p:sp>
            <p:nvSpPr>
              <p:cNvPr id="90" name="矩形 89"/>
              <p:cNvSpPr/>
              <p:nvPr/>
            </p:nvSpPr>
            <p:spPr>
              <a:xfrm>
                <a:off x="5076057" y="2427734"/>
                <a:ext cx="2880320" cy="526344"/>
              </a:xfrm>
              <a:prstGeom prst="rect">
                <a:avLst/>
              </a:prstGeom>
              <a:solidFill>
                <a:srgbClr val="00B0F0"/>
              </a:solidFill>
              <a:ln w="25400" cap="flat" cmpd="sng" algn="ctr">
                <a:noFill/>
                <a:prstDash val="solid"/>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91"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7000"/>
                    </a:sysClr>
                  </a:gs>
                </a:gsLst>
                <a:lin ang="2700000" scaled="1"/>
                <a:tileRect/>
              </a:gradFill>
              <a:ln w="254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92"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5000"/>
                    </a:sysClr>
                  </a:gs>
                </a:gsLst>
                <a:lin ang="2700000" scaled="1"/>
                <a:tileRect/>
              </a:gradFill>
              <a:ln w="25400" cap="flat" cmpd="sng" algn="ctr">
                <a:noFill/>
                <a:prstDash val="solid"/>
              </a:ln>
              <a:effectLst/>
              <a:scene3d>
                <a:camera prst="orthographicFront"/>
                <a:lightRig rig="threePt" dir="t"/>
              </a:scene3d>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93"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ysClr val="window" lastClr="FFFFFF">
                      <a:alpha val="0"/>
                    </a:sysClr>
                  </a:gs>
                  <a:gs pos="81000">
                    <a:sysClr val="window" lastClr="FFFFFF">
                      <a:alpha val="25000"/>
                    </a:sysClr>
                  </a:gs>
                </a:gsLst>
                <a:lin ang="15000000" scaled="0"/>
                <a:tileRect/>
              </a:gradFill>
              <a:ln w="25400" cap="flat" cmpd="sng" algn="ctr">
                <a:noFill/>
                <a:prstDash val="solid"/>
              </a:ln>
              <a:effectLst/>
              <a:scene3d>
                <a:camera prst="orthographicFront"/>
                <a:lightRig rig="threePt" dir="t"/>
              </a:scene3d>
              <a:sp3d prstMaterial="softEdge"/>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85" name="组合 84"/>
            <p:cNvGrpSpPr/>
            <p:nvPr/>
          </p:nvGrpSpPr>
          <p:grpSpPr>
            <a:xfrm>
              <a:off x="6386716" y="3917713"/>
              <a:ext cx="1569660" cy="628637"/>
              <a:chOff x="606331" y="1409613"/>
              <a:chExt cx="1569660" cy="628637"/>
            </a:xfrm>
          </p:grpSpPr>
          <p:sp>
            <p:nvSpPr>
              <p:cNvPr id="88" name="TextBox 85"/>
              <p:cNvSpPr txBox="1"/>
              <p:nvPr/>
            </p:nvSpPr>
            <p:spPr>
              <a:xfrm>
                <a:off x="606331" y="1409613"/>
                <a:ext cx="1005403" cy="338554"/>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89" name="TextBox 86"/>
              <p:cNvSpPr txBox="1"/>
              <p:nvPr/>
            </p:nvSpPr>
            <p:spPr>
              <a:xfrm>
                <a:off x="606331" y="1668918"/>
                <a:ext cx="1569660" cy="369332"/>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a:t>
                </a: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单击</a:t>
                </a: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添加文本</a:t>
                </a:r>
                <a:endParaRPr kumimoji="0" lang="en-US" altLang="zh-CN"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单击添加文本单击添加文本</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cxnSp>
          <p:nvCxnSpPr>
            <p:cNvPr id="86" name="直接连接符 85"/>
            <p:cNvCxnSpPr/>
            <p:nvPr/>
          </p:nvCxnSpPr>
          <p:spPr>
            <a:xfrm>
              <a:off x="6241439" y="3976636"/>
              <a:ext cx="0" cy="534675"/>
            </a:xfrm>
            <a:prstGeom prst="line">
              <a:avLst/>
            </a:prstGeom>
            <a:noFill/>
            <a:ln w="19050" cap="flat" cmpd="sng" algn="ctr">
              <a:solidFill>
                <a:sysClr val="window" lastClr="FFFFFF"/>
              </a:solidFill>
              <a:prstDash val="solid"/>
            </a:ln>
            <a:effectLst/>
          </p:spPr>
        </p:cxnSp>
        <p:sp>
          <p:nvSpPr>
            <p:cNvPr id="87" name="Freeform 11"/>
            <p:cNvSpPr>
              <a:spLocks noEditPoints="1"/>
            </p:cNvSpPr>
            <p:nvPr/>
          </p:nvSpPr>
          <p:spPr bwMode="auto">
            <a:xfrm>
              <a:off x="5669404" y="4001809"/>
              <a:ext cx="342756" cy="486813"/>
            </a:xfrm>
            <a:custGeom>
              <a:avLst/>
              <a:gdLst>
                <a:gd name="T0" fmla="*/ 106 w 175"/>
                <a:gd name="T1" fmla="*/ 76 h 249"/>
                <a:gd name="T2" fmla="*/ 104 w 175"/>
                <a:gd name="T3" fmla="*/ 66 h 249"/>
                <a:gd name="T4" fmla="*/ 98 w 175"/>
                <a:gd name="T5" fmla="*/ 66 h 249"/>
                <a:gd name="T6" fmla="*/ 96 w 175"/>
                <a:gd name="T7" fmla="*/ 76 h 249"/>
                <a:gd name="T8" fmla="*/ 101 w 175"/>
                <a:gd name="T9" fmla="*/ 55 h 249"/>
                <a:gd name="T10" fmla="*/ 101 w 175"/>
                <a:gd name="T11" fmla="*/ 0 h 249"/>
                <a:gd name="T12" fmla="*/ 101 w 175"/>
                <a:gd name="T13" fmla="*/ 55 h 249"/>
                <a:gd name="T14" fmla="*/ 104 w 175"/>
                <a:gd name="T15" fmla="*/ 64 h 249"/>
                <a:gd name="T16" fmla="*/ 100 w 175"/>
                <a:gd name="T17" fmla="*/ 61 h 249"/>
                <a:gd name="T18" fmla="*/ 99 w 175"/>
                <a:gd name="T19" fmla="*/ 66 h 249"/>
                <a:gd name="T20" fmla="*/ 173 w 175"/>
                <a:gd name="T21" fmla="*/ 33 h 249"/>
                <a:gd name="T22" fmla="*/ 169 w 175"/>
                <a:gd name="T23" fmla="*/ 18 h 249"/>
                <a:gd name="T24" fmla="*/ 130 w 175"/>
                <a:gd name="T25" fmla="*/ 58 h 249"/>
                <a:gd name="T26" fmla="*/ 119 w 175"/>
                <a:gd name="T27" fmla="*/ 62 h 249"/>
                <a:gd name="T28" fmla="*/ 116 w 175"/>
                <a:gd name="T29" fmla="*/ 62 h 249"/>
                <a:gd name="T30" fmla="*/ 116 w 175"/>
                <a:gd name="T31" fmla="*/ 62 h 249"/>
                <a:gd name="T32" fmla="*/ 101 w 175"/>
                <a:gd name="T33" fmla="*/ 87 h 249"/>
                <a:gd name="T34" fmla="*/ 87 w 175"/>
                <a:gd name="T35" fmla="*/ 62 h 249"/>
                <a:gd name="T36" fmla="*/ 86 w 175"/>
                <a:gd name="T37" fmla="*/ 62 h 249"/>
                <a:gd name="T38" fmla="*/ 83 w 175"/>
                <a:gd name="T39" fmla="*/ 62 h 249"/>
                <a:gd name="T40" fmla="*/ 81 w 175"/>
                <a:gd name="T41" fmla="*/ 62 h 249"/>
                <a:gd name="T42" fmla="*/ 64 w 175"/>
                <a:gd name="T43" fmla="*/ 46 h 249"/>
                <a:gd name="T44" fmla="*/ 51 w 175"/>
                <a:gd name="T45" fmla="*/ 63 h 249"/>
                <a:gd name="T46" fmla="*/ 75 w 175"/>
                <a:gd name="T47" fmla="*/ 174 h 249"/>
                <a:gd name="T48" fmla="*/ 74 w 175"/>
                <a:gd name="T49" fmla="*/ 241 h 249"/>
                <a:gd name="T50" fmla="*/ 87 w 175"/>
                <a:gd name="T51" fmla="*/ 249 h 249"/>
                <a:gd name="T52" fmla="*/ 98 w 175"/>
                <a:gd name="T53" fmla="*/ 161 h 249"/>
                <a:gd name="T54" fmla="*/ 104 w 175"/>
                <a:gd name="T55" fmla="*/ 238 h 249"/>
                <a:gd name="T56" fmla="*/ 117 w 175"/>
                <a:gd name="T57" fmla="*/ 249 h 249"/>
                <a:gd name="T58" fmla="*/ 128 w 175"/>
                <a:gd name="T59" fmla="*/ 174 h 249"/>
                <a:gd name="T60" fmla="*/ 128 w 175"/>
                <a:gd name="T61" fmla="*/ 97 h 249"/>
                <a:gd name="T62" fmla="*/ 62 w 175"/>
                <a:gd name="T63" fmla="*/ 20 h 249"/>
                <a:gd name="T64" fmla="*/ 0 w 175"/>
                <a:gd name="T65" fmla="*/ 61 h 249"/>
                <a:gd name="T66" fmla="*/ 62 w 175"/>
                <a:gd name="T67" fmla="*/ 20 h 249"/>
                <a:gd name="T68" fmla="*/ 24 w 175"/>
                <a:gd name="T69" fmla="*/ 18 h 249"/>
                <a:gd name="T70" fmla="*/ 35 w 175"/>
                <a:gd name="T71" fmla="*/ 16 h 249"/>
                <a:gd name="T72" fmla="*/ 35 w 175"/>
                <a:gd name="T73" fmla="*/ 19 h 249"/>
                <a:gd name="T74" fmla="*/ 45 w 175"/>
                <a:gd name="T75" fmla="*/ 19 h 249"/>
                <a:gd name="T76" fmla="*/ 35 w 175"/>
                <a:gd name="T77" fmla="*/ 10 h 249"/>
                <a:gd name="T78" fmla="*/ 19 w 175"/>
                <a:gd name="T79" fmla="*/ 18 h 249"/>
                <a:gd name="T80" fmla="*/ 24 w 175"/>
                <a:gd name="T81" fmla="*/ 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49">
                  <a:moveTo>
                    <a:pt x="101" y="84"/>
                  </a:moveTo>
                  <a:cubicBezTo>
                    <a:pt x="106" y="76"/>
                    <a:pt x="106" y="76"/>
                    <a:pt x="106" y="76"/>
                  </a:cubicBezTo>
                  <a:cubicBezTo>
                    <a:pt x="104" y="66"/>
                    <a:pt x="104" y="66"/>
                    <a:pt x="104" y="66"/>
                  </a:cubicBezTo>
                  <a:cubicBezTo>
                    <a:pt x="104" y="66"/>
                    <a:pt x="104" y="66"/>
                    <a:pt x="104" y="66"/>
                  </a:cubicBezTo>
                  <a:cubicBezTo>
                    <a:pt x="103" y="67"/>
                    <a:pt x="102" y="68"/>
                    <a:pt x="101" y="68"/>
                  </a:cubicBezTo>
                  <a:cubicBezTo>
                    <a:pt x="100" y="68"/>
                    <a:pt x="99" y="67"/>
                    <a:pt x="98" y="66"/>
                  </a:cubicBezTo>
                  <a:cubicBezTo>
                    <a:pt x="98" y="66"/>
                    <a:pt x="98" y="66"/>
                    <a:pt x="98" y="66"/>
                  </a:cubicBezTo>
                  <a:cubicBezTo>
                    <a:pt x="96" y="76"/>
                    <a:pt x="96" y="76"/>
                    <a:pt x="96" y="76"/>
                  </a:cubicBezTo>
                  <a:lnTo>
                    <a:pt x="101" y="84"/>
                  </a:lnTo>
                  <a:close/>
                  <a:moveTo>
                    <a:pt x="101" y="55"/>
                  </a:moveTo>
                  <a:cubicBezTo>
                    <a:pt x="116" y="55"/>
                    <a:pt x="128" y="43"/>
                    <a:pt x="128" y="28"/>
                  </a:cubicBezTo>
                  <a:cubicBezTo>
                    <a:pt x="128" y="13"/>
                    <a:pt x="116" y="0"/>
                    <a:pt x="101" y="0"/>
                  </a:cubicBezTo>
                  <a:cubicBezTo>
                    <a:pt x="86" y="0"/>
                    <a:pt x="73" y="13"/>
                    <a:pt x="73" y="28"/>
                  </a:cubicBezTo>
                  <a:cubicBezTo>
                    <a:pt x="73" y="43"/>
                    <a:pt x="86" y="55"/>
                    <a:pt x="101" y="55"/>
                  </a:cubicBezTo>
                  <a:close/>
                  <a:moveTo>
                    <a:pt x="103" y="66"/>
                  </a:moveTo>
                  <a:cubicBezTo>
                    <a:pt x="104" y="64"/>
                    <a:pt x="104" y="64"/>
                    <a:pt x="104" y="64"/>
                  </a:cubicBezTo>
                  <a:cubicBezTo>
                    <a:pt x="105" y="62"/>
                    <a:pt x="104" y="61"/>
                    <a:pt x="102" y="61"/>
                  </a:cubicBezTo>
                  <a:cubicBezTo>
                    <a:pt x="100" y="61"/>
                    <a:pt x="100" y="61"/>
                    <a:pt x="100" y="61"/>
                  </a:cubicBezTo>
                  <a:cubicBezTo>
                    <a:pt x="98" y="61"/>
                    <a:pt x="97" y="62"/>
                    <a:pt x="98" y="64"/>
                  </a:cubicBezTo>
                  <a:cubicBezTo>
                    <a:pt x="99" y="66"/>
                    <a:pt x="99" y="66"/>
                    <a:pt x="99" y="66"/>
                  </a:cubicBezTo>
                  <a:cubicBezTo>
                    <a:pt x="100" y="67"/>
                    <a:pt x="102" y="67"/>
                    <a:pt x="103" y="66"/>
                  </a:cubicBezTo>
                  <a:close/>
                  <a:moveTo>
                    <a:pt x="173" y="33"/>
                  </a:moveTo>
                  <a:cubicBezTo>
                    <a:pt x="175" y="29"/>
                    <a:pt x="175" y="22"/>
                    <a:pt x="170" y="19"/>
                  </a:cubicBezTo>
                  <a:cubicBezTo>
                    <a:pt x="169" y="18"/>
                    <a:pt x="169" y="18"/>
                    <a:pt x="169" y="18"/>
                  </a:cubicBezTo>
                  <a:cubicBezTo>
                    <a:pt x="165" y="15"/>
                    <a:pt x="157" y="17"/>
                    <a:pt x="154" y="21"/>
                  </a:cubicBezTo>
                  <a:cubicBezTo>
                    <a:pt x="130" y="58"/>
                    <a:pt x="130" y="58"/>
                    <a:pt x="130" y="58"/>
                  </a:cubicBezTo>
                  <a:cubicBezTo>
                    <a:pt x="126" y="62"/>
                    <a:pt x="124" y="62"/>
                    <a:pt x="121" y="62"/>
                  </a:cubicBezTo>
                  <a:cubicBezTo>
                    <a:pt x="120" y="62"/>
                    <a:pt x="120" y="62"/>
                    <a:pt x="119" y="62"/>
                  </a:cubicBezTo>
                  <a:cubicBezTo>
                    <a:pt x="118" y="62"/>
                    <a:pt x="117" y="62"/>
                    <a:pt x="116" y="62"/>
                  </a:cubicBezTo>
                  <a:cubicBezTo>
                    <a:pt x="116" y="62"/>
                    <a:pt x="116" y="62"/>
                    <a:pt x="116" y="62"/>
                  </a:cubicBezTo>
                  <a:cubicBezTo>
                    <a:pt x="116" y="62"/>
                    <a:pt x="116" y="62"/>
                    <a:pt x="116" y="62"/>
                  </a:cubicBezTo>
                  <a:cubicBezTo>
                    <a:pt x="116" y="62"/>
                    <a:pt x="116" y="62"/>
                    <a:pt x="116" y="62"/>
                  </a:cubicBezTo>
                  <a:cubicBezTo>
                    <a:pt x="115" y="62"/>
                    <a:pt x="115" y="62"/>
                    <a:pt x="115" y="62"/>
                  </a:cubicBezTo>
                  <a:cubicBezTo>
                    <a:pt x="101" y="87"/>
                    <a:pt x="101" y="87"/>
                    <a:pt x="101" y="87"/>
                  </a:cubicBezTo>
                  <a:cubicBezTo>
                    <a:pt x="87" y="62"/>
                    <a:pt x="87" y="62"/>
                    <a:pt x="87" y="62"/>
                  </a:cubicBezTo>
                  <a:cubicBezTo>
                    <a:pt x="87" y="62"/>
                    <a:pt x="87" y="62"/>
                    <a:pt x="87" y="62"/>
                  </a:cubicBezTo>
                  <a:cubicBezTo>
                    <a:pt x="87" y="62"/>
                    <a:pt x="87" y="62"/>
                    <a:pt x="87" y="62"/>
                  </a:cubicBezTo>
                  <a:cubicBezTo>
                    <a:pt x="86" y="62"/>
                    <a:pt x="86" y="62"/>
                    <a:pt x="86" y="62"/>
                  </a:cubicBezTo>
                  <a:cubicBezTo>
                    <a:pt x="86" y="62"/>
                    <a:pt x="86" y="62"/>
                    <a:pt x="86" y="62"/>
                  </a:cubicBezTo>
                  <a:cubicBezTo>
                    <a:pt x="85" y="62"/>
                    <a:pt x="84" y="62"/>
                    <a:pt x="83" y="62"/>
                  </a:cubicBezTo>
                  <a:cubicBezTo>
                    <a:pt x="83" y="62"/>
                    <a:pt x="82" y="62"/>
                    <a:pt x="81" y="62"/>
                  </a:cubicBezTo>
                  <a:cubicBezTo>
                    <a:pt x="81" y="62"/>
                    <a:pt x="81" y="62"/>
                    <a:pt x="81" y="62"/>
                  </a:cubicBezTo>
                  <a:cubicBezTo>
                    <a:pt x="78" y="62"/>
                    <a:pt x="76" y="62"/>
                    <a:pt x="72" y="58"/>
                  </a:cubicBezTo>
                  <a:cubicBezTo>
                    <a:pt x="64" y="46"/>
                    <a:pt x="64" y="46"/>
                    <a:pt x="64" y="46"/>
                  </a:cubicBezTo>
                  <a:cubicBezTo>
                    <a:pt x="64" y="63"/>
                    <a:pt x="64" y="63"/>
                    <a:pt x="64" y="63"/>
                  </a:cubicBezTo>
                  <a:cubicBezTo>
                    <a:pt x="51" y="63"/>
                    <a:pt x="51" y="63"/>
                    <a:pt x="51" y="63"/>
                  </a:cubicBezTo>
                  <a:cubicBezTo>
                    <a:pt x="63" y="80"/>
                    <a:pt x="75" y="97"/>
                    <a:pt x="75" y="97"/>
                  </a:cubicBezTo>
                  <a:cubicBezTo>
                    <a:pt x="75" y="174"/>
                    <a:pt x="75" y="174"/>
                    <a:pt x="75" y="174"/>
                  </a:cubicBezTo>
                  <a:cubicBezTo>
                    <a:pt x="75" y="174"/>
                    <a:pt x="74" y="174"/>
                    <a:pt x="74" y="174"/>
                  </a:cubicBezTo>
                  <a:cubicBezTo>
                    <a:pt x="74" y="241"/>
                    <a:pt x="74" y="241"/>
                    <a:pt x="74" y="241"/>
                  </a:cubicBezTo>
                  <a:cubicBezTo>
                    <a:pt x="76" y="245"/>
                    <a:pt x="80" y="249"/>
                    <a:pt x="85" y="249"/>
                  </a:cubicBezTo>
                  <a:cubicBezTo>
                    <a:pt x="87" y="249"/>
                    <a:pt x="87" y="249"/>
                    <a:pt x="87" y="249"/>
                  </a:cubicBezTo>
                  <a:cubicBezTo>
                    <a:pt x="93" y="249"/>
                    <a:pt x="98" y="245"/>
                    <a:pt x="98" y="238"/>
                  </a:cubicBezTo>
                  <a:cubicBezTo>
                    <a:pt x="98" y="161"/>
                    <a:pt x="98" y="161"/>
                    <a:pt x="98" y="161"/>
                  </a:cubicBezTo>
                  <a:cubicBezTo>
                    <a:pt x="104" y="161"/>
                    <a:pt x="104" y="161"/>
                    <a:pt x="104" y="161"/>
                  </a:cubicBezTo>
                  <a:cubicBezTo>
                    <a:pt x="104" y="238"/>
                    <a:pt x="104" y="238"/>
                    <a:pt x="104" y="238"/>
                  </a:cubicBezTo>
                  <a:cubicBezTo>
                    <a:pt x="104" y="245"/>
                    <a:pt x="109" y="249"/>
                    <a:pt x="116" y="249"/>
                  </a:cubicBezTo>
                  <a:cubicBezTo>
                    <a:pt x="117" y="249"/>
                    <a:pt x="117" y="249"/>
                    <a:pt x="117" y="249"/>
                  </a:cubicBezTo>
                  <a:cubicBezTo>
                    <a:pt x="122" y="249"/>
                    <a:pt x="126" y="245"/>
                    <a:pt x="128" y="241"/>
                  </a:cubicBezTo>
                  <a:cubicBezTo>
                    <a:pt x="128" y="174"/>
                    <a:pt x="128" y="174"/>
                    <a:pt x="128" y="174"/>
                  </a:cubicBezTo>
                  <a:cubicBezTo>
                    <a:pt x="128" y="174"/>
                    <a:pt x="128" y="174"/>
                    <a:pt x="128" y="174"/>
                  </a:cubicBezTo>
                  <a:cubicBezTo>
                    <a:pt x="128" y="97"/>
                    <a:pt x="128" y="97"/>
                    <a:pt x="128" y="97"/>
                  </a:cubicBezTo>
                  <a:cubicBezTo>
                    <a:pt x="128" y="97"/>
                    <a:pt x="173" y="33"/>
                    <a:pt x="173" y="33"/>
                  </a:cubicBezTo>
                  <a:close/>
                  <a:moveTo>
                    <a:pt x="62" y="20"/>
                  </a:moveTo>
                  <a:cubicBezTo>
                    <a:pt x="0" y="20"/>
                    <a:pt x="0" y="20"/>
                    <a:pt x="0" y="20"/>
                  </a:cubicBezTo>
                  <a:cubicBezTo>
                    <a:pt x="0" y="61"/>
                    <a:pt x="0" y="61"/>
                    <a:pt x="0" y="61"/>
                  </a:cubicBezTo>
                  <a:cubicBezTo>
                    <a:pt x="62" y="61"/>
                    <a:pt x="62" y="61"/>
                    <a:pt x="62" y="61"/>
                  </a:cubicBezTo>
                  <a:lnTo>
                    <a:pt x="62" y="20"/>
                  </a:lnTo>
                  <a:close/>
                  <a:moveTo>
                    <a:pt x="24" y="19"/>
                  </a:moveTo>
                  <a:cubicBezTo>
                    <a:pt x="24" y="19"/>
                    <a:pt x="24" y="19"/>
                    <a:pt x="24" y="18"/>
                  </a:cubicBezTo>
                  <a:cubicBezTo>
                    <a:pt x="24" y="17"/>
                    <a:pt x="25" y="16"/>
                    <a:pt x="27" y="16"/>
                  </a:cubicBezTo>
                  <a:cubicBezTo>
                    <a:pt x="35" y="16"/>
                    <a:pt x="35" y="16"/>
                    <a:pt x="35" y="16"/>
                  </a:cubicBezTo>
                  <a:cubicBezTo>
                    <a:pt x="36" y="16"/>
                    <a:pt x="37" y="17"/>
                    <a:pt x="37" y="18"/>
                  </a:cubicBezTo>
                  <a:cubicBezTo>
                    <a:pt x="36" y="18"/>
                    <a:pt x="36" y="18"/>
                    <a:pt x="35" y="19"/>
                  </a:cubicBezTo>
                  <a:cubicBezTo>
                    <a:pt x="35" y="19"/>
                    <a:pt x="35" y="19"/>
                    <a:pt x="35" y="19"/>
                  </a:cubicBezTo>
                  <a:cubicBezTo>
                    <a:pt x="45" y="19"/>
                    <a:pt x="45" y="19"/>
                    <a:pt x="45" y="19"/>
                  </a:cubicBezTo>
                  <a:cubicBezTo>
                    <a:pt x="44" y="18"/>
                    <a:pt x="43" y="18"/>
                    <a:pt x="42" y="17"/>
                  </a:cubicBezTo>
                  <a:cubicBezTo>
                    <a:pt x="42" y="14"/>
                    <a:pt x="39" y="10"/>
                    <a:pt x="35" y="10"/>
                  </a:cubicBezTo>
                  <a:cubicBezTo>
                    <a:pt x="27" y="10"/>
                    <a:pt x="27" y="10"/>
                    <a:pt x="27" y="10"/>
                  </a:cubicBezTo>
                  <a:cubicBezTo>
                    <a:pt x="22" y="10"/>
                    <a:pt x="19" y="14"/>
                    <a:pt x="19" y="18"/>
                  </a:cubicBezTo>
                  <a:cubicBezTo>
                    <a:pt x="19" y="19"/>
                    <a:pt x="19" y="19"/>
                    <a:pt x="19" y="19"/>
                  </a:cubicBezTo>
                  <a:lnTo>
                    <a:pt x="24" y="19"/>
                  </a:ln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endParaRPr>
            </a:p>
          </p:txBody>
        </p:sp>
      </p:grpSp>
    </p:spTree>
    <p:extLst>
      <p:ext uri="{BB962C8B-B14F-4D97-AF65-F5344CB8AC3E}">
        <p14:creationId xmlns:p14="http://schemas.microsoft.com/office/powerpoint/2010/main" val="38020748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100000" fill="hold"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fill="hold"/>
                                        <p:tgtEl>
                                          <p:spTgt spid="48"/>
                                        </p:tgtEl>
                                        <p:attrNameLst>
                                          <p:attrName>ppt_x</p:attrName>
                                        </p:attrNameLst>
                                      </p:cBhvr>
                                      <p:tavLst>
                                        <p:tav tm="0">
                                          <p:val>
                                            <p:strVal val="0-#ppt_w/2"/>
                                          </p:val>
                                        </p:tav>
                                        <p:tav tm="100000">
                                          <p:val>
                                            <p:strVal val="#ppt_x"/>
                                          </p:val>
                                        </p:tav>
                                      </p:tavLst>
                                    </p:anim>
                                    <p:anim calcmode="lin" valueType="num">
                                      <p:cBhvr additive="base">
                                        <p:cTn id="14"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decel="10000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0-#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7" presetClass="entr" presetSubtype="0"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750"/>
                                        <p:tgtEl>
                                          <p:spTgt spid="70"/>
                                        </p:tgtEl>
                                      </p:cBhvr>
                                    </p:animEffect>
                                    <p:anim calcmode="lin" valueType="num">
                                      <p:cBhvr>
                                        <p:cTn id="25" dur="750" fill="hold"/>
                                        <p:tgtEl>
                                          <p:spTgt spid="70"/>
                                        </p:tgtEl>
                                        <p:attrNameLst>
                                          <p:attrName>ppt_x</p:attrName>
                                        </p:attrNameLst>
                                      </p:cBhvr>
                                      <p:tavLst>
                                        <p:tav tm="0">
                                          <p:val>
                                            <p:strVal val="#ppt_x"/>
                                          </p:val>
                                        </p:tav>
                                        <p:tav tm="100000">
                                          <p:val>
                                            <p:strVal val="#ppt_x"/>
                                          </p:val>
                                        </p:tav>
                                      </p:tavLst>
                                    </p:anim>
                                    <p:anim calcmode="lin" valueType="num">
                                      <p:cBhvr>
                                        <p:cTn id="26" dur="675" decel="100000" fill="hold"/>
                                        <p:tgtEl>
                                          <p:spTgt spid="70"/>
                                        </p:tgtEl>
                                        <p:attrNameLst>
                                          <p:attrName>ppt_y</p:attrName>
                                        </p:attrNameLst>
                                      </p:cBhvr>
                                      <p:tavLst>
                                        <p:tav tm="0">
                                          <p:val>
                                            <p:strVal val="#ppt_y+1"/>
                                          </p:val>
                                        </p:tav>
                                        <p:tav tm="100000">
                                          <p:val>
                                            <p:strVal val="#ppt_y-.03"/>
                                          </p:val>
                                        </p:tav>
                                      </p:tavLst>
                                    </p:anim>
                                    <p:anim calcmode="lin" valueType="num">
                                      <p:cBhvr>
                                        <p:cTn id="27" dur="75" accel="100000" fill="hold">
                                          <p:stCondLst>
                                            <p:cond delay="675"/>
                                          </p:stCondLst>
                                        </p:cTn>
                                        <p:tgtEl>
                                          <p:spTgt spid="70"/>
                                        </p:tgtEl>
                                        <p:attrNameLst>
                                          <p:attrName>ppt_y</p:attrName>
                                        </p:attrNameLst>
                                      </p:cBhvr>
                                      <p:tavLst>
                                        <p:tav tm="0">
                                          <p:val>
                                            <p:strVal val="#ppt_y-.03"/>
                                          </p:val>
                                        </p:tav>
                                        <p:tav tm="100000">
                                          <p:val>
                                            <p:strVal val="#ppt_y"/>
                                          </p:val>
                                        </p:tav>
                                      </p:tavLst>
                                    </p:anim>
                                  </p:childTnLst>
                                </p:cTn>
                              </p:par>
                            </p:childTnLst>
                          </p:cTn>
                        </p:par>
                        <p:par>
                          <p:cTn id="28" fill="hold">
                            <p:stCondLst>
                              <p:cond delay="1250"/>
                            </p:stCondLst>
                            <p:childTnLst>
                              <p:par>
                                <p:cTn id="29" presetID="37" presetClass="entr" presetSubtype="0"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750"/>
                                        <p:tgtEl>
                                          <p:spTgt spid="83"/>
                                        </p:tgtEl>
                                      </p:cBhvr>
                                    </p:animEffect>
                                    <p:anim calcmode="lin" valueType="num">
                                      <p:cBhvr>
                                        <p:cTn id="32" dur="750" fill="hold"/>
                                        <p:tgtEl>
                                          <p:spTgt spid="83"/>
                                        </p:tgtEl>
                                        <p:attrNameLst>
                                          <p:attrName>ppt_x</p:attrName>
                                        </p:attrNameLst>
                                      </p:cBhvr>
                                      <p:tavLst>
                                        <p:tav tm="0">
                                          <p:val>
                                            <p:strVal val="#ppt_x"/>
                                          </p:val>
                                        </p:tav>
                                        <p:tav tm="100000">
                                          <p:val>
                                            <p:strVal val="#ppt_x"/>
                                          </p:val>
                                        </p:tav>
                                      </p:tavLst>
                                    </p:anim>
                                    <p:anim calcmode="lin" valueType="num">
                                      <p:cBhvr>
                                        <p:cTn id="33" dur="675" decel="100000" fill="hold"/>
                                        <p:tgtEl>
                                          <p:spTgt spid="83"/>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83"/>
                                        </p:tgtEl>
                                        <p:attrNameLst>
                                          <p:attrName>ppt_y</p:attrName>
                                        </p:attrNameLst>
                                      </p:cBhvr>
                                      <p:tavLst>
                                        <p:tav tm="0">
                                          <p:val>
                                            <p:strVal val="#ppt_y-.03"/>
                                          </p:val>
                                        </p:tav>
                                        <p:tav tm="100000">
                                          <p:val>
                                            <p:strVal val="#ppt_y"/>
                                          </p:val>
                                        </p:tav>
                                      </p:tavLst>
                                    </p:anim>
                                  </p:childTnLst>
                                </p:cTn>
                              </p:par>
                            </p:childTnLst>
                          </p:cTn>
                        </p:par>
                        <p:par>
                          <p:cTn id="35" fill="hold">
                            <p:stCondLst>
                              <p:cond delay="2000"/>
                            </p:stCondLst>
                            <p:childTnLst>
                              <p:par>
                                <p:cTn id="36" presetID="37" presetClass="entr" presetSubtype="0" fill="hold" nodeType="after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750"/>
                                        <p:tgtEl>
                                          <p:spTgt spid="59"/>
                                        </p:tgtEl>
                                      </p:cBhvr>
                                    </p:animEffect>
                                    <p:anim calcmode="lin" valueType="num">
                                      <p:cBhvr>
                                        <p:cTn id="39" dur="750" fill="hold"/>
                                        <p:tgtEl>
                                          <p:spTgt spid="59"/>
                                        </p:tgtEl>
                                        <p:attrNameLst>
                                          <p:attrName>ppt_x</p:attrName>
                                        </p:attrNameLst>
                                      </p:cBhvr>
                                      <p:tavLst>
                                        <p:tav tm="0">
                                          <p:val>
                                            <p:strVal val="#ppt_x"/>
                                          </p:val>
                                        </p:tav>
                                        <p:tav tm="100000">
                                          <p:val>
                                            <p:strVal val="#ppt_x"/>
                                          </p:val>
                                        </p:tav>
                                      </p:tavLst>
                                    </p:anim>
                                    <p:anim calcmode="lin" valueType="num">
                                      <p:cBhvr>
                                        <p:cTn id="40" dur="675" decel="100000" fill="hold"/>
                                        <p:tgtEl>
                                          <p:spTgt spid="59"/>
                                        </p:tgtEl>
                                        <p:attrNameLst>
                                          <p:attrName>ppt_y</p:attrName>
                                        </p:attrNameLst>
                                      </p:cBhvr>
                                      <p:tavLst>
                                        <p:tav tm="0">
                                          <p:val>
                                            <p:strVal val="#ppt_y+1"/>
                                          </p:val>
                                        </p:tav>
                                        <p:tav tm="100000">
                                          <p:val>
                                            <p:strVal val="#ppt_y-.03"/>
                                          </p:val>
                                        </p:tav>
                                      </p:tavLst>
                                    </p:anim>
                                    <p:anim calcmode="lin" valueType="num">
                                      <p:cBhvr>
                                        <p:cTn id="41" dur="75" accel="100000" fill="hold">
                                          <p:stCondLst>
                                            <p:cond delay="675"/>
                                          </p:stCondLst>
                                        </p:cTn>
                                        <p:tgtEl>
                                          <p:spTgt spid="5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sp>
        <p:nvSpPr>
          <p:cNvPr id="9" name="文本框 8"/>
          <p:cNvSpPr txBox="1"/>
          <p:nvPr/>
        </p:nvSpPr>
        <p:spPr>
          <a:xfrm>
            <a:off x="1356883" y="1700007"/>
            <a:ext cx="5695790" cy="646331"/>
          </a:xfrm>
          <a:prstGeom prst="rect">
            <a:avLst/>
          </a:prstGeom>
          <a:noFill/>
        </p:spPr>
        <p:txBody>
          <a:bodyPr wrap="none" rtlCol="0">
            <a:spAutoFit/>
          </a:bodyPr>
          <a:lstStyle/>
          <a:p>
            <a:r>
              <a:rPr lang="zh-CN" altLang="en-US" sz="3600" b="1" dirty="0" smtClean="0">
                <a:latin typeface="微软雅黑" panose="020B0503020204020204" pitchFamily="34" charset="-122"/>
                <a:ea typeface="微软雅黑" panose="020B0503020204020204" pitchFamily="34" charset="-122"/>
              </a:rPr>
              <a:t>儿童成长教育活动</a:t>
            </a:r>
            <a:r>
              <a:rPr lang="en-US" altLang="zh-CN" sz="3600" b="1" dirty="0" smtClean="0">
                <a:latin typeface="微软雅黑" panose="020B0503020204020204" pitchFamily="34" charset="-122"/>
                <a:ea typeface="微软雅黑" panose="020B0503020204020204" pitchFamily="34" charset="-122"/>
              </a:rPr>
              <a:t>PPT</a:t>
            </a:r>
            <a:r>
              <a:rPr lang="zh-CN" altLang="en-US" sz="3600" b="1" dirty="0">
                <a:latin typeface="微软雅黑" panose="020B0503020204020204" pitchFamily="34" charset="-122"/>
                <a:ea typeface="微软雅黑" panose="020B0503020204020204" pitchFamily="34" charset="-122"/>
              </a:rPr>
              <a:t>模板</a:t>
            </a:r>
          </a:p>
        </p:txBody>
      </p:sp>
      <p:sp>
        <p:nvSpPr>
          <p:cNvPr id="10" name="文本框 9"/>
          <p:cNvSpPr txBox="1"/>
          <p:nvPr/>
        </p:nvSpPr>
        <p:spPr>
          <a:xfrm>
            <a:off x="2529114" y="2395505"/>
            <a:ext cx="2954655" cy="646331"/>
          </a:xfrm>
          <a:prstGeom prst="rect">
            <a:avLst/>
          </a:prstGeom>
          <a:noFill/>
        </p:spPr>
        <p:txBody>
          <a:bodyPr wrap="none" rtlCol="0">
            <a:spAutoFit/>
          </a:bodyPr>
          <a:lstStyle/>
          <a:p>
            <a:r>
              <a:rPr lang="zh-CN" altLang="en-US" sz="3600" dirty="0" smtClean="0">
                <a:latin typeface="微软雅黑" panose="020B0503020204020204" pitchFamily="34" charset="-122"/>
                <a:ea typeface="微软雅黑" panose="020B0503020204020204" pitchFamily="34" charset="-122"/>
              </a:rPr>
              <a:t>感谢您的观看</a:t>
            </a:r>
            <a:endParaRPr lang="zh-CN" altLang="en-US" sz="3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23413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1+#ppt_w/2"/>
                                          </p:val>
                                        </p:tav>
                                        <p:tav tm="100000">
                                          <p:val>
                                            <p:strVal val="#ppt_x"/>
                                          </p:val>
                                        </p:tav>
                                      </p:tavLst>
                                    </p:anim>
                                    <p:anim calcmode="lin" valueType="num">
                                      <p:cBhvr additive="base">
                                        <p:cTn id="14" dur="10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2" presetClass="entr" presetSubtype="4" decel="20000" fill="hold" grpId="0" nodeType="afterEffect">
                                  <p:stCondLst>
                                    <p:cond delay="0"/>
                                  </p:stCondLst>
                                  <p:iterate type="lt">
                                    <p:tmPct val="14000"/>
                                  </p:iterate>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434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成长教育"/>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1739</Words>
  <Application>Microsoft Office PowerPoint</Application>
  <PresentationFormat>全屏显示(16:9)</PresentationFormat>
  <Paragraphs>237</Paragraphs>
  <Slides>28</Slides>
  <Notes>28</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28</vt:i4>
      </vt:variant>
    </vt:vector>
  </HeadingPairs>
  <TitlesOfParts>
    <vt:vector size="44" baseType="lpstr">
      <vt:lpstr>Charlemagne Std</vt:lpstr>
      <vt:lpstr>Chelsea</vt:lpstr>
      <vt:lpstr>等线</vt:lpstr>
      <vt:lpstr>等线 Light</vt:lpstr>
      <vt:lpstr>黑体</vt:lpstr>
      <vt:lpstr>楷体_GB2312</vt:lpstr>
      <vt:lpstr>宋体</vt:lpstr>
      <vt:lpstr>微软雅黑</vt:lpstr>
      <vt:lpstr>Arial</vt:lpstr>
      <vt:lpstr>Arial Black</vt:lpstr>
      <vt:lpstr>Calibri</vt:lpstr>
      <vt:lpstr>Franklin Gothic Book</vt:lpstr>
      <vt:lpstr>Impact</vt:lpstr>
      <vt:lpstr>Verdana</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成长教育</dc:title>
  <dc:creator>第一PPT</dc:creator>
  <cp:keywords>www.1ppt.com</cp:keywords>
  <cp:lastModifiedBy>faith123</cp:lastModifiedBy>
  <cp:revision>7</cp:revision>
  <dcterms:created xsi:type="dcterms:W3CDTF">2016-12-15T09:02:51Z</dcterms:created>
  <dcterms:modified xsi:type="dcterms:W3CDTF">2019-03-01T07:30:23Z</dcterms:modified>
</cp:coreProperties>
</file>