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70" userDrawn="1">
          <p15:clr>
            <a:srgbClr val="A4A3A4"/>
          </p15:clr>
        </p15:guide>
        <p15:guide id="3" pos="7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7CB4"/>
    <a:srgbClr val="43BEA2"/>
    <a:srgbClr val="B5CA3B"/>
    <a:srgbClr val="E6002F"/>
    <a:srgbClr val="D73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46" y="72"/>
      </p:cViewPr>
      <p:guideLst>
        <p:guide orient="horz" pos="2387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E0DE9-364F-4C94-A938-83992EDDEF61}" type="datetimeFigureOut">
              <a:rPr lang="zh-CN" altLang="en-US" smtClean="0"/>
              <a:t>2019/3/23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236B0-3951-4545-8458-9F66DFC356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200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273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63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27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40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019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60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925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002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404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467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069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367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34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180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2675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3745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114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517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236B0-3951-4545-8458-9F66DFC3566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691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" t="533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1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38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" t="5268" b="518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4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56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03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7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11.png"/><Relationship Id="rId5" Type="http://schemas.openxmlformats.org/officeDocument/2006/relationships/tags" Target="../tags/tag23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22.xml"/><Relationship Id="rId9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11.png"/><Relationship Id="rId5" Type="http://schemas.openxmlformats.org/officeDocument/2006/relationships/tags" Target="../tags/tag31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30.xml"/><Relationship Id="rId9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41702" t="29320" r="14087" b="50554"/>
          <a:stretch>
            <a:fillRect/>
          </a:stretch>
        </p:blipFill>
        <p:spPr>
          <a:xfrm>
            <a:off x="5750114" y="1944003"/>
            <a:ext cx="5260914" cy="925709"/>
          </a:xfrm>
          <a:custGeom>
            <a:avLst/>
            <a:gdLst/>
            <a:ahLst/>
            <a:cxnLst/>
            <a:rect l="l" t="t" r="r" b="b"/>
            <a:pathLst>
              <a:path w="5260914" h="925709">
                <a:moveTo>
                  <a:pt x="1234220" y="792809"/>
                </a:moveTo>
                <a:lnTo>
                  <a:pt x="1226382" y="815825"/>
                </a:lnTo>
                <a:lnTo>
                  <a:pt x="1737462" y="815825"/>
                </a:lnTo>
                <a:cubicBezTo>
                  <a:pt x="1745134" y="815825"/>
                  <a:pt x="1750277" y="811969"/>
                  <a:pt x="1752889" y="804255"/>
                </a:cubicBezTo>
                <a:lnTo>
                  <a:pt x="1756808" y="792809"/>
                </a:lnTo>
                <a:close/>
                <a:moveTo>
                  <a:pt x="3840948" y="686998"/>
                </a:moveTo>
                <a:lnTo>
                  <a:pt x="3976308" y="686998"/>
                </a:lnTo>
                <a:lnTo>
                  <a:pt x="3961254" y="804255"/>
                </a:lnTo>
                <a:cubicBezTo>
                  <a:pt x="3959512" y="809356"/>
                  <a:pt x="3958558" y="811906"/>
                  <a:pt x="3958392" y="811906"/>
                </a:cubicBezTo>
                <a:lnTo>
                  <a:pt x="3989868" y="811906"/>
                </a:lnTo>
                <a:lnTo>
                  <a:pt x="3953603" y="917718"/>
                </a:lnTo>
                <a:lnTo>
                  <a:pt x="3856749" y="917718"/>
                </a:lnTo>
                <a:cubicBezTo>
                  <a:pt x="3816730" y="920289"/>
                  <a:pt x="3801635" y="902519"/>
                  <a:pt x="3811464" y="864408"/>
                </a:cubicBezTo>
                <a:close/>
                <a:moveTo>
                  <a:pt x="3645748" y="686998"/>
                </a:moveTo>
                <a:lnTo>
                  <a:pt x="3763316" y="686998"/>
                </a:lnTo>
                <a:lnTo>
                  <a:pt x="3753987" y="714306"/>
                </a:lnTo>
                <a:lnTo>
                  <a:pt x="3804745" y="714306"/>
                </a:lnTo>
                <a:lnTo>
                  <a:pt x="3772460" y="808423"/>
                </a:lnTo>
                <a:lnTo>
                  <a:pt x="3662916" y="808423"/>
                </a:lnTo>
                <a:cubicBezTo>
                  <a:pt x="3623727" y="808423"/>
                  <a:pt x="3609959" y="791420"/>
                  <a:pt x="3621612" y="757414"/>
                </a:cubicBezTo>
                <a:close/>
                <a:moveTo>
                  <a:pt x="250004" y="667901"/>
                </a:moveTo>
                <a:lnTo>
                  <a:pt x="243473" y="686998"/>
                </a:lnTo>
                <a:lnTo>
                  <a:pt x="754367" y="686998"/>
                </a:lnTo>
                <a:lnTo>
                  <a:pt x="760898" y="667901"/>
                </a:lnTo>
                <a:close/>
                <a:moveTo>
                  <a:pt x="1279754" y="660063"/>
                </a:moveTo>
                <a:lnTo>
                  <a:pt x="1271854" y="683079"/>
                </a:lnTo>
                <a:lnTo>
                  <a:pt x="1794443" y="683079"/>
                </a:lnTo>
                <a:lnTo>
                  <a:pt x="1802343" y="660063"/>
                </a:lnTo>
                <a:close/>
                <a:moveTo>
                  <a:pt x="1150242" y="558170"/>
                </a:moveTo>
                <a:lnTo>
                  <a:pt x="1997730" y="558170"/>
                </a:lnTo>
                <a:lnTo>
                  <a:pt x="1911762" y="809045"/>
                </a:lnTo>
                <a:cubicBezTo>
                  <a:pt x="1888663" y="884065"/>
                  <a:pt x="1830625" y="920289"/>
                  <a:pt x="1737649" y="917718"/>
                </a:cubicBezTo>
                <a:lnTo>
                  <a:pt x="1027013" y="917718"/>
                </a:lnTo>
                <a:close/>
                <a:moveTo>
                  <a:pt x="2191625" y="550395"/>
                </a:moveTo>
                <a:lnTo>
                  <a:pt x="2340420" y="550395"/>
                </a:lnTo>
                <a:lnTo>
                  <a:pt x="2246739" y="823788"/>
                </a:lnTo>
                <a:cubicBezTo>
                  <a:pt x="2222603" y="894204"/>
                  <a:pt x="2178375" y="928106"/>
                  <a:pt x="2114054" y="925494"/>
                </a:cubicBezTo>
                <a:lnTo>
                  <a:pt x="2012348" y="925494"/>
                </a:lnTo>
                <a:lnTo>
                  <a:pt x="2051227" y="811906"/>
                </a:lnTo>
                <a:lnTo>
                  <a:pt x="2102173" y="811906"/>
                </a:lnTo>
                <a:cubicBezTo>
                  <a:pt x="2102049" y="811906"/>
                  <a:pt x="2102422" y="810662"/>
                  <a:pt x="2103293" y="808174"/>
                </a:cubicBezTo>
                <a:close/>
                <a:moveTo>
                  <a:pt x="2834456" y="542557"/>
                </a:moveTo>
                <a:lnTo>
                  <a:pt x="2991027" y="542557"/>
                </a:lnTo>
                <a:lnTo>
                  <a:pt x="2904126" y="796231"/>
                </a:lnTo>
                <a:cubicBezTo>
                  <a:pt x="2904126" y="798885"/>
                  <a:pt x="2903587" y="800212"/>
                  <a:pt x="2902509" y="800212"/>
                </a:cubicBezTo>
                <a:lnTo>
                  <a:pt x="2945680" y="800212"/>
                </a:lnTo>
                <a:lnTo>
                  <a:pt x="2904064" y="921575"/>
                </a:lnTo>
                <a:lnTo>
                  <a:pt x="2787864" y="921575"/>
                </a:lnTo>
                <a:cubicBezTo>
                  <a:pt x="2727940" y="926800"/>
                  <a:pt x="2711352" y="894204"/>
                  <a:pt x="2738100" y="823788"/>
                </a:cubicBezTo>
                <a:close/>
                <a:moveTo>
                  <a:pt x="2545574" y="542557"/>
                </a:moveTo>
                <a:lnTo>
                  <a:pt x="2706064" y="542557"/>
                </a:lnTo>
                <a:lnTo>
                  <a:pt x="2670171" y="647249"/>
                </a:lnTo>
                <a:cubicBezTo>
                  <a:pt x="2670586" y="649903"/>
                  <a:pt x="2671146" y="651437"/>
                  <a:pt x="2671851" y="651852"/>
                </a:cubicBezTo>
                <a:lnTo>
                  <a:pt x="2781830" y="651852"/>
                </a:lnTo>
                <a:lnTo>
                  <a:pt x="2737540" y="781053"/>
                </a:lnTo>
                <a:lnTo>
                  <a:pt x="2550488" y="781053"/>
                </a:lnTo>
                <a:cubicBezTo>
                  <a:pt x="2486665" y="783665"/>
                  <a:pt x="2469040" y="750821"/>
                  <a:pt x="2497613" y="682519"/>
                </a:cubicBezTo>
                <a:close/>
                <a:moveTo>
                  <a:pt x="2362130" y="542557"/>
                </a:moveTo>
                <a:lnTo>
                  <a:pt x="2526539" y="542557"/>
                </a:lnTo>
                <a:lnTo>
                  <a:pt x="2436838" y="804255"/>
                </a:lnTo>
                <a:cubicBezTo>
                  <a:pt x="2436009" y="806743"/>
                  <a:pt x="2435512" y="807988"/>
                  <a:pt x="2435346" y="807988"/>
                </a:cubicBezTo>
                <a:lnTo>
                  <a:pt x="2720558" y="807988"/>
                </a:lnTo>
                <a:lnTo>
                  <a:pt x="2680311" y="925494"/>
                </a:lnTo>
                <a:lnTo>
                  <a:pt x="2329098" y="925494"/>
                </a:lnTo>
                <a:cubicBezTo>
                  <a:pt x="2260133" y="928106"/>
                  <a:pt x="2240352" y="890306"/>
                  <a:pt x="2269755" y="812093"/>
                </a:cubicBezTo>
                <a:close/>
                <a:moveTo>
                  <a:pt x="294170" y="539073"/>
                </a:moveTo>
                <a:lnTo>
                  <a:pt x="286270" y="562089"/>
                </a:lnTo>
                <a:lnTo>
                  <a:pt x="797164" y="562089"/>
                </a:lnTo>
                <a:lnTo>
                  <a:pt x="805064" y="539073"/>
                </a:lnTo>
                <a:close/>
                <a:moveTo>
                  <a:pt x="3855754" y="495716"/>
                </a:moveTo>
                <a:lnTo>
                  <a:pt x="3998328" y="495716"/>
                </a:lnTo>
                <a:lnTo>
                  <a:pt x="3996400" y="540379"/>
                </a:lnTo>
                <a:cubicBezTo>
                  <a:pt x="3996608" y="549586"/>
                  <a:pt x="3998391" y="554230"/>
                  <a:pt x="4001750" y="554313"/>
                </a:cubicBezTo>
                <a:lnTo>
                  <a:pt x="4082058" y="554313"/>
                </a:lnTo>
                <a:lnTo>
                  <a:pt x="4047160" y="656144"/>
                </a:lnTo>
                <a:lnTo>
                  <a:pt x="3898613" y="656144"/>
                </a:lnTo>
                <a:cubicBezTo>
                  <a:pt x="3864152" y="656144"/>
                  <a:pt x="3847107" y="641090"/>
                  <a:pt x="3847480" y="610983"/>
                </a:cubicBezTo>
                <a:close/>
                <a:moveTo>
                  <a:pt x="167333" y="429405"/>
                </a:moveTo>
                <a:lnTo>
                  <a:pt x="1014883" y="429405"/>
                </a:lnTo>
                <a:lnTo>
                  <a:pt x="886429" y="804380"/>
                </a:lnTo>
                <a:cubicBezTo>
                  <a:pt x="870048" y="882510"/>
                  <a:pt x="812135" y="917677"/>
                  <a:pt x="712689" y="909880"/>
                </a:cubicBezTo>
                <a:lnTo>
                  <a:pt x="439918" y="909880"/>
                </a:lnTo>
                <a:lnTo>
                  <a:pt x="473447" y="811906"/>
                </a:lnTo>
                <a:lnTo>
                  <a:pt x="703980" y="811906"/>
                </a:lnTo>
                <a:cubicBezTo>
                  <a:pt x="709040" y="811906"/>
                  <a:pt x="712896" y="808050"/>
                  <a:pt x="715550" y="800336"/>
                </a:cubicBezTo>
                <a:lnTo>
                  <a:pt x="716794" y="796666"/>
                </a:lnTo>
                <a:lnTo>
                  <a:pt x="205901" y="796666"/>
                </a:lnTo>
                <a:lnTo>
                  <a:pt x="164410" y="917718"/>
                </a:lnTo>
                <a:lnTo>
                  <a:pt x="0" y="917718"/>
                </a:lnTo>
                <a:close/>
                <a:moveTo>
                  <a:pt x="3595735" y="367324"/>
                </a:moveTo>
                <a:lnTo>
                  <a:pt x="3589203" y="386421"/>
                </a:lnTo>
                <a:lnTo>
                  <a:pt x="3971518" y="386421"/>
                </a:lnTo>
                <a:cubicBezTo>
                  <a:pt x="3971352" y="386421"/>
                  <a:pt x="3972140" y="383870"/>
                  <a:pt x="3973882" y="378770"/>
                </a:cubicBezTo>
                <a:lnTo>
                  <a:pt x="3977801" y="367324"/>
                </a:lnTo>
                <a:close/>
                <a:moveTo>
                  <a:pt x="3629201" y="269723"/>
                </a:moveTo>
                <a:lnTo>
                  <a:pt x="3622608" y="288883"/>
                </a:lnTo>
                <a:lnTo>
                  <a:pt x="4004674" y="288883"/>
                </a:lnTo>
                <a:lnTo>
                  <a:pt x="4011268" y="269723"/>
                </a:lnTo>
                <a:close/>
                <a:moveTo>
                  <a:pt x="4603962" y="249818"/>
                </a:moveTo>
                <a:lnTo>
                  <a:pt x="5189938" y="249818"/>
                </a:lnTo>
                <a:lnTo>
                  <a:pt x="5142972" y="386856"/>
                </a:lnTo>
                <a:lnTo>
                  <a:pt x="5092212" y="386856"/>
                </a:lnTo>
                <a:lnTo>
                  <a:pt x="4949202" y="804255"/>
                </a:lnTo>
                <a:cubicBezTo>
                  <a:pt x="4922412" y="882468"/>
                  <a:pt x="4859502" y="921575"/>
                  <a:pt x="4760470" y="921575"/>
                </a:cubicBezTo>
                <a:lnTo>
                  <a:pt x="4475258" y="921575"/>
                </a:lnTo>
                <a:lnTo>
                  <a:pt x="4523530" y="780679"/>
                </a:lnTo>
                <a:lnTo>
                  <a:pt x="4766629" y="780679"/>
                </a:lnTo>
                <a:cubicBezTo>
                  <a:pt x="4776375" y="780638"/>
                  <a:pt x="4784772" y="770291"/>
                  <a:pt x="4791822" y="749639"/>
                </a:cubicBezTo>
                <a:lnTo>
                  <a:pt x="4916108" y="386856"/>
                </a:lnTo>
                <a:lnTo>
                  <a:pt x="4912438" y="386856"/>
                </a:lnTo>
                <a:lnTo>
                  <a:pt x="4556996" y="386856"/>
                </a:lnTo>
                <a:close/>
                <a:moveTo>
                  <a:pt x="3394376" y="19533"/>
                </a:moveTo>
                <a:lnTo>
                  <a:pt x="4265315" y="19533"/>
                </a:lnTo>
                <a:lnTo>
                  <a:pt x="4222393" y="144815"/>
                </a:lnTo>
                <a:lnTo>
                  <a:pt x="3933510" y="144815"/>
                </a:lnTo>
                <a:lnTo>
                  <a:pt x="3925610" y="167831"/>
                </a:lnTo>
                <a:lnTo>
                  <a:pt x="4202798" y="167831"/>
                </a:lnTo>
                <a:lnTo>
                  <a:pt x="4119816" y="409997"/>
                </a:lnTo>
                <a:cubicBezTo>
                  <a:pt x="4101942" y="462208"/>
                  <a:pt x="4068206" y="488313"/>
                  <a:pt x="4018608" y="488313"/>
                </a:cubicBezTo>
                <a:lnTo>
                  <a:pt x="3835350" y="488313"/>
                </a:lnTo>
                <a:lnTo>
                  <a:pt x="3796596" y="601279"/>
                </a:lnTo>
                <a:cubicBezTo>
                  <a:pt x="3779634" y="650877"/>
                  <a:pt x="3746355" y="675676"/>
                  <a:pt x="3696756" y="675676"/>
                </a:cubicBezTo>
                <a:lnTo>
                  <a:pt x="3559904" y="675676"/>
                </a:lnTo>
                <a:lnTo>
                  <a:pt x="3596108" y="569927"/>
                </a:lnTo>
                <a:lnTo>
                  <a:pt x="3662730" y="569927"/>
                </a:lnTo>
                <a:cubicBezTo>
                  <a:pt x="3662564" y="569927"/>
                  <a:pt x="3663352" y="567377"/>
                  <a:pt x="3665094" y="562276"/>
                </a:cubicBezTo>
                <a:lnTo>
                  <a:pt x="3690474" y="488313"/>
                </a:lnTo>
                <a:lnTo>
                  <a:pt x="3397734" y="488313"/>
                </a:lnTo>
                <a:lnTo>
                  <a:pt x="3507527" y="167831"/>
                </a:lnTo>
                <a:lnTo>
                  <a:pt x="3753426" y="167831"/>
                </a:lnTo>
                <a:lnTo>
                  <a:pt x="3761326" y="144815"/>
                </a:lnTo>
                <a:lnTo>
                  <a:pt x="3504168" y="144815"/>
                </a:lnTo>
                <a:lnTo>
                  <a:pt x="3363856" y="554313"/>
                </a:lnTo>
                <a:lnTo>
                  <a:pt x="3461184" y="554313"/>
                </a:lnTo>
                <a:cubicBezTo>
                  <a:pt x="3461018" y="554313"/>
                  <a:pt x="3461495" y="552675"/>
                  <a:pt x="3462615" y="549399"/>
                </a:cubicBezTo>
                <a:lnTo>
                  <a:pt x="3494402" y="495716"/>
                </a:lnTo>
                <a:lnTo>
                  <a:pt x="3633742" y="495716"/>
                </a:lnTo>
                <a:lnTo>
                  <a:pt x="3572345" y="604824"/>
                </a:lnTo>
                <a:cubicBezTo>
                  <a:pt x="3546551" y="644263"/>
                  <a:pt x="3512752" y="662675"/>
                  <a:pt x="3470950" y="660063"/>
                </a:cubicBezTo>
                <a:lnTo>
                  <a:pt x="3327621" y="660063"/>
                </a:lnTo>
                <a:lnTo>
                  <a:pt x="3274250" y="815825"/>
                </a:lnTo>
                <a:lnTo>
                  <a:pt x="3297459" y="815825"/>
                </a:lnTo>
                <a:cubicBezTo>
                  <a:pt x="3299906" y="815825"/>
                  <a:pt x="3301627" y="814332"/>
                  <a:pt x="3302622" y="811347"/>
                </a:cubicBezTo>
                <a:lnTo>
                  <a:pt x="3356368" y="690917"/>
                </a:lnTo>
                <a:lnTo>
                  <a:pt x="3492214" y="690917"/>
                </a:lnTo>
                <a:lnTo>
                  <a:pt x="3494900" y="683079"/>
                </a:lnTo>
                <a:lnTo>
                  <a:pt x="3632000" y="683079"/>
                </a:lnTo>
                <a:lnTo>
                  <a:pt x="3587772" y="812093"/>
                </a:lnTo>
                <a:cubicBezTo>
                  <a:pt x="3586943" y="814581"/>
                  <a:pt x="3587752" y="815825"/>
                  <a:pt x="3590198" y="815825"/>
                </a:cubicBezTo>
                <a:lnTo>
                  <a:pt x="3805118" y="815825"/>
                </a:lnTo>
                <a:lnTo>
                  <a:pt x="3768852" y="921575"/>
                </a:lnTo>
                <a:lnTo>
                  <a:pt x="3484387" y="921575"/>
                </a:lnTo>
                <a:cubicBezTo>
                  <a:pt x="3433420" y="924187"/>
                  <a:pt x="3419071" y="896796"/>
                  <a:pt x="3441340" y="839401"/>
                </a:cubicBezTo>
                <a:lnTo>
                  <a:pt x="3490310" y="696474"/>
                </a:lnTo>
                <a:lnTo>
                  <a:pt x="3418387" y="862169"/>
                </a:lnTo>
                <a:cubicBezTo>
                  <a:pt x="3403042" y="906998"/>
                  <a:pt x="3370696" y="928106"/>
                  <a:pt x="3321346" y="925494"/>
                </a:cubicBezTo>
                <a:lnTo>
                  <a:pt x="3232330" y="925494"/>
                </a:lnTo>
                <a:lnTo>
                  <a:pt x="3247009" y="882648"/>
                </a:lnTo>
                <a:lnTo>
                  <a:pt x="3238129" y="894010"/>
                </a:lnTo>
                <a:cubicBezTo>
                  <a:pt x="3219266" y="914019"/>
                  <a:pt x="3192742" y="923208"/>
                  <a:pt x="3158554" y="921575"/>
                </a:cubicBezTo>
                <a:lnTo>
                  <a:pt x="3046274" y="921575"/>
                </a:lnTo>
                <a:lnTo>
                  <a:pt x="3083846" y="811906"/>
                </a:lnTo>
                <a:lnTo>
                  <a:pt x="3123097" y="811906"/>
                </a:lnTo>
                <a:cubicBezTo>
                  <a:pt x="3121480" y="811906"/>
                  <a:pt x="3122413" y="808941"/>
                  <a:pt x="3125896" y="803011"/>
                </a:cubicBezTo>
                <a:close/>
                <a:moveTo>
                  <a:pt x="2689642" y="19533"/>
                </a:moveTo>
                <a:lnTo>
                  <a:pt x="2854051" y="19533"/>
                </a:lnTo>
                <a:lnTo>
                  <a:pt x="2816603" y="128828"/>
                </a:lnTo>
                <a:lnTo>
                  <a:pt x="3175716" y="128828"/>
                </a:lnTo>
                <a:lnTo>
                  <a:pt x="3132794" y="254110"/>
                </a:lnTo>
                <a:lnTo>
                  <a:pt x="2773681" y="254110"/>
                </a:lnTo>
                <a:lnTo>
                  <a:pt x="2724290" y="398178"/>
                </a:lnTo>
                <a:lnTo>
                  <a:pt x="3063932" y="398178"/>
                </a:lnTo>
                <a:lnTo>
                  <a:pt x="3021010" y="523460"/>
                </a:lnTo>
                <a:lnTo>
                  <a:pt x="2169604" y="523460"/>
                </a:lnTo>
                <a:lnTo>
                  <a:pt x="2212526" y="398178"/>
                </a:lnTo>
                <a:lnTo>
                  <a:pt x="2559881" y="398178"/>
                </a:lnTo>
                <a:lnTo>
                  <a:pt x="2607904" y="258029"/>
                </a:lnTo>
                <a:lnTo>
                  <a:pt x="2244935" y="258029"/>
                </a:lnTo>
                <a:lnTo>
                  <a:pt x="2287856" y="132747"/>
                </a:lnTo>
                <a:lnTo>
                  <a:pt x="2650826" y="132747"/>
                </a:lnTo>
                <a:close/>
                <a:moveTo>
                  <a:pt x="4516625" y="11695"/>
                </a:moveTo>
                <a:lnTo>
                  <a:pt x="4709462" y="11695"/>
                </a:lnTo>
                <a:lnTo>
                  <a:pt x="4694019" y="31227"/>
                </a:lnTo>
                <a:lnTo>
                  <a:pt x="5260914" y="31227"/>
                </a:lnTo>
                <a:lnTo>
                  <a:pt x="5215317" y="164347"/>
                </a:lnTo>
                <a:lnTo>
                  <a:pt x="4644955" y="164347"/>
                </a:lnTo>
                <a:lnTo>
                  <a:pt x="4687902" y="38965"/>
                </a:lnTo>
                <a:lnTo>
                  <a:pt x="4569686" y="188483"/>
                </a:lnTo>
                <a:cubicBezTo>
                  <a:pt x="4551564" y="211665"/>
                  <a:pt x="4529320" y="228725"/>
                  <a:pt x="4502956" y="239662"/>
                </a:cubicBezTo>
                <a:lnTo>
                  <a:pt x="4496026" y="242042"/>
                </a:lnTo>
                <a:lnTo>
                  <a:pt x="4603215" y="242042"/>
                </a:lnTo>
                <a:lnTo>
                  <a:pt x="4466674" y="424055"/>
                </a:lnTo>
                <a:lnTo>
                  <a:pt x="4297475" y="917718"/>
                </a:lnTo>
                <a:lnTo>
                  <a:pt x="4121371" y="917718"/>
                </a:lnTo>
                <a:lnTo>
                  <a:pt x="4267181" y="492232"/>
                </a:lnTo>
                <a:lnTo>
                  <a:pt x="4200808" y="492232"/>
                </a:lnTo>
                <a:lnTo>
                  <a:pt x="4251754" y="343499"/>
                </a:lnTo>
                <a:lnTo>
                  <a:pt x="4310538" y="343499"/>
                </a:lnTo>
                <a:cubicBezTo>
                  <a:pt x="4315846" y="343499"/>
                  <a:pt x="4320948" y="341073"/>
                  <a:pt x="4325840" y="336221"/>
                </a:cubicBezTo>
                <a:cubicBezTo>
                  <a:pt x="4328204" y="334479"/>
                  <a:pt x="4329698" y="332675"/>
                  <a:pt x="4330320" y="330809"/>
                </a:cubicBezTo>
                <a:lnTo>
                  <a:pt x="4396806" y="254110"/>
                </a:lnTo>
                <a:lnTo>
                  <a:pt x="4278564" y="254110"/>
                </a:lnTo>
                <a:lnTo>
                  <a:pt x="4324161" y="120990"/>
                </a:lnTo>
                <a:lnTo>
                  <a:pt x="4410254" y="120990"/>
                </a:lnTo>
                <a:cubicBezTo>
                  <a:pt x="4429620" y="120990"/>
                  <a:pt x="4446914" y="108653"/>
                  <a:pt x="4462133" y="83978"/>
                </a:cubicBezTo>
                <a:close/>
                <a:moveTo>
                  <a:pt x="650110" y="11695"/>
                </a:moveTo>
                <a:lnTo>
                  <a:pt x="814519" y="11695"/>
                </a:lnTo>
                <a:lnTo>
                  <a:pt x="802451" y="46841"/>
                </a:lnTo>
                <a:lnTo>
                  <a:pt x="1149807" y="46841"/>
                </a:lnTo>
                <a:lnTo>
                  <a:pt x="1113541" y="152653"/>
                </a:lnTo>
                <a:lnTo>
                  <a:pt x="766186" y="152653"/>
                </a:lnTo>
                <a:lnTo>
                  <a:pt x="761023" y="167831"/>
                </a:lnTo>
                <a:lnTo>
                  <a:pt x="1104521" y="167831"/>
                </a:lnTo>
                <a:lnTo>
                  <a:pt x="1064274" y="285337"/>
                </a:lnTo>
                <a:lnTo>
                  <a:pt x="720776" y="285337"/>
                </a:lnTo>
                <a:lnTo>
                  <a:pt x="714182" y="304496"/>
                </a:lnTo>
                <a:lnTo>
                  <a:pt x="1081070" y="304496"/>
                </a:lnTo>
                <a:lnTo>
                  <a:pt x="1042129" y="418083"/>
                </a:lnTo>
                <a:lnTo>
                  <a:pt x="151720" y="418083"/>
                </a:lnTo>
                <a:lnTo>
                  <a:pt x="190660" y="304496"/>
                </a:lnTo>
                <a:lnTo>
                  <a:pt x="549773" y="304496"/>
                </a:lnTo>
                <a:lnTo>
                  <a:pt x="556367" y="285337"/>
                </a:lnTo>
                <a:lnTo>
                  <a:pt x="208949" y="285337"/>
                </a:lnTo>
                <a:lnTo>
                  <a:pt x="249196" y="167831"/>
                </a:lnTo>
                <a:lnTo>
                  <a:pt x="596614" y="167831"/>
                </a:lnTo>
                <a:lnTo>
                  <a:pt x="601777" y="152653"/>
                </a:lnTo>
                <a:lnTo>
                  <a:pt x="254359" y="152653"/>
                </a:lnTo>
                <a:lnTo>
                  <a:pt x="290625" y="46841"/>
                </a:lnTo>
                <a:lnTo>
                  <a:pt x="638042" y="46841"/>
                </a:lnTo>
                <a:close/>
                <a:moveTo>
                  <a:pt x="1677123" y="0"/>
                </a:moveTo>
                <a:lnTo>
                  <a:pt x="1849370" y="0"/>
                </a:lnTo>
                <a:lnTo>
                  <a:pt x="1834689" y="42922"/>
                </a:lnTo>
                <a:lnTo>
                  <a:pt x="2189883" y="42922"/>
                </a:lnTo>
                <a:lnTo>
                  <a:pt x="2152248" y="152653"/>
                </a:lnTo>
                <a:lnTo>
                  <a:pt x="1797055" y="152653"/>
                </a:lnTo>
                <a:lnTo>
                  <a:pt x="1787849" y="179587"/>
                </a:lnTo>
                <a:lnTo>
                  <a:pt x="2146961" y="179587"/>
                </a:lnTo>
                <a:lnTo>
                  <a:pt x="2110757" y="285337"/>
                </a:lnTo>
                <a:lnTo>
                  <a:pt x="1751645" y="285337"/>
                </a:lnTo>
                <a:lnTo>
                  <a:pt x="1743745" y="308353"/>
                </a:lnTo>
                <a:lnTo>
                  <a:pt x="2102857" y="308353"/>
                </a:lnTo>
                <a:lnTo>
                  <a:pt x="2065223" y="418083"/>
                </a:lnTo>
                <a:lnTo>
                  <a:pt x="1795873" y="418083"/>
                </a:lnTo>
                <a:lnTo>
                  <a:pt x="1848188" y="418892"/>
                </a:lnTo>
                <a:cubicBezTo>
                  <a:pt x="1864071" y="428472"/>
                  <a:pt x="1883874" y="433262"/>
                  <a:pt x="1907594" y="433262"/>
                </a:cubicBezTo>
                <a:lnTo>
                  <a:pt x="2060060" y="433262"/>
                </a:lnTo>
                <a:lnTo>
                  <a:pt x="2022426" y="542992"/>
                </a:lnTo>
                <a:lnTo>
                  <a:pt x="1791892" y="542992"/>
                </a:lnTo>
                <a:cubicBezTo>
                  <a:pt x="1748141" y="542992"/>
                  <a:pt x="1712622" y="534739"/>
                  <a:pt x="1685334" y="518234"/>
                </a:cubicBezTo>
                <a:lnTo>
                  <a:pt x="1607329" y="464924"/>
                </a:lnTo>
                <a:lnTo>
                  <a:pt x="1495048" y="511018"/>
                </a:lnTo>
                <a:cubicBezTo>
                  <a:pt x="1437984" y="537518"/>
                  <a:pt x="1385193" y="549461"/>
                  <a:pt x="1336672" y="546849"/>
                </a:cubicBezTo>
                <a:lnTo>
                  <a:pt x="1126791" y="546849"/>
                </a:lnTo>
                <a:lnTo>
                  <a:pt x="1163057" y="441099"/>
                </a:lnTo>
                <a:lnTo>
                  <a:pt x="1299909" y="441099"/>
                </a:lnTo>
                <a:cubicBezTo>
                  <a:pt x="1331758" y="441099"/>
                  <a:pt x="1361886" y="436102"/>
                  <a:pt x="1390293" y="426108"/>
                </a:cubicBezTo>
                <a:lnTo>
                  <a:pt x="1455796" y="418083"/>
                </a:lnTo>
                <a:lnTo>
                  <a:pt x="1170895" y="418083"/>
                </a:lnTo>
                <a:lnTo>
                  <a:pt x="1208529" y="308353"/>
                </a:lnTo>
                <a:lnTo>
                  <a:pt x="1571498" y="308353"/>
                </a:lnTo>
                <a:lnTo>
                  <a:pt x="1579398" y="285337"/>
                </a:lnTo>
                <a:lnTo>
                  <a:pt x="1220286" y="285337"/>
                </a:lnTo>
                <a:lnTo>
                  <a:pt x="1256489" y="179587"/>
                </a:lnTo>
                <a:lnTo>
                  <a:pt x="1615602" y="179587"/>
                </a:lnTo>
                <a:lnTo>
                  <a:pt x="1624808" y="152653"/>
                </a:lnTo>
                <a:lnTo>
                  <a:pt x="1261839" y="152653"/>
                </a:lnTo>
                <a:lnTo>
                  <a:pt x="1299473" y="42922"/>
                </a:lnTo>
                <a:lnTo>
                  <a:pt x="1662442" y="42922"/>
                </a:lnTo>
                <a:close/>
              </a:path>
            </a:pathLst>
          </a:custGeom>
          <a:effectLst>
            <a:glow rad="127000">
              <a:schemeClr val="bg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4" t="17037" r="5545" b="38518"/>
          <a:stretch/>
        </p:blipFill>
        <p:spPr>
          <a:xfrm>
            <a:off x="10479465" y="195806"/>
            <a:ext cx="1215689" cy="22973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7" t="22528" r="20533" b="40412"/>
          <a:stretch/>
        </p:blipFill>
        <p:spPr>
          <a:xfrm rot="1800000">
            <a:off x="10929042" y="2347709"/>
            <a:ext cx="967740" cy="14401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24715" r="78296" b="38225"/>
          <a:stretch/>
        </p:blipFill>
        <p:spPr>
          <a:xfrm>
            <a:off x="10119570" y="3955495"/>
            <a:ext cx="967740" cy="14401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1" t="6582" r="65205" b="66751"/>
          <a:stretch/>
        </p:blipFill>
        <p:spPr>
          <a:xfrm>
            <a:off x="-12700" y="-12700"/>
            <a:ext cx="2755900" cy="1828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23"/>
          <a:stretch/>
        </p:blipFill>
        <p:spPr>
          <a:xfrm>
            <a:off x="295383" y="1259558"/>
            <a:ext cx="4527714" cy="602376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129585" y="707955"/>
            <a:ext cx="4729514" cy="5230948"/>
            <a:chOff x="5129585" y="707955"/>
            <a:chExt cx="4729514" cy="5230948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8686446" y="707955"/>
              <a:ext cx="1172653" cy="1172653"/>
            </a:xfrm>
            <a:prstGeom prst="line">
              <a:avLst/>
            </a:prstGeom>
            <a:ln w="12700">
              <a:solidFill>
                <a:srgbClr val="E600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129585" y="4515432"/>
              <a:ext cx="1423471" cy="1423471"/>
            </a:xfrm>
            <a:prstGeom prst="line">
              <a:avLst/>
            </a:prstGeom>
            <a:ln w="12700">
              <a:solidFill>
                <a:srgbClr val="E600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6333481" y="4384590"/>
              <a:ext cx="842581" cy="842578"/>
            </a:xfrm>
            <a:prstGeom prst="line">
              <a:avLst/>
            </a:prstGeom>
            <a:ln w="12700">
              <a:solidFill>
                <a:srgbClr val="43B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9410347" y="1524099"/>
              <a:ext cx="156746" cy="156748"/>
            </a:xfrm>
            <a:prstGeom prst="line">
              <a:avLst/>
            </a:prstGeom>
            <a:ln w="12700">
              <a:solidFill>
                <a:srgbClr val="43B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8241378" y="1259558"/>
              <a:ext cx="445068" cy="445074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6464588" y="4683938"/>
              <a:ext cx="842581" cy="842578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Valentin - A Little S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749425" y="292100"/>
            <a:ext cx="609600" cy="6096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504998" y="3219510"/>
            <a:ext cx="61141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优秀志愿服务队</a:t>
            </a:r>
            <a:r>
              <a:rPr lang="en-US" altLang="zh-CN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ppt</a:t>
            </a:r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模板</a:t>
            </a:r>
            <a:endParaRPr lang="zh-CN" alt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2996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4" t="17037" r="5545" b="38518"/>
          <a:stretch/>
        </p:blipFill>
        <p:spPr>
          <a:xfrm>
            <a:off x="201194" y="150503"/>
            <a:ext cx="1215689" cy="22973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24715" r="78296" b="38225"/>
          <a:stretch/>
        </p:blipFill>
        <p:spPr>
          <a:xfrm>
            <a:off x="74699" y="1922210"/>
            <a:ext cx="967740" cy="1440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78288" y="98030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E6002F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目录</a:t>
            </a:r>
            <a:endParaRPr lang="zh-CN" altLang="en-US" sz="7200" dirty="0">
              <a:solidFill>
                <a:srgbClr val="E6002F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834288" y="2137772"/>
            <a:ext cx="1756673" cy="0"/>
          </a:xfrm>
          <a:prstGeom prst="line">
            <a:avLst/>
          </a:prstGeom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793610" y="2180635"/>
            <a:ext cx="1838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rgbClr val="FF0000"/>
                </a:solidFill>
                <a:latin typeface="Agency FB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CONTENTS</a:t>
            </a:r>
            <a:endParaRPr lang="zh-CN" altLang="en-US" sz="2400" b="1" dirty="0">
              <a:solidFill>
                <a:srgbClr val="FF0000"/>
              </a:solidFill>
              <a:latin typeface="Agency FB" panose="020B0503020202020204" pitchFamily="34" charset="0"/>
              <a:ea typeface="方正综艺简体" panose="03000509000000000000" pitchFamily="65" charset="-122"/>
              <a:cs typeface="Tahoma" panose="020B060403050404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23"/>
          <a:stretch/>
        </p:blipFill>
        <p:spPr>
          <a:xfrm>
            <a:off x="1064846" y="2845736"/>
            <a:ext cx="3007935" cy="40018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556248" y="1219200"/>
            <a:ext cx="5314953" cy="864567"/>
            <a:chOff x="5556248" y="1219200"/>
            <a:chExt cx="5314953" cy="864567"/>
          </a:xfrm>
        </p:grpSpPr>
        <p:sp>
          <p:nvSpPr>
            <p:cNvPr id="16" name="矩形 15"/>
            <p:cNvSpPr/>
            <p:nvPr/>
          </p:nvSpPr>
          <p:spPr>
            <a:xfrm>
              <a:off x="5556251" y="1219200"/>
              <a:ext cx="5314950" cy="85072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7074534" y="1321397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</a:t>
              </a:r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服务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5556248" y="1219201"/>
              <a:ext cx="847726" cy="864566"/>
              <a:chOff x="5556248" y="1219201"/>
              <a:chExt cx="847726" cy="864566"/>
            </a:xfrm>
          </p:grpSpPr>
          <p:sp>
            <p:nvSpPr>
              <p:cNvPr id="23" name="五边形 22"/>
              <p:cNvSpPr/>
              <p:nvPr/>
            </p:nvSpPr>
            <p:spPr>
              <a:xfrm>
                <a:off x="5556248" y="1219201"/>
                <a:ext cx="847726" cy="864566"/>
              </a:xfrm>
              <a:prstGeom prst="homePlate">
                <a:avLst/>
              </a:prstGeom>
              <a:solidFill>
                <a:srgbClr val="E600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634816" y="1389875"/>
                <a:ext cx="437940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Agency FB" panose="020B0503020202020204" pitchFamily="34" charset="0"/>
                    <a:ea typeface="方正综艺简体" panose="03000509000000000000" pitchFamily="65" charset="-122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Agency FB" panose="020B0503020202020204" pitchFamily="34" charset="0"/>
                  <a:ea typeface="方正综艺简体" panose="03000509000000000000" pitchFamily="65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5556248" y="2251826"/>
            <a:ext cx="5314953" cy="864566"/>
            <a:chOff x="5556248" y="2251826"/>
            <a:chExt cx="5314953" cy="864566"/>
          </a:xfrm>
        </p:grpSpPr>
        <p:sp>
          <p:nvSpPr>
            <p:cNvPr id="18" name="矩形 17"/>
            <p:cNvSpPr/>
            <p:nvPr/>
          </p:nvSpPr>
          <p:spPr>
            <a:xfrm>
              <a:off x="5556251" y="2258748"/>
              <a:ext cx="5314950" cy="850723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边形 21"/>
            <p:cNvSpPr/>
            <p:nvPr/>
          </p:nvSpPr>
          <p:spPr>
            <a:xfrm>
              <a:off x="5556248" y="2251826"/>
              <a:ext cx="847726" cy="864566"/>
            </a:xfrm>
            <a:prstGeom prst="homePlate">
              <a:avLst/>
            </a:prstGeom>
            <a:solidFill>
              <a:srgbClr val="0D7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074534" y="2337906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</a:t>
              </a:r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的精神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597947" y="2422500"/>
              <a:ext cx="511679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方正综艺简体" panose="03000509000000000000" pitchFamily="65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56248" y="3284452"/>
            <a:ext cx="5314953" cy="864566"/>
            <a:chOff x="5556248" y="3284452"/>
            <a:chExt cx="5314953" cy="864566"/>
          </a:xfrm>
        </p:grpSpPr>
        <p:sp>
          <p:nvSpPr>
            <p:cNvPr id="19" name="矩形 18"/>
            <p:cNvSpPr/>
            <p:nvPr/>
          </p:nvSpPr>
          <p:spPr>
            <a:xfrm>
              <a:off x="5556251" y="3291374"/>
              <a:ext cx="5314950" cy="850723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五边形 24"/>
            <p:cNvSpPr/>
            <p:nvPr/>
          </p:nvSpPr>
          <p:spPr>
            <a:xfrm>
              <a:off x="5556248" y="3284452"/>
              <a:ext cx="847726" cy="864566"/>
            </a:xfrm>
            <a:prstGeom prst="homePlate">
              <a:avLst/>
            </a:pr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7074534" y="3398356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</a:t>
              </a:r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的特性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594742" y="3455126"/>
              <a:ext cx="51809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方正综艺简体" panose="03000509000000000000" pitchFamily="65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  <a:ea typeface="方正综艺简体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56248" y="4312195"/>
            <a:ext cx="5314953" cy="864566"/>
            <a:chOff x="5556248" y="4312195"/>
            <a:chExt cx="5314953" cy="864566"/>
          </a:xfrm>
        </p:grpSpPr>
        <p:sp>
          <p:nvSpPr>
            <p:cNvPr id="20" name="矩形 19"/>
            <p:cNvSpPr/>
            <p:nvPr/>
          </p:nvSpPr>
          <p:spPr>
            <a:xfrm>
              <a:off x="5556251" y="4319117"/>
              <a:ext cx="5314950" cy="850723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五边形 23"/>
            <p:cNvSpPr/>
            <p:nvPr/>
          </p:nvSpPr>
          <p:spPr>
            <a:xfrm>
              <a:off x="5556248" y="4312195"/>
              <a:ext cx="847726" cy="864566"/>
            </a:xfrm>
            <a:prstGeom prst="homePlate">
              <a:avLst/>
            </a:pr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074534" y="4421314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</a:t>
              </a:r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含义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595543" y="4482869"/>
              <a:ext cx="516488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方正综艺简体" panose="03000509000000000000" pitchFamily="65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  <a:ea typeface="方正综艺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123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500">
        <p:checker/>
      </p:transition>
    </mc:Choice>
    <mc:Fallback xmlns="">
      <p:transition spd="slow" advTm="1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261109" y="1541907"/>
            <a:ext cx="3722115" cy="3800475"/>
            <a:chOff x="1152524" y="1333500"/>
            <a:chExt cx="4524375" cy="461962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1152524" y="1333500"/>
              <a:ext cx="4524375" cy="4619625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6" name="文本框 5"/>
            <p:cNvSpPr txBox="1"/>
            <p:nvPr/>
          </p:nvSpPr>
          <p:spPr>
            <a:xfrm>
              <a:off x="2605004" y="1790054"/>
              <a:ext cx="1867065" cy="226339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综艺简体" panose="03000509000000000000" pitchFamily="65" charset="-122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  <a:ea typeface="方正综艺简体" panose="03000509000000000000" pitchFamily="65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5301615" y="1453526"/>
            <a:ext cx="0" cy="3533775"/>
          </a:xfrm>
          <a:prstGeom prst="line">
            <a:avLst/>
          </a:prstGeom>
          <a:ln>
            <a:solidFill>
              <a:srgbClr val="E60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798946" y="1917505"/>
            <a:ext cx="4801314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zh-CN" altLang="en-US" sz="6000" dirty="0" smtClean="0">
                <a:solidFill>
                  <a:srgbClr val="E6002F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志愿者的服务</a:t>
            </a:r>
            <a:endParaRPr lang="zh-CN" altLang="en-US" sz="6000" dirty="0">
              <a:solidFill>
                <a:srgbClr val="E6002F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5898329" y="2933168"/>
            <a:ext cx="4522783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。您的内容打在这里，或者通过复制您的文本后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，此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框中选择粘贴，并选择只保留文字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5932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470154" y="415101"/>
            <a:ext cx="3903774" cy="905837"/>
            <a:chOff x="470154" y="415101"/>
            <a:chExt cx="3903774" cy="905837"/>
          </a:xfrm>
        </p:grpSpPr>
        <p:sp>
          <p:nvSpPr>
            <p:cNvPr id="2" name="矩形 1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志愿者的服务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701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708350" y="486003"/>
              <a:ext cx="46679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8350" y="1851983"/>
            <a:ext cx="3094567" cy="3381262"/>
            <a:chOff x="708350" y="1851983"/>
            <a:chExt cx="3094567" cy="3381262"/>
          </a:xfrm>
        </p:grpSpPr>
        <p:grpSp>
          <p:nvGrpSpPr>
            <p:cNvPr id="5" name="组合 47"/>
            <p:cNvGrpSpPr/>
            <p:nvPr/>
          </p:nvGrpSpPr>
          <p:grpSpPr>
            <a:xfrm>
              <a:off x="783425" y="1851983"/>
              <a:ext cx="2871171" cy="3172452"/>
              <a:chOff x="1303339" y="1131590"/>
              <a:chExt cx="2489200" cy="2749550"/>
            </a:xfrm>
            <a:effectLst/>
          </p:grpSpPr>
          <p:sp>
            <p:nvSpPr>
              <p:cNvPr id="6" name="Freeform 9"/>
              <p:cNvSpPr>
                <a:spLocks/>
              </p:cNvSpPr>
              <p:nvPr/>
            </p:nvSpPr>
            <p:spPr bwMode="auto">
              <a:xfrm>
                <a:off x="1303339" y="1131590"/>
                <a:ext cx="2489200" cy="2749550"/>
              </a:xfrm>
              <a:custGeom>
                <a:avLst/>
                <a:gdLst>
                  <a:gd name="T0" fmla="*/ 136 w 1004"/>
                  <a:gd name="T1" fmla="*/ 323 h 1109"/>
                  <a:gd name="T2" fmla="*/ 76 w 1004"/>
                  <a:gd name="T3" fmla="*/ 394 h 1109"/>
                  <a:gd name="T4" fmla="*/ 6 w 1004"/>
                  <a:gd name="T5" fmla="*/ 570 h 1109"/>
                  <a:gd name="T6" fmla="*/ 2 w 1004"/>
                  <a:gd name="T7" fmla="*/ 600 h 1109"/>
                  <a:gd name="T8" fmla="*/ 2 w 1004"/>
                  <a:gd name="T9" fmla="*/ 606 h 1109"/>
                  <a:gd name="T10" fmla="*/ 2 w 1004"/>
                  <a:gd name="T11" fmla="*/ 608 h 1109"/>
                  <a:gd name="T12" fmla="*/ 0 w 1004"/>
                  <a:gd name="T13" fmla="*/ 630 h 1109"/>
                  <a:gd name="T14" fmla="*/ 12 w 1004"/>
                  <a:gd name="T15" fmla="*/ 742 h 1109"/>
                  <a:gd name="T16" fmla="*/ 100 w 1004"/>
                  <a:gd name="T17" fmla="*/ 926 h 1109"/>
                  <a:gd name="T18" fmla="*/ 280 w 1004"/>
                  <a:gd name="T19" fmla="*/ 1066 h 1109"/>
                  <a:gd name="T20" fmla="*/ 461 w 1004"/>
                  <a:gd name="T21" fmla="*/ 1108 h 1109"/>
                  <a:gd name="T22" fmla="*/ 475 w 1004"/>
                  <a:gd name="T23" fmla="*/ 1109 h 1109"/>
                  <a:gd name="T24" fmla="*/ 501 w 1004"/>
                  <a:gd name="T25" fmla="*/ 1109 h 1109"/>
                  <a:gd name="T26" fmla="*/ 525 w 1004"/>
                  <a:gd name="T27" fmla="*/ 1107 h 1109"/>
                  <a:gd name="T28" fmla="*/ 871 w 1004"/>
                  <a:gd name="T29" fmla="*/ 930 h 1109"/>
                  <a:gd name="T30" fmla="*/ 990 w 1004"/>
                  <a:gd name="T31" fmla="*/ 694 h 1109"/>
                  <a:gd name="T32" fmla="*/ 999 w 1004"/>
                  <a:gd name="T33" fmla="*/ 645 h 1109"/>
                  <a:gd name="T34" fmla="*/ 1002 w 1004"/>
                  <a:gd name="T35" fmla="*/ 613 h 1109"/>
                  <a:gd name="T36" fmla="*/ 1002 w 1004"/>
                  <a:gd name="T37" fmla="*/ 608 h 1109"/>
                  <a:gd name="T38" fmla="*/ 1002 w 1004"/>
                  <a:gd name="T39" fmla="*/ 602 h 1109"/>
                  <a:gd name="T40" fmla="*/ 1003 w 1004"/>
                  <a:gd name="T41" fmla="*/ 584 h 1109"/>
                  <a:gd name="T42" fmla="*/ 1004 w 1004"/>
                  <a:gd name="T43" fmla="*/ 580 h 1109"/>
                  <a:gd name="T44" fmla="*/ 1003 w 1004"/>
                  <a:gd name="T45" fmla="*/ 566 h 1109"/>
                  <a:gd name="T46" fmla="*/ 1003 w 1004"/>
                  <a:gd name="T47" fmla="*/ 553 h 1109"/>
                  <a:gd name="T48" fmla="*/ 1003 w 1004"/>
                  <a:gd name="T49" fmla="*/ 548 h 1109"/>
                  <a:gd name="T50" fmla="*/ 999 w 1004"/>
                  <a:gd name="T51" fmla="*/ 501 h 1109"/>
                  <a:gd name="T52" fmla="*/ 994 w 1004"/>
                  <a:gd name="T53" fmla="*/ 470 h 1109"/>
                  <a:gd name="T54" fmla="*/ 884 w 1004"/>
                  <a:gd name="T55" fmla="*/ 227 h 1109"/>
                  <a:gd name="T56" fmla="*/ 588 w 1004"/>
                  <a:gd name="T57" fmla="*/ 24 h 1109"/>
                  <a:gd name="T58" fmla="*/ 458 w 1004"/>
                  <a:gd name="T59" fmla="*/ 1 h 1109"/>
                  <a:gd name="T60" fmla="*/ 449 w 1004"/>
                  <a:gd name="T61" fmla="*/ 376 h 1109"/>
                  <a:gd name="T62" fmla="*/ 463 w 1004"/>
                  <a:gd name="T63" fmla="*/ 374 h 1109"/>
                  <a:gd name="T64" fmla="*/ 569 w 1004"/>
                  <a:gd name="T65" fmla="*/ 389 h 1109"/>
                  <a:gd name="T66" fmla="*/ 711 w 1004"/>
                  <a:gd name="T67" fmla="*/ 525 h 1109"/>
                  <a:gd name="T68" fmla="*/ 719 w 1004"/>
                  <a:gd name="T69" fmla="*/ 547 h 1109"/>
                  <a:gd name="T70" fmla="*/ 726 w 1004"/>
                  <a:gd name="T71" fmla="*/ 569 h 1109"/>
                  <a:gd name="T72" fmla="*/ 730 w 1004"/>
                  <a:gd name="T73" fmla="*/ 584 h 1109"/>
                  <a:gd name="T74" fmla="*/ 731 w 1004"/>
                  <a:gd name="T75" fmla="*/ 588 h 1109"/>
                  <a:gd name="T76" fmla="*/ 732 w 1004"/>
                  <a:gd name="T77" fmla="*/ 590 h 1109"/>
                  <a:gd name="T78" fmla="*/ 734 w 1004"/>
                  <a:gd name="T79" fmla="*/ 609 h 1109"/>
                  <a:gd name="T80" fmla="*/ 734 w 1004"/>
                  <a:gd name="T81" fmla="*/ 608 h 1109"/>
                  <a:gd name="T82" fmla="*/ 734 w 1004"/>
                  <a:gd name="T83" fmla="*/ 610 h 1109"/>
                  <a:gd name="T84" fmla="*/ 735 w 1004"/>
                  <a:gd name="T85" fmla="*/ 627 h 1109"/>
                  <a:gd name="T86" fmla="*/ 735 w 1004"/>
                  <a:gd name="T87" fmla="*/ 653 h 1109"/>
                  <a:gd name="T88" fmla="*/ 693 w 1004"/>
                  <a:gd name="T89" fmla="*/ 794 h 1109"/>
                  <a:gd name="T90" fmla="*/ 682 w 1004"/>
                  <a:gd name="T91" fmla="*/ 810 h 1109"/>
                  <a:gd name="T92" fmla="*/ 643 w 1004"/>
                  <a:gd name="T93" fmla="*/ 856 h 1109"/>
                  <a:gd name="T94" fmla="*/ 499 w 1004"/>
                  <a:gd name="T95" fmla="*/ 937 h 1109"/>
                  <a:gd name="T96" fmla="*/ 484 w 1004"/>
                  <a:gd name="T97" fmla="*/ 940 h 1109"/>
                  <a:gd name="T98" fmla="*/ 470 w 1004"/>
                  <a:gd name="T99" fmla="*/ 943 h 1109"/>
                  <a:gd name="T100" fmla="*/ 457 w 1004"/>
                  <a:gd name="T101" fmla="*/ 945 h 1109"/>
                  <a:gd name="T102" fmla="*/ 328 w 1004"/>
                  <a:gd name="T103" fmla="*/ 937 h 1109"/>
                  <a:gd name="T104" fmla="*/ 178 w 1004"/>
                  <a:gd name="T105" fmla="*/ 855 h 1109"/>
                  <a:gd name="T106" fmla="*/ 84 w 1004"/>
                  <a:gd name="T107" fmla="*/ 720 h 1109"/>
                  <a:gd name="T108" fmla="*/ 59 w 1004"/>
                  <a:gd name="T109" fmla="*/ 629 h 1109"/>
                  <a:gd name="T110" fmla="*/ 56 w 1004"/>
                  <a:gd name="T111" fmla="*/ 607 h 1109"/>
                  <a:gd name="T112" fmla="*/ 56 w 1004"/>
                  <a:gd name="T113" fmla="*/ 606 h 1109"/>
                  <a:gd name="T114" fmla="*/ 56 w 1004"/>
                  <a:gd name="T115" fmla="*/ 601 h 1109"/>
                  <a:gd name="T116" fmla="*/ 55 w 1004"/>
                  <a:gd name="T117" fmla="*/ 574 h 1109"/>
                  <a:gd name="T118" fmla="*/ 93 w 1004"/>
                  <a:gd name="T119" fmla="*/ 404 h 1109"/>
                  <a:gd name="T120" fmla="*/ 140 w 1004"/>
                  <a:gd name="T121" fmla="*/ 327 h 1109"/>
                  <a:gd name="T122" fmla="*/ 141 w 1004"/>
                  <a:gd name="T123" fmla="*/ 319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04" h="1109">
                    <a:moveTo>
                      <a:pt x="141" y="319"/>
                    </a:moveTo>
                    <a:cubicBezTo>
                      <a:pt x="141" y="319"/>
                      <a:pt x="140" y="320"/>
                      <a:pt x="136" y="323"/>
                    </a:cubicBezTo>
                    <a:cubicBezTo>
                      <a:pt x="133" y="327"/>
                      <a:pt x="128" y="331"/>
                      <a:pt x="123" y="337"/>
                    </a:cubicBezTo>
                    <a:cubicBezTo>
                      <a:pt x="111" y="349"/>
                      <a:pt x="94" y="368"/>
                      <a:pt x="76" y="394"/>
                    </a:cubicBezTo>
                    <a:cubicBezTo>
                      <a:pt x="58" y="421"/>
                      <a:pt x="38" y="456"/>
                      <a:pt x="24" y="499"/>
                    </a:cubicBezTo>
                    <a:cubicBezTo>
                      <a:pt x="16" y="521"/>
                      <a:pt x="10" y="545"/>
                      <a:pt x="6" y="570"/>
                    </a:cubicBezTo>
                    <a:cubicBezTo>
                      <a:pt x="5" y="577"/>
                      <a:pt x="4" y="583"/>
                      <a:pt x="3" y="590"/>
                    </a:cubicBezTo>
                    <a:cubicBezTo>
                      <a:pt x="3" y="593"/>
                      <a:pt x="3" y="597"/>
                      <a:pt x="2" y="600"/>
                    </a:cubicBezTo>
                    <a:cubicBezTo>
                      <a:pt x="2" y="605"/>
                      <a:pt x="2" y="605"/>
                      <a:pt x="2" y="605"/>
                    </a:cubicBezTo>
                    <a:cubicBezTo>
                      <a:pt x="2" y="606"/>
                      <a:pt x="2" y="606"/>
                      <a:pt x="2" y="606"/>
                    </a:cubicBezTo>
                    <a:cubicBezTo>
                      <a:pt x="2" y="607"/>
                      <a:pt x="2" y="607"/>
                      <a:pt x="2" y="607"/>
                    </a:cubicBezTo>
                    <a:cubicBezTo>
                      <a:pt x="2" y="606"/>
                      <a:pt x="2" y="608"/>
                      <a:pt x="2" y="608"/>
                    </a:cubicBezTo>
                    <a:cubicBezTo>
                      <a:pt x="1" y="611"/>
                      <a:pt x="1" y="611"/>
                      <a:pt x="1" y="611"/>
                    </a:cubicBezTo>
                    <a:cubicBezTo>
                      <a:pt x="1" y="617"/>
                      <a:pt x="1" y="624"/>
                      <a:pt x="0" y="630"/>
                    </a:cubicBezTo>
                    <a:cubicBezTo>
                      <a:pt x="0" y="637"/>
                      <a:pt x="0" y="645"/>
                      <a:pt x="0" y="652"/>
                    </a:cubicBezTo>
                    <a:cubicBezTo>
                      <a:pt x="1" y="681"/>
                      <a:pt x="5" y="712"/>
                      <a:pt x="12" y="742"/>
                    </a:cubicBezTo>
                    <a:cubicBezTo>
                      <a:pt x="19" y="773"/>
                      <a:pt x="29" y="805"/>
                      <a:pt x="44" y="836"/>
                    </a:cubicBezTo>
                    <a:cubicBezTo>
                      <a:pt x="59" y="867"/>
                      <a:pt x="77" y="897"/>
                      <a:pt x="100" y="926"/>
                    </a:cubicBezTo>
                    <a:cubicBezTo>
                      <a:pt x="122" y="954"/>
                      <a:pt x="149" y="981"/>
                      <a:pt x="179" y="1005"/>
                    </a:cubicBezTo>
                    <a:cubicBezTo>
                      <a:pt x="210" y="1029"/>
                      <a:pt x="244" y="1049"/>
                      <a:pt x="280" y="1066"/>
                    </a:cubicBezTo>
                    <a:cubicBezTo>
                      <a:pt x="317" y="1082"/>
                      <a:pt x="357" y="1095"/>
                      <a:pt x="398" y="1102"/>
                    </a:cubicBezTo>
                    <a:cubicBezTo>
                      <a:pt x="419" y="1105"/>
                      <a:pt x="440" y="1108"/>
                      <a:pt x="461" y="1108"/>
                    </a:cubicBezTo>
                    <a:cubicBezTo>
                      <a:pt x="468" y="1109"/>
                      <a:pt x="468" y="1109"/>
                      <a:pt x="468" y="1109"/>
                    </a:cubicBezTo>
                    <a:cubicBezTo>
                      <a:pt x="470" y="1109"/>
                      <a:pt x="472" y="1109"/>
                      <a:pt x="475" y="1109"/>
                    </a:cubicBezTo>
                    <a:cubicBezTo>
                      <a:pt x="493" y="1109"/>
                      <a:pt x="493" y="1109"/>
                      <a:pt x="493" y="1109"/>
                    </a:cubicBezTo>
                    <a:cubicBezTo>
                      <a:pt x="495" y="1109"/>
                      <a:pt x="498" y="1109"/>
                      <a:pt x="501" y="1109"/>
                    </a:cubicBezTo>
                    <a:cubicBezTo>
                      <a:pt x="509" y="1108"/>
                      <a:pt x="509" y="1108"/>
                      <a:pt x="509" y="1108"/>
                    </a:cubicBezTo>
                    <a:cubicBezTo>
                      <a:pt x="525" y="1107"/>
                      <a:pt x="525" y="1107"/>
                      <a:pt x="525" y="1107"/>
                    </a:cubicBezTo>
                    <a:cubicBezTo>
                      <a:pt x="568" y="1103"/>
                      <a:pt x="611" y="1094"/>
                      <a:pt x="653" y="1079"/>
                    </a:cubicBezTo>
                    <a:cubicBezTo>
                      <a:pt x="736" y="1050"/>
                      <a:pt x="812" y="998"/>
                      <a:pt x="871" y="930"/>
                    </a:cubicBezTo>
                    <a:cubicBezTo>
                      <a:pt x="900" y="896"/>
                      <a:pt x="925" y="859"/>
                      <a:pt x="946" y="819"/>
                    </a:cubicBezTo>
                    <a:cubicBezTo>
                      <a:pt x="966" y="779"/>
                      <a:pt x="980" y="737"/>
                      <a:pt x="990" y="694"/>
                    </a:cubicBezTo>
                    <a:cubicBezTo>
                      <a:pt x="993" y="683"/>
                      <a:pt x="994" y="672"/>
                      <a:pt x="996" y="661"/>
                    </a:cubicBezTo>
                    <a:cubicBezTo>
                      <a:pt x="997" y="656"/>
                      <a:pt x="998" y="651"/>
                      <a:pt x="999" y="645"/>
                    </a:cubicBezTo>
                    <a:cubicBezTo>
                      <a:pt x="999" y="640"/>
                      <a:pt x="1000" y="634"/>
                      <a:pt x="1001" y="629"/>
                    </a:cubicBezTo>
                    <a:cubicBezTo>
                      <a:pt x="1001" y="624"/>
                      <a:pt x="1001" y="618"/>
                      <a:pt x="1002" y="613"/>
                    </a:cubicBezTo>
                    <a:cubicBezTo>
                      <a:pt x="1002" y="609"/>
                      <a:pt x="1002" y="609"/>
                      <a:pt x="1002" y="609"/>
                    </a:cubicBezTo>
                    <a:cubicBezTo>
                      <a:pt x="1002" y="608"/>
                      <a:pt x="1002" y="608"/>
                      <a:pt x="1002" y="608"/>
                    </a:cubicBezTo>
                    <a:cubicBezTo>
                      <a:pt x="1002" y="611"/>
                      <a:pt x="1002" y="603"/>
                      <a:pt x="1002" y="604"/>
                    </a:cubicBezTo>
                    <a:cubicBezTo>
                      <a:pt x="1002" y="602"/>
                      <a:pt x="1002" y="602"/>
                      <a:pt x="1002" y="602"/>
                    </a:cubicBezTo>
                    <a:cubicBezTo>
                      <a:pt x="1003" y="596"/>
                      <a:pt x="1003" y="596"/>
                      <a:pt x="1003" y="596"/>
                    </a:cubicBezTo>
                    <a:cubicBezTo>
                      <a:pt x="1003" y="592"/>
                      <a:pt x="1003" y="588"/>
                      <a:pt x="1003" y="584"/>
                    </a:cubicBezTo>
                    <a:cubicBezTo>
                      <a:pt x="1004" y="582"/>
                      <a:pt x="1004" y="582"/>
                      <a:pt x="1004" y="582"/>
                    </a:cubicBezTo>
                    <a:cubicBezTo>
                      <a:pt x="1004" y="580"/>
                      <a:pt x="1004" y="580"/>
                      <a:pt x="1004" y="580"/>
                    </a:cubicBezTo>
                    <a:cubicBezTo>
                      <a:pt x="1004" y="575"/>
                      <a:pt x="1004" y="575"/>
                      <a:pt x="1004" y="575"/>
                    </a:cubicBezTo>
                    <a:cubicBezTo>
                      <a:pt x="1003" y="566"/>
                      <a:pt x="1003" y="566"/>
                      <a:pt x="1003" y="566"/>
                    </a:cubicBezTo>
                    <a:cubicBezTo>
                      <a:pt x="1003" y="557"/>
                      <a:pt x="1003" y="557"/>
                      <a:pt x="1003" y="557"/>
                    </a:cubicBezTo>
                    <a:cubicBezTo>
                      <a:pt x="1003" y="553"/>
                      <a:pt x="1003" y="553"/>
                      <a:pt x="1003" y="553"/>
                    </a:cubicBezTo>
                    <a:cubicBezTo>
                      <a:pt x="1003" y="550"/>
                      <a:pt x="1003" y="550"/>
                      <a:pt x="1003" y="550"/>
                    </a:cubicBezTo>
                    <a:cubicBezTo>
                      <a:pt x="1003" y="548"/>
                      <a:pt x="1003" y="548"/>
                      <a:pt x="1003" y="548"/>
                    </a:cubicBezTo>
                    <a:cubicBezTo>
                      <a:pt x="1003" y="543"/>
                      <a:pt x="1002" y="538"/>
                      <a:pt x="1002" y="532"/>
                    </a:cubicBezTo>
                    <a:cubicBezTo>
                      <a:pt x="1001" y="522"/>
                      <a:pt x="1000" y="511"/>
                      <a:pt x="999" y="501"/>
                    </a:cubicBezTo>
                    <a:cubicBezTo>
                      <a:pt x="998" y="495"/>
                      <a:pt x="997" y="490"/>
                      <a:pt x="996" y="485"/>
                    </a:cubicBezTo>
                    <a:cubicBezTo>
                      <a:pt x="996" y="480"/>
                      <a:pt x="995" y="475"/>
                      <a:pt x="994" y="470"/>
                    </a:cubicBezTo>
                    <a:cubicBezTo>
                      <a:pt x="992" y="459"/>
                      <a:pt x="989" y="449"/>
                      <a:pt x="987" y="439"/>
                    </a:cubicBezTo>
                    <a:cubicBezTo>
                      <a:pt x="967" y="358"/>
                      <a:pt x="930" y="286"/>
                      <a:pt x="884" y="227"/>
                    </a:cubicBezTo>
                    <a:cubicBezTo>
                      <a:pt x="839" y="169"/>
                      <a:pt x="786" y="123"/>
                      <a:pt x="734" y="91"/>
                    </a:cubicBezTo>
                    <a:cubicBezTo>
                      <a:pt x="682" y="58"/>
                      <a:pt x="631" y="37"/>
                      <a:pt x="588" y="24"/>
                    </a:cubicBezTo>
                    <a:cubicBezTo>
                      <a:pt x="545" y="12"/>
                      <a:pt x="509" y="6"/>
                      <a:pt x="485" y="3"/>
                    </a:cubicBezTo>
                    <a:cubicBezTo>
                      <a:pt x="473" y="2"/>
                      <a:pt x="464" y="1"/>
                      <a:pt x="458" y="1"/>
                    </a:cubicBezTo>
                    <a:cubicBezTo>
                      <a:pt x="452" y="0"/>
                      <a:pt x="449" y="0"/>
                      <a:pt x="449" y="0"/>
                    </a:cubicBezTo>
                    <a:cubicBezTo>
                      <a:pt x="449" y="376"/>
                      <a:pt x="449" y="376"/>
                      <a:pt x="449" y="376"/>
                    </a:cubicBezTo>
                    <a:cubicBezTo>
                      <a:pt x="449" y="376"/>
                      <a:pt x="450" y="375"/>
                      <a:pt x="452" y="375"/>
                    </a:cubicBezTo>
                    <a:cubicBezTo>
                      <a:pt x="455" y="375"/>
                      <a:pt x="458" y="374"/>
                      <a:pt x="463" y="374"/>
                    </a:cubicBezTo>
                    <a:cubicBezTo>
                      <a:pt x="473" y="373"/>
                      <a:pt x="487" y="373"/>
                      <a:pt x="504" y="374"/>
                    </a:cubicBezTo>
                    <a:cubicBezTo>
                      <a:pt x="522" y="376"/>
                      <a:pt x="544" y="380"/>
                      <a:pt x="569" y="389"/>
                    </a:cubicBezTo>
                    <a:cubicBezTo>
                      <a:pt x="593" y="399"/>
                      <a:pt x="620" y="414"/>
                      <a:pt x="645" y="436"/>
                    </a:cubicBezTo>
                    <a:cubicBezTo>
                      <a:pt x="670" y="458"/>
                      <a:pt x="694" y="488"/>
                      <a:pt x="711" y="525"/>
                    </a:cubicBezTo>
                    <a:cubicBezTo>
                      <a:pt x="713" y="530"/>
                      <a:pt x="715" y="535"/>
                      <a:pt x="717" y="539"/>
                    </a:cubicBezTo>
                    <a:cubicBezTo>
                      <a:pt x="718" y="542"/>
                      <a:pt x="719" y="544"/>
                      <a:pt x="719" y="547"/>
                    </a:cubicBezTo>
                    <a:cubicBezTo>
                      <a:pt x="720" y="549"/>
                      <a:pt x="721" y="552"/>
                      <a:pt x="722" y="554"/>
                    </a:cubicBezTo>
                    <a:cubicBezTo>
                      <a:pt x="723" y="559"/>
                      <a:pt x="725" y="564"/>
                      <a:pt x="726" y="569"/>
                    </a:cubicBezTo>
                    <a:cubicBezTo>
                      <a:pt x="727" y="572"/>
                      <a:pt x="728" y="575"/>
                      <a:pt x="728" y="577"/>
                    </a:cubicBezTo>
                    <a:cubicBezTo>
                      <a:pt x="730" y="584"/>
                      <a:pt x="730" y="584"/>
                      <a:pt x="730" y="584"/>
                    </a:cubicBezTo>
                    <a:cubicBezTo>
                      <a:pt x="731" y="587"/>
                      <a:pt x="731" y="587"/>
                      <a:pt x="731" y="587"/>
                    </a:cubicBezTo>
                    <a:cubicBezTo>
                      <a:pt x="731" y="588"/>
                      <a:pt x="731" y="588"/>
                      <a:pt x="731" y="588"/>
                    </a:cubicBezTo>
                    <a:cubicBezTo>
                      <a:pt x="731" y="589"/>
                      <a:pt x="731" y="589"/>
                      <a:pt x="731" y="589"/>
                    </a:cubicBezTo>
                    <a:cubicBezTo>
                      <a:pt x="731" y="589"/>
                      <a:pt x="732" y="590"/>
                      <a:pt x="732" y="590"/>
                    </a:cubicBezTo>
                    <a:cubicBezTo>
                      <a:pt x="732" y="595"/>
                      <a:pt x="732" y="599"/>
                      <a:pt x="733" y="603"/>
                    </a:cubicBezTo>
                    <a:cubicBezTo>
                      <a:pt x="734" y="609"/>
                      <a:pt x="734" y="609"/>
                      <a:pt x="734" y="609"/>
                    </a:cubicBezTo>
                    <a:cubicBezTo>
                      <a:pt x="734" y="610"/>
                      <a:pt x="734" y="610"/>
                      <a:pt x="734" y="610"/>
                    </a:cubicBezTo>
                    <a:cubicBezTo>
                      <a:pt x="734" y="611"/>
                      <a:pt x="734" y="604"/>
                      <a:pt x="734" y="608"/>
                    </a:cubicBezTo>
                    <a:cubicBezTo>
                      <a:pt x="734" y="608"/>
                      <a:pt x="734" y="608"/>
                      <a:pt x="734" y="608"/>
                    </a:cubicBezTo>
                    <a:cubicBezTo>
                      <a:pt x="734" y="610"/>
                      <a:pt x="734" y="610"/>
                      <a:pt x="734" y="610"/>
                    </a:cubicBezTo>
                    <a:cubicBezTo>
                      <a:pt x="734" y="613"/>
                      <a:pt x="734" y="616"/>
                      <a:pt x="735" y="619"/>
                    </a:cubicBezTo>
                    <a:cubicBezTo>
                      <a:pt x="735" y="622"/>
                      <a:pt x="735" y="624"/>
                      <a:pt x="735" y="627"/>
                    </a:cubicBezTo>
                    <a:cubicBezTo>
                      <a:pt x="735" y="630"/>
                      <a:pt x="735" y="633"/>
                      <a:pt x="736" y="636"/>
                    </a:cubicBezTo>
                    <a:cubicBezTo>
                      <a:pt x="736" y="642"/>
                      <a:pt x="736" y="647"/>
                      <a:pt x="735" y="653"/>
                    </a:cubicBezTo>
                    <a:cubicBezTo>
                      <a:pt x="734" y="677"/>
                      <a:pt x="731" y="701"/>
                      <a:pt x="724" y="724"/>
                    </a:cubicBezTo>
                    <a:cubicBezTo>
                      <a:pt x="716" y="748"/>
                      <a:pt x="706" y="772"/>
                      <a:pt x="693" y="794"/>
                    </a:cubicBezTo>
                    <a:cubicBezTo>
                      <a:pt x="688" y="802"/>
                      <a:pt x="688" y="802"/>
                      <a:pt x="688" y="802"/>
                    </a:cubicBezTo>
                    <a:cubicBezTo>
                      <a:pt x="686" y="805"/>
                      <a:pt x="684" y="807"/>
                      <a:pt x="682" y="810"/>
                    </a:cubicBezTo>
                    <a:cubicBezTo>
                      <a:pt x="678" y="816"/>
                      <a:pt x="674" y="821"/>
                      <a:pt x="670" y="826"/>
                    </a:cubicBezTo>
                    <a:cubicBezTo>
                      <a:pt x="662" y="836"/>
                      <a:pt x="653" y="847"/>
                      <a:pt x="643" y="856"/>
                    </a:cubicBezTo>
                    <a:cubicBezTo>
                      <a:pt x="624" y="875"/>
                      <a:pt x="602" y="891"/>
                      <a:pt x="577" y="905"/>
                    </a:cubicBezTo>
                    <a:cubicBezTo>
                      <a:pt x="553" y="919"/>
                      <a:pt x="527" y="929"/>
                      <a:pt x="499" y="937"/>
                    </a:cubicBezTo>
                    <a:cubicBezTo>
                      <a:pt x="489" y="939"/>
                      <a:pt x="489" y="939"/>
                      <a:pt x="489" y="939"/>
                    </a:cubicBezTo>
                    <a:cubicBezTo>
                      <a:pt x="484" y="940"/>
                      <a:pt x="484" y="940"/>
                      <a:pt x="484" y="940"/>
                    </a:cubicBezTo>
                    <a:cubicBezTo>
                      <a:pt x="482" y="941"/>
                      <a:pt x="481" y="941"/>
                      <a:pt x="479" y="941"/>
                    </a:cubicBezTo>
                    <a:cubicBezTo>
                      <a:pt x="470" y="943"/>
                      <a:pt x="470" y="943"/>
                      <a:pt x="470" y="943"/>
                    </a:cubicBezTo>
                    <a:cubicBezTo>
                      <a:pt x="468" y="944"/>
                      <a:pt x="466" y="944"/>
                      <a:pt x="464" y="944"/>
                    </a:cubicBezTo>
                    <a:cubicBezTo>
                      <a:pt x="457" y="945"/>
                      <a:pt x="457" y="945"/>
                      <a:pt x="457" y="945"/>
                    </a:cubicBezTo>
                    <a:cubicBezTo>
                      <a:pt x="443" y="947"/>
                      <a:pt x="428" y="947"/>
                      <a:pt x="414" y="948"/>
                    </a:cubicBezTo>
                    <a:cubicBezTo>
                      <a:pt x="385" y="947"/>
                      <a:pt x="356" y="944"/>
                      <a:pt x="328" y="937"/>
                    </a:cubicBezTo>
                    <a:cubicBezTo>
                      <a:pt x="300" y="929"/>
                      <a:pt x="273" y="918"/>
                      <a:pt x="247" y="905"/>
                    </a:cubicBezTo>
                    <a:cubicBezTo>
                      <a:pt x="222" y="891"/>
                      <a:pt x="199" y="874"/>
                      <a:pt x="178" y="855"/>
                    </a:cubicBezTo>
                    <a:cubicBezTo>
                      <a:pt x="157" y="835"/>
                      <a:pt x="138" y="814"/>
                      <a:pt x="122" y="791"/>
                    </a:cubicBezTo>
                    <a:cubicBezTo>
                      <a:pt x="107" y="769"/>
                      <a:pt x="94" y="745"/>
                      <a:pt x="84" y="720"/>
                    </a:cubicBezTo>
                    <a:cubicBezTo>
                      <a:pt x="74" y="696"/>
                      <a:pt x="66" y="671"/>
                      <a:pt x="62" y="646"/>
                    </a:cubicBezTo>
                    <a:cubicBezTo>
                      <a:pt x="61" y="640"/>
                      <a:pt x="60" y="634"/>
                      <a:pt x="59" y="629"/>
                    </a:cubicBezTo>
                    <a:cubicBezTo>
                      <a:pt x="58" y="622"/>
                      <a:pt x="57" y="616"/>
                      <a:pt x="57" y="609"/>
                    </a:cubicBezTo>
                    <a:cubicBezTo>
                      <a:pt x="56" y="607"/>
                      <a:pt x="56" y="607"/>
                      <a:pt x="56" y="607"/>
                    </a:cubicBezTo>
                    <a:cubicBezTo>
                      <a:pt x="56" y="606"/>
                      <a:pt x="56" y="608"/>
                      <a:pt x="56" y="607"/>
                    </a:cubicBezTo>
                    <a:cubicBezTo>
                      <a:pt x="56" y="606"/>
                      <a:pt x="56" y="606"/>
                      <a:pt x="56" y="606"/>
                    </a:cubicBezTo>
                    <a:cubicBezTo>
                      <a:pt x="56" y="605"/>
                      <a:pt x="56" y="605"/>
                      <a:pt x="56" y="605"/>
                    </a:cubicBezTo>
                    <a:cubicBezTo>
                      <a:pt x="56" y="601"/>
                      <a:pt x="56" y="601"/>
                      <a:pt x="56" y="601"/>
                    </a:cubicBezTo>
                    <a:cubicBezTo>
                      <a:pt x="56" y="598"/>
                      <a:pt x="56" y="595"/>
                      <a:pt x="56" y="592"/>
                    </a:cubicBezTo>
                    <a:cubicBezTo>
                      <a:pt x="55" y="586"/>
                      <a:pt x="55" y="580"/>
                      <a:pt x="55" y="574"/>
                    </a:cubicBezTo>
                    <a:cubicBezTo>
                      <a:pt x="55" y="551"/>
                      <a:pt x="57" y="529"/>
                      <a:pt x="60" y="508"/>
                    </a:cubicBezTo>
                    <a:cubicBezTo>
                      <a:pt x="67" y="467"/>
                      <a:pt x="80" y="432"/>
                      <a:pt x="93" y="404"/>
                    </a:cubicBezTo>
                    <a:cubicBezTo>
                      <a:pt x="106" y="376"/>
                      <a:pt x="119" y="356"/>
                      <a:pt x="129" y="342"/>
                    </a:cubicBezTo>
                    <a:cubicBezTo>
                      <a:pt x="133" y="335"/>
                      <a:pt x="137" y="330"/>
                      <a:pt x="140" y="327"/>
                    </a:cubicBezTo>
                    <a:cubicBezTo>
                      <a:pt x="143" y="323"/>
                      <a:pt x="144" y="321"/>
                      <a:pt x="144" y="321"/>
                    </a:cubicBezTo>
                    <a:lnTo>
                      <a:pt x="141" y="319"/>
                    </a:lnTo>
                    <a:close/>
                  </a:path>
                </a:pathLst>
              </a:custGeom>
              <a:solidFill>
                <a:srgbClr val="0D7CB4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" name="Freeform 17"/>
              <p:cNvSpPr>
                <a:spLocks noEditPoints="1"/>
              </p:cNvSpPr>
              <p:nvPr/>
            </p:nvSpPr>
            <p:spPr bwMode="auto">
              <a:xfrm>
                <a:off x="2569708" y="1343318"/>
                <a:ext cx="341313" cy="354013"/>
              </a:xfrm>
              <a:custGeom>
                <a:avLst/>
                <a:gdLst>
                  <a:gd name="T0" fmla="*/ 109 w 215"/>
                  <a:gd name="T1" fmla="*/ 0 h 223"/>
                  <a:gd name="T2" fmla="*/ 0 w 215"/>
                  <a:gd name="T3" fmla="*/ 78 h 223"/>
                  <a:gd name="T4" fmla="*/ 0 w 215"/>
                  <a:gd name="T5" fmla="*/ 223 h 223"/>
                  <a:gd name="T6" fmla="*/ 215 w 215"/>
                  <a:gd name="T7" fmla="*/ 223 h 223"/>
                  <a:gd name="T8" fmla="*/ 215 w 215"/>
                  <a:gd name="T9" fmla="*/ 78 h 223"/>
                  <a:gd name="T10" fmla="*/ 109 w 215"/>
                  <a:gd name="T11" fmla="*/ 0 h 223"/>
                  <a:gd name="T12" fmla="*/ 195 w 215"/>
                  <a:gd name="T13" fmla="*/ 214 h 223"/>
                  <a:gd name="T14" fmla="*/ 140 w 215"/>
                  <a:gd name="T15" fmla="*/ 159 h 223"/>
                  <a:gd name="T16" fmla="*/ 75 w 215"/>
                  <a:gd name="T17" fmla="*/ 159 h 223"/>
                  <a:gd name="T18" fmla="*/ 20 w 215"/>
                  <a:gd name="T19" fmla="*/ 214 h 223"/>
                  <a:gd name="T20" fmla="*/ 9 w 215"/>
                  <a:gd name="T21" fmla="*/ 214 h 223"/>
                  <a:gd name="T22" fmla="*/ 75 w 215"/>
                  <a:gd name="T23" fmla="*/ 150 h 223"/>
                  <a:gd name="T24" fmla="*/ 9 w 215"/>
                  <a:gd name="T25" fmla="*/ 85 h 223"/>
                  <a:gd name="T26" fmla="*/ 9 w 215"/>
                  <a:gd name="T27" fmla="*/ 83 h 223"/>
                  <a:gd name="T28" fmla="*/ 109 w 215"/>
                  <a:gd name="T29" fmla="*/ 13 h 223"/>
                  <a:gd name="T30" fmla="*/ 207 w 215"/>
                  <a:gd name="T31" fmla="*/ 83 h 223"/>
                  <a:gd name="T32" fmla="*/ 207 w 215"/>
                  <a:gd name="T33" fmla="*/ 85 h 223"/>
                  <a:gd name="T34" fmla="*/ 142 w 215"/>
                  <a:gd name="T35" fmla="*/ 150 h 223"/>
                  <a:gd name="T36" fmla="*/ 207 w 215"/>
                  <a:gd name="T37" fmla="*/ 214 h 223"/>
                  <a:gd name="T38" fmla="*/ 207 w 215"/>
                  <a:gd name="T39" fmla="*/ 214 h 223"/>
                  <a:gd name="T40" fmla="*/ 195 w 215"/>
                  <a:gd name="T41" fmla="*/ 21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5" h="223">
                    <a:moveTo>
                      <a:pt x="109" y="0"/>
                    </a:moveTo>
                    <a:lnTo>
                      <a:pt x="0" y="78"/>
                    </a:lnTo>
                    <a:lnTo>
                      <a:pt x="0" y="223"/>
                    </a:lnTo>
                    <a:lnTo>
                      <a:pt x="215" y="223"/>
                    </a:lnTo>
                    <a:lnTo>
                      <a:pt x="215" y="78"/>
                    </a:lnTo>
                    <a:lnTo>
                      <a:pt x="109" y="0"/>
                    </a:lnTo>
                    <a:close/>
                    <a:moveTo>
                      <a:pt x="195" y="214"/>
                    </a:moveTo>
                    <a:lnTo>
                      <a:pt x="140" y="159"/>
                    </a:lnTo>
                    <a:lnTo>
                      <a:pt x="75" y="159"/>
                    </a:lnTo>
                    <a:lnTo>
                      <a:pt x="20" y="214"/>
                    </a:lnTo>
                    <a:lnTo>
                      <a:pt x="9" y="214"/>
                    </a:lnTo>
                    <a:lnTo>
                      <a:pt x="75" y="150"/>
                    </a:lnTo>
                    <a:lnTo>
                      <a:pt x="9" y="85"/>
                    </a:lnTo>
                    <a:lnTo>
                      <a:pt x="9" y="83"/>
                    </a:lnTo>
                    <a:lnTo>
                      <a:pt x="109" y="13"/>
                    </a:lnTo>
                    <a:lnTo>
                      <a:pt x="207" y="83"/>
                    </a:lnTo>
                    <a:lnTo>
                      <a:pt x="207" y="85"/>
                    </a:lnTo>
                    <a:lnTo>
                      <a:pt x="142" y="150"/>
                    </a:lnTo>
                    <a:lnTo>
                      <a:pt x="207" y="214"/>
                    </a:lnTo>
                    <a:lnTo>
                      <a:pt x="207" y="214"/>
                    </a:lnTo>
                    <a:lnTo>
                      <a:pt x="195" y="2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组合 50"/>
            <p:cNvGrpSpPr/>
            <p:nvPr/>
          </p:nvGrpSpPr>
          <p:grpSpPr>
            <a:xfrm>
              <a:off x="770608" y="2319058"/>
              <a:ext cx="2942585" cy="2742010"/>
              <a:chOff x="1292226" y="1536402"/>
              <a:chExt cx="2551113" cy="2376488"/>
            </a:xfrm>
            <a:effectLst/>
          </p:grpSpPr>
          <p:sp>
            <p:nvSpPr>
              <p:cNvPr id="9" name="Freeform 10"/>
              <p:cNvSpPr>
                <a:spLocks/>
              </p:cNvSpPr>
              <p:nvPr/>
            </p:nvSpPr>
            <p:spPr bwMode="auto">
              <a:xfrm>
                <a:off x="1292226" y="1536402"/>
                <a:ext cx="2551113" cy="2376488"/>
              </a:xfrm>
              <a:custGeom>
                <a:avLst/>
                <a:gdLst>
                  <a:gd name="T0" fmla="*/ 129 w 1029"/>
                  <a:gd name="T1" fmla="*/ 171 h 959"/>
                  <a:gd name="T2" fmla="*/ 74 w 1029"/>
                  <a:gd name="T3" fmla="*/ 237 h 959"/>
                  <a:gd name="T4" fmla="*/ 58 w 1029"/>
                  <a:gd name="T5" fmla="*/ 263 h 959"/>
                  <a:gd name="T6" fmla="*/ 42 w 1029"/>
                  <a:gd name="T7" fmla="*/ 294 h 959"/>
                  <a:gd name="T8" fmla="*/ 15 w 1029"/>
                  <a:gd name="T9" fmla="*/ 367 h 959"/>
                  <a:gd name="T10" fmla="*/ 2 w 1029"/>
                  <a:gd name="T11" fmla="*/ 437 h 959"/>
                  <a:gd name="T12" fmla="*/ 1 w 1029"/>
                  <a:gd name="T13" fmla="*/ 445 h 959"/>
                  <a:gd name="T14" fmla="*/ 1 w 1029"/>
                  <a:gd name="T15" fmla="*/ 456 h 959"/>
                  <a:gd name="T16" fmla="*/ 0 w 1029"/>
                  <a:gd name="T17" fmla="*/ 469 h 959"/>
                  <a:gd name="T18" fmla="*/ 0 w 1029"/>
                  <a:gd name="T19" fmla="*/ 495 h 959"/>
                  <a:gd name="T20" fmla="*/ 97 w 1029"/>
                  <a:gd name="T21" fmla="*/ 767 h 959"/>
                  <a:gd name="T22" fmla="*/ 386 w 1029"/>
                  <a:gd name="T23" fmla="*/ 948 h 959"/>
                  <a:gd name="T24" fmla="*/ 427 w 1029"/>
                  <a:gd name="T25" fmla="*/ 955 h 959"/>
                  <a:gd name="T26" fmla="*/ 452 w 1029"/>
                  <a:gd name="T27" fmla="*/ 957 h 959"/>
                  <a:gd name="T28" fmla="*/ 457 w 1029"/>
                  <a:gd name="T29" fmla="*/ 957 h 959"/>
                  <a:gd name="T30" fmla="*/ 505 w 1029"/>
                  <a:gd name="T31" fmla="*/ 959 h 959"/>
                  <a:gd name="T32" fmla="*/ 555 w 1029"/>
                  <a:gd name="T33" fmla="*/ 955 h 959"/>
                  <a:gd name="T34" fmla="*/ 796 w 1029"/>
                  <a:gd name="T35" fmla="*/ 861 h 959"/>
                  <a:gd name="T36" fmla="*/ 1022 w 1029"/>
                  <a:gd name="T37" fmla="*/ 495 h 959"/>
                  <a:gd name="T38" fmla="*/ 1027 w 1029"/>
                  <a:gd name="T39" fmla="*/ 440 h 959"/>
                  <a:gd name="T40" fmla="*/ 1028 w 1029"/>
                  <a:gd name="T41" fmla="*/ 436 h 959"/>
                  <a:gd name="T42" fmla="*/ 1029 w 1029"/>
                  <a:gd name="T43" fmla="*/ 418 h 959"/>
                  <a:gd name="T44" fmla="*/ 1029 w 1029"/>
                  <a:gd name="T45" fmla="*/ 398 h 959"/>
                  <a:gd name="T46" fmla="*/ 1028 w 1029"/>
                  <a:gd name="T47" fmla="*/ 372 h 959"/>
                  <a:gd name="T48" fmla="*/ 1020 w 1029"/>
                  <a:gd name="T49" fmla="*/ 304 h 959"/>
                  <a:gd name="T50" fmla="*/ 1005 w 1029"/>
                  <a:gd name="T51" fmla="*/ 242 h 959"/>
                  <a:gd name="T52" fmla="*/ 941 w 1029"/>
                  <a:gd name="T53" fmla="*/ 97 h 959"/>
                  <a:gd name="T54" fmla="*/ 867 w 1029"/>
                  <a:gd name="T55" fmla="*/ 0 h 959"/>
                  <a:gd name="T56" fmla="*/ 648 w 1029"/>
                  <a:gd name="T57" fmla="*/ 306 h 959"/>
                  <a:gd name="T58" fmla="*/ 687 w 1029"/>
                  <a:gd name="T59" fmla="*/ 358 h 959"/>
                  <a:gd name="T60" fmla="*/ 700 w 1029"/>
                  <a:gd name="T61" fmla="*/ 383 h 959"/>
                  <a:gd name="T62" fmla="*/ 712 w 1029"/>
                  <a:gd name="T63" fmla="*/ 420 h 959"/>
                  <a:gd name="T64" fmla="*/ 714 w 1029"/>
                  <a:gd name="T65" fmla="*/ 427 h 959"/>
                  <a:gd name="T66" fmla="*/ 716 w 1029"/>
                  <a:gd name="T67" fmla="*/ 444 h 959"/>
                  <a:gd name="T68" fmla="*/ 717 w 1029"/>
                  <a:gd name="T69" fmla="*/ 448 h 959"/>
                  <a:gd name="T70" fmla="*/ 719 w 1029"/>
                  <a:gd name="T71" fmla="*/ 468 h 959"/>
                  <a:gd name="T72" fmla="*/ 642 w 1029"/>
                  <a:gd name="T73" fmla="*/ 675 h 959"/>
                  <a:gd name="T74" fmla="*/ 516 w 1029"/>
                  <a:gd name="T75" fmla="*/ 756 h 959"/>
                  <a:gd name="T76" fmla="*/ 486 w 1029"/>
                  <a:gd name="T77" fmla="*/ 765 h 959"/>
                  <a:gd name="T78" fmla="*/ 453 w 1029"/>
                  <a:gd name="T79" fmla="*/ 770 h 959"/>
                  <a:gd name="T80" fmla="*/ 452 w 1029"/>
                  <a:gd name="T81" fmla="*/ 770 h 959"/>
                  <a:gd name="T82" fmla="*/ 436 w 1029"/>
                  <a:gd name="T83" fmla="*/ 772 h 959"/>
                  <a:gd name="T84" fmla="*/ 409 w 1029"/>
                  <a:gd name="T85" fmla="*/ 773 h 959"/>
                  <a:gd name="T86" fmla="*/ 187 w 1029"/>
                  <a:gd name="T87" fmla="*/ 686 h 959"/>
                  <a:gd name="T88" fmla="*/ 71 w 1029"/>
                  <a:gd name="T89" fmla="*/ 487 h 959"/>
                  <a:gd name="T90" fmla="*/ 67 w 1029"/>
                  <a:gd name="T91" fmla="*/ 467 h 959"/>
                  <a:gd name="T92" fmla="*/ 66 w 1029"/>
                  <a:gd name="T93" fmla="*/ 454 h 959"/>
                  <a:gd name="T94" fmla="*/ 65 w 1029"/>
                  <a:gd name="T95" fmla="*/ 443 h 959"/>
                  <a:gd name="T96" fmla="*/ 64 w 1029"/>
                  <a:gd name="T97" fmla="*/ 438 h 959"/>
                  <a:gd name="T98" fmla="*/ 64 w 1029"/>
                  <a:gd name="T99" fmla="*/ 375 h 959"/>
                  <a:gd name="T100" fmla="*/ 75 w 1029"/>
                  <a:gd name="T101" fmla="*/ 306 h 959"/>
                  <a:gd name="T102" fmla="*/ 84 w 1029"/>
                  <a:gd name="T103" fmla="*/ 276 h 959"/>
                  <a:gd name="T104" fmla="*/ 95 w 1029"/>
                  <a:gd name="T105" fmla="*/ 249 h 959"/>
                  <a:gd name="T106" fmla="*/ 135 w 1029"/>
                  <a:gd name="T107" fmla="*/ 176 h 959"/>
                  <a:gd name="T108" fmla="*/ 145 w 1029"/>
                  <a:gd name="T109" fmla="*/ 156 h 9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29" h="959">
                    <a:moveTo>
                      <a:pt x="145" y="156"/>
                    </a:moveTo>
                    <a:cubicBezTo>
                      <a:pt x="145" y="156"/>
                      <a:pt x="144" y="157"/>
                      <a:pt x="141" y="160"/>
                    </a:cubicBezTo>
                    <a:cubicBezTo>
                      <a:pt x="138" y="162"/>
                      <a:pt x="134" y="166"/>
                      <a:pt x="129" y="171"/>
                    </a:cubicBezTo>
                    <a:cubicBezTo>
                      <a:pt x="118" y="182"/>
                      <a:pt x="103" y="197"/>
                      <a:pt x="87" y="219"/>
                    </a:cubicBezTo>
                    <a:cubicBezTo>
                      <a:pt x="85" y="222"/>
                      <a:pt x="83" y="225"/>
                      <a:pt x="80" y="228"/>
                    </a:cubicBezTo>
                    <a:cubicBezTo>
                      <a:pt x="78" y="231"/>
                      <a:pt x="76" y="234"/>
                      <a:pt x="74" y="237"/>
                    </a:cubicBezTo>
                    <a:cubicBezTo>
                      <a:pt x="72" y="241"/>
                      <a:pt x="70" y="244"/>
                      <a:pt x="67" y="247"/>
                    </a:cubicBezTo>
                    <a:cubicBezTo>
                      <a:pt x="65" y="251"/>
                      <a:pt x="63" y="254"/>
                      <a:pt x="61" y="258"/>
                    </a:cubicBezTo>
                    <a:cubicBezTo>
                      <a:pt x="60" y="260"/>
                      <a:pt x="59" y="262"/>
                      <a:pt x="58" y="263"/>
                    </a:cubicBezTo>
                    <a:cubicBezTo>
                      <a:pt x="57" y="265"/>
                      <a:pt x="56" y="267"/>
                      <a:pt x="55" y="269"/>
                    </a:cubicBezTo>
                    <a:cubicBezTo>
                      <a:pt x="52" y="273"/>
                      <a:pt x="50" y="277"/>
                      <a:pt x="48" y="281"/>
                    </a:cubicBezTo>
                    <a:cubicBezTo>
                      <a:pt x="46" y="285"/>
                      <a:pt x="44" y="289"/>
                      <a:pt x="42" y="294"/>
                    </a:cubicBezTo>
                    <a:cubicBezTo>
                      <a:pt x="41" y="296"/>
                      <a:pt x="40" y="298"/>
                      <a:pt x="39" y="300"/>
                    </a:cubicBezTo>
                    <a:cubicBezTo>
                      <a:pt x="38" y="302"/>
                      <a:pt x="37" y="305"/>
                      <a:pt x="36" y="307"/>
                    </a:cubicBezTo>
                    <a:cubicBezTo>
                      <a:pt x="28" y="325"/>
                      <a:pt x="21" y="345"/>
                      <a:pt x="15" y="367"/>
                    </a:cubicBezTo>
                    <a:cubicBezTo>
                      <a:pt x="12" y="378"/>
                      <a:pt x="10" y="389"/>
                      <a:pt x="7" y="401"/>
                    </a:cubicBezTo>
                    <a:cubicBezTo>
                      <a:pt x="6" y="406"/>
                      <a:pt x="5" y="412"/>
                      <a:pt x="5" y="418"/>
                    </a:cubicBezTo>
                    <a:cubicBezTo>
                      <a:pt x="3" y="424"/>
                      <a:pt x="3" y="430"/>
                      <a:pt x="2" y="437"/>
                    </a:cubicBezTo>
                    <a:cubicBezTo>
                      <a:pt x="2" y="441"/>
                      <a:pt x="2" y="441"/>
                      <a:pt x="2" y="441"/>
                    </a:cubicBezTo>
                    <a:cubicBezTo>
                      <a:pt x="1" y="444"/>
                      <a:pt x="1" y="444"/>
                      <a:pt x="1" y="444"/>
                    </a:cubicBezTo>
                    <a:cubicBezTo>
                      <a:pt x="1" y="444"/>
                      <a:pt x="1" y="443"/>
                      <a:pt x="1" y="445"/>
                    </a:cubicBezTo>
                    <a:cubicBezTo>
                      <a:pt x="1" y="446"/>
                      <a:pt x="1" y="446"/>
                      <a:pt x="1" y="446"/>
                    </a:cubicBezTo>
                    <a:cubicBezTo>
                      <a:pt x="1" y="447"/>
                      <a:pt x="1" y="447"/>
                      <a:pt x="1" y="447"/>
                    </a:cubicBezTo>
                    <a:cubicBezTo>
                      <a:pt x="1" y="450"/>
                      <a:pt x="1" y="453"/>
                      <a:pt x="1" y="456"/>
                    </a:cubicBezTo>
                    <a:cubicBezTo>
                      <a:pt x="1" y="459"/>
                      <a:pt x="0" y="461"/>
                      <a:pt x="0" y="464"/>
                    </a:cubicBezTo>
                    <a:cubicBezTo>
                      <a:pt x="0" y="467"/>
                      <a:pt x="0" y="467"/>
                      <a:pt x="0" y="467"/>
                    </a:cubicBezTo>
                    <a:cubicBezTo>
                      <a:pt x="0" y="469"/>
                      <a:pt x="0" y="469"/>
                      <a:pt x="0" y="469"/>
                    </a:cubicBezTo>
                    <a:cubicBezTo>
                      <a:pt x="0" y="474"/>
                      <a:pt x="0" y="474"/>
                      <a:pt x="0" y="474"/>
                    </a:cubicBezTo>
                    <a:cubicBezTo>
                      <a:pt x="0" y="478"/>
                      <a:pt x="0" y="481"/>
                      <a:pt x="0" y="485"/>
                    </a:cubicBezTo>
                    <a:cubicBezTo>
                      <a:pt x="0" y="488"/>
                      <a:pt x="0" y="491"/>
                      <a:pt x="0" y="495"/>
                    </a:cubicBezTo>
                    <a:cubicBezTo>
                      <a:pt x="0" y="501"/>
                      <a:pt x="0" y="508"/>
                      <a:pt x="1" y="515"/>
                    </a:cubicBezTo>
                    <a:cubicBezTo>
                      <a:pt x="3" y="542"/>
                      <a:pt x="7" y="571"/>
                      <a:pt x="15" y="599"/>
                    </a:cubicBezTo>
                    <a:cubicBezTo>
                      <a:pt x="29" y="656"/>
                      <a:pt x="57" y="715"/>
                      <a:pt x="97" y="767"/>
                    </a:cubicBezTo>
                    <a:cubicBezTo>
                      <a:pt x="138" y="820"/>
                      <a:pt x="192" y="867"/>
                      <a:pt x="256" y="901"/>
                    </a:cubicBezTo>
                    <a:cubicBezTo>
                      <a:pt x="288" y="918"/>
                      <a:pt x="322" y="931"/>
                      <a:pt x="358" y="941"/>
                    </a:cubicBezTo>
                    <a:cubicBezTo>
                      <a:pt x="367" y="943"/>
                      <a:pt x="376" y="946"/>
                      <a:pt x="386" y="948"/>
                    </a:cubicBezTo>
                    <a:cubicBezTo>
                      <a:pt x="399" y="950"/>
                      <a:pt x="399" y="950"/>
                      <a:pt x="399" y="950"/>
                    </a:cubicBezTo>
                    <a:cubicBezTo>
                      <a:pt x="404" y="951"/>
                      <a:pt x="409" y="952"/>
                      <a:pt x="413" y="953"/>
                    </a:cubicBezTo>
                    <a:cubicBezTo>
                      <a:pt x="418" y="953"/>
                      <a:pt x="423" y="954"/>
                      <a:pt x="427" y="955"/>
                    </a:cubicBezTo>
                    <a:cubicBezTo>
                      <a:pt x="441" y="956"/>
                      <a:pt x="441" y="956"/>
                      <a:pt x="441" y="956"/>
                    </a:cubicBezTo>
                    <a:cubicBezTo>
                      <a:pt x="448" y="957"/>
                      <a:pt x="448" y="957"/>
                      <a:pt x="448" y="957"/>
                    </a:cubicBezTo>
                    <a:cubicBezTo>
                      <a:pt x="452" y="957"/>
                      <a:pt x="452" y="957"/>
                      <a:pt x="452" y="957"/>
                    </a:cubicBezTo>
                    <a:cubicBezTo>
                      <a:pt x="450" y="957"/>
                      <a:pt x="455" y="957"/>
                      <a:pt x="455" y="957"/>
                    </a:cubicBezTo>
                    <a:cubicBezTo>
                      <a:pt x="456" y="957"/>
                      <a:pt x="456" y="957"/>
                      <a:pt x="456" y="957"/>
                    </a:cubicBezTo>
                    <a:cubicBezTo>
                      <a:pt x="457" y="957"/>
                      <a:pt x="457" y="957"/>
                      <a:pt x="457" y="957"/>
                    </a:cubicBezTo>
                    <a:cubicBezTo>
                      <a:pt x="469" y="958"/>
                      <a:pt x="469" y="958"/>
                      <a:pt x="469" y="958"/>
                    </a:cubicBezTo>
                    <a:cubicBezTo>
                      <a:pt x="475" y="959"/>
                      <a:pt x="487" y="959"/>
                      <a:pt x="497" y="959"/>
                    </a:cubicBezTo>
                    <a:cubicBezTo>
                      <a:pt x="505" y="959"/>
                      <a:pt x="505" y="959"/>
                      <a:pt x="505" y="959"/>
                    </a:cubicBezTo>
                    <a:cubicBezTo>
                      <a:pt x="512" y="958"/>
                      <a:pt x="512" y="958"/>
                      <a:pt x="512" y="958"/>
                    </a:cubicBezTo>
                    <a:cubicBezTo>
                      <a:pt x="527" y="958"/>
                      <a:pt x="527" y="958"/>
                      <a:pt x="527" y="958"/>
                    </a:cubicBezTo>
                    <a:cubicBezTo>
                      <a:pt x="536" y="957"/>
                      <a:pt x="546" y="956"/>
                      <a:pt x="555" y="955"/>
                    </a:cubicBezTo>
                    <a:cubicBezTo>
                      <a:pt x="565" y="954"/>
                      <a:pt x="574" y="952"/>
                      <a:pt x="584" y="951"/>
                    </a:cubicBezTo>
                    <a:cubicBezTo>
                      <a:pt x="622" y="944"/>
                      <a:pt x="659" y="933"/>
                      <a:pt x="695" y="917"/>
                    </a:cubicBezTo>
                    <a:cubicBezTo>
                      <a:pt x="731" y="902"/>
                      <a:pt x="764" y="883"/>
                      <a:pt x="796" y="861"/>
                    </a:cubicBezTo>
                    <a:cubicBezTo>
                      <a:pt x="827" y="839"/>
                      <a:pt x="856" y="814"/>
                      <a:pt x="882" y="786"/>
                    </a:cubicBezTo>
                    <a:cubicBezTo>
                      <a:pt x="933" y="730"/>
                      <a:pt x="972" y="664"/>
                      <a:pt x="996" y="596"/>
                    </a:cubicBezTo>
                    <a:cubicBezTo>
                      <a:pt x="1008" y="563"/>
                      <a:pt x="1016" y="528"/>
                      <a:pt x="1022" y="495"/>
                    </a:cubicBezTo>
                    <a:cubicBezTo>
                      <a:pt x="1023" y="486"/>
                      <a:pt x="1024" y="478"/>
                      <a:pt x="1025" y="470"/>
                    </a:cubicBezTo>
                    <a:cubicBezTo>
                      <a:pt x="1026" y="461"/>
                      <a:pt x="1027" y="453"/>
                      <a:pt x="1027" y="445"/>
                    </a:cubicBezTo>
                    <a:cubicBezTo>
                      <a:pt x="1028" y="448"/>
                      <a:pt x="1027" y="439"/>
                      <a:pt x="1027" y="440"/>
                    </a:cubicBezTo>
                    <a:cubicBezTo>
                      <a:pt x="1028" y="439"/>
                      <a:pt x="1028" y="439"/>
                      <a:pt x="1028" y="439"/>
                    </a:cubicBezTo>
                    <a:cubicBezTo>
                      <a:pt x="1028" y="438"/>
                      <a:pt x="1028" y="438"/>
                      <a:pt x="1028" y="438"/>
                    </a:cubicBezTo>
                    <a:cubicBezTo>
                      <a:pt x="1028" y="436"/>
                      <a:pt x="1028" y="436"/>
                      <a:pt x="1028" y="436"/>
                    </a:cubicBezTo>
                    <a:cubicBezTo>
                      <a:pt x="1028" y="432"/>
                      <a:pt x="1028" y="432"/>
                      <a:pt x="1028" y="432"/>
                    </a:cubicBezTo>
                    <a:cubicBezTo>
                      <a:pt x="1028" y="429"/>
                      <a:pt x="1028" y="426"/>
                      <a:pt x="1029" y="423"/>
                    </a:cubicBezTo>
                    <a:cubicBezTo>
                      <a:pt x="1029" y="418"/>
                      <a:pt x="1029" y="418"/>
                      <a:pt x="1029" y="418"/>
                    </a:cubicBezTo>
                    <a:cubicBezTo>
                      <a:pt x="1029" y="418"/>
                      <a:pt x="1029" y="416"/>
                      <a:pt x="1029" y="415"/>
                    </a:cubicBezTo>
                    <a:cubicBezTo>
                      <a:pt x="1029" y="412"/>
                      <a:pt x="1029" y="412"/>
                      <a:pt x="1029" y="412"/>
                    </a:cubicBezTo>
                    <a:cubicBezTo>
                      <a:pt x="1029" y="407"/>
                      <a:pt x="1029" y="403"/>
                      <a:pt x="1029" y="398"/>
                    </a:cubicBezTo>
                    <a:cubicBezTo>
                      <a:pt x="1029" y="393"/>
                      <a:pt x="1029" y="389"/>
                      <a:pt x="1029" y="384"/>
                    </a:cubicBezTo>
                    <a:cubicBezTo>
                      <a:pt x="1028" y="382"/>
                      <a:pt x="1028" y="380"/>
                      <a:pt x="1028" y="378"/>
                    </a:cubicBezTo>
                    <a:cubicBezTo>
                      <a:pt x="1028" y="372"/>
                      <a:pt x="1028" y="372"/>
                      <a:pt x="1028" y="372"/>
                    </a:cubicBezTo>
                    <a:cubicBezTo>
                      <a:pt x="1027" y="365"/>
                      <a:pt x="1027" y="357"/>
                      <a:pt x="1026" y="349"/>
                    </a:cubicBezTo>
                    <a:cubicBezTo>
                      <a:pt x="1025" y="341"/>
                      <a:pt x="1024" y="334"/>
                      <a:pt x="1024" y="326"/>
                    </a:cubicBezTo>
                    <a:cubicBezTo>
                      <a:pt x="1023" y="319"/>
                      <a:pt x="1021" y="311"/>
                      <a:pt x="1020" y="304"/>
                    </a:cubicBezTo>
                    <a:cubicBezTo>
                      <a:pt x="1019" y="297"/>
                      <a:pt x="1017" y="290"/>
                      <a:pt x="1016" y="283"/>
                    </a:cubicBezTo>
                    <a:cubicBezTo>
                      <a:pt x="1014" y="276"/>
                      <a:pt x="1013" y="269"/>
                      <a:pt x="1011" y="262"/>
                    </a:cubicBezTo>
                    <a:cubicBezTo>
                      <a:pt x="1009" y="255"/>
                      <a:pt x="1007" y="248"/>
                      <a:pt x="1005" y="242"/>
                    </a:cubicBezTo>
                    <a:cubicBezTo>
                      <a:pt x="1004" y="238"/>
                      <a:pt x="1004" y="235"/>
                      <a:pt x="1003" y="232"/>
                    </a:cubicBezTo>
                    <a:cubicBezTo>
                      <a:pt x="1002" y="229"/>
                      <a:pt x="1000" y="226"/>
                      <a:pt x="999" y="222"/>
                    </a:cubicBezTo>
                    <a:cubicBezTo>
                      <a:pt x="983" y="172"/>
                      <a:pt x="961" y="130"/>
                      <a:pt x="941" y="97"/>
                    </a:cubicBezTo>
                    <a:cubicBezTo>
                      <a:pt x="921" y="64"/>
                      <a:pt x="901" y="40"/>
                      <a:pt x="888" y="24"/>
                    </a:cubicBezTo>
                    <a:cubicBezTo>
                      <a:pt x="881" y="16"/>
                      <a:pt x="876" y="10"/>
                      <a:pt x="872" y="6"/>
                    </a:cubicBezTo>
                    <a:cubicBezTo>
                      <a:pt x="869" y="2"/>
                      <a:pt x="867" y="0"/>
                      <a:pt x="867" y="0"/>
                    </a:cubicBezTo>
                    <a:cubicBezTo>
                      <a:pt x="610" y="275"/>
                      <a:pt x="610" y="275"/>
                      <a:pt x="610" y="275"/>
                    </a:cubicBezTo>
                    <a:cubicBezTo>
                      <a:pt x="610" y="275"/>
                      <a:pt x="614" y="277"/>
                      <a:pt x="621" y="282"/>
                    </a:cubicBezTo>
                    <a:cubicBezTo>
                      <a:pt x="627" y="287"/>
                      <a:pt x="637" y="294"/>
                      <a:pt x="648" y="306"/>
                    </a:cubicBezTo>
                    <a:cubicBezTo>
                      <a:pt x="659" y="317"/>
                      <a:pt x="671" y="332"/>
                      <a:pt x="683" y="351"/>
                    </a:cubicBezTo>
                    <a:cubicBezTo>
                      <a:pt x="684" y="352"/>
                      <a:pt x="685" y="353"/>
                      <a:pt x="685" y="354"/>
                    </a:cubicBezTo>
                    <a:cubicBezTo>
                      <a:pt x="686" y="356"/>
                      <a:pt x="687" y="357"/>
                      <a:pt x="687" y="358"/>
                    </a:cubicBezTo>
                    <a:cubicBezTo>
                      <a:pt x="689" y="361"/>
                      <a:pt x="690" y="363"/>
                      <a:pt x="692" y="366"/>
                    </a:cubicBezTo>
                    <a:cubicBezTo>
                      <a:pt x="693" y="369"/>
                      <a:pt x="694" y="372"/>
                      <a:pt x="696" y="374"/>
                    </a:cubicBezTo>
                    <a:cubicBezTo>
                      <a:pt x="697" y="377"/>
                      <a:pt x="698" y="380"/>
                      <a:pt x="700" y="383"/>
                    </a:cubicBezTo>
                    <a:cubicBezTo>
                      <a:pt x="701" y="386"/>
                      <a:pt x="702" y="389"/>
                      <a:pt x="703" y="392"/>
                    </a:cubicBezTo>
                    <a:cubicBezTo>
                      <a:pt x="704" y="395"/>
                      <a:pt x="705" y="399"/>
                      <a:pt x="707" y="402"/>
                    </a:cubicBezTo>
                    <a:cubicBezTo>
                      <a:pt x="708" y="408"/>
                      <a:pt x="710" y="414"/>
                      <a:pt x="712" y="420"/>
                    </a:cubicBezTo>
                    <a:cubicBezTo>
                      <a:pt x="713" y="422"/>
                      <a:pt x="713" y="423"/>
                      <a:pt x="713" y="424"/>
                    </a:cubicBezTo>
                    <a:cubicBezTo>
                      <a:pt x="714" y="425"/>
                      <a:pt x="714" y="425"/>
                      <a:pt x="714" y="425"/>
                    </a:cubicBezTo>
                    <a:cubicBezTo>
                      <a:pt x="714" y="426"/>
                      <a:pt x="714" y="426"/>
                      <a:pt x="714" y="427"/>
                    </a:cubicBezTo>
                    <a:cubicBezTo>
                      <a:pt x="715" y="431"/>
                      <a:pt x="715" y="431"/>
                      <a:pt x="715" y="431"/>
                    </a:cubicBezTo>
                    <a:cubicBezTo>
                      <a:pt x="715" y="434"/>
                      <a:pt x="715" y="437"/>
                      <a:pt x="716" y="440"/>
                    </a:cubicBezTo>
                    <a:cubicBezTo>
                      <a:pt x="716" y="444"/>
                      <a:pt x="716" y="444"/>
                      <a:pt x="716" y="444"/>
                    </a:cubicBezTo>
                    <a:cubicBezTo>
                      <a:pt x="716" y="447"/>
                      <a:pt x="716" y="447"/>
                      <a:pt x="716" y="447"/>
                    </a:cubicBezTo>
                    <a:cubicBezTo>
                      <a:pt x="717" y="448"/>
                      <a:pt x="717" y="448"/>
                      <a:pt x="717" y="448"/>
                    </a:cubicBezTo>
                    <a:cubicBezTo>
                      <a:pt x="717" y="448"/>
                      <a:pt x="717" y="448"/>
                      <a:pt x="717" y="448"/>
                    </a:cubicBezTo>
                    <a:cubicBezTo>
                      <a:pt x="717" y="449"/>
                      <a:pt x="717" y="441"/>
                      <a:pt x="717" y="445"/>
                    </a:cubicBezTo>
                    <a:cubicBezTo>
                      <a:pt x="717" y="448"/>
                      <a:pt x="718" y="452"/>
                      <a:pt x="718" y="456"/>
                    </a:cubicBezTo>
                    <a:cubicBezTo>
                      <a:pt x="719" y="460"/>
                      <a:pt x="719" y="464"/>
                      <a:pt x="719" y="468"/>
                    </a:cubicBezTo>
                    <a:cubicBezTo>
                      <a:pt x="720" y="484"/>
                      <a:pt x="719" y="501"/>
                      <a:pt x="717" y="519"/>
                    </a:cubicBezTo>
                    <a:cubicBezTo>
                      <a:pt x="713" y="553"/>
                      <a:pt x="701" y="590"/>
                      <a:pt x="680" y="625"/>
                    </a:cubicBezTo>
                    <a:cubicBezTo>
                      <a:pt x="670" y="642"/>
                      <a:pt x="657" y="659"/>
                      <a:pt x="642" y="675"/>
                    </a:cubicBezTo>
                    <a:cubicBezTo>
                      <a:pt x="628" y="691"/>
                      <a:pt x="611" y="705"/>
                      <a:pt x="592" y="718"/>
                    </a:cubicBezTo>
                    <a:cubicBezTo>
                      <a:pt x="574" y="731"/>
                      <a:pt x="554" y="742"/>
                      <a:pt x="532" y="750"/>
                    </a:cubicBezTo>
                    <a:cubicBezTo>
                      <a:pt x="527" y="752"/>
                      <a:pt x="521" y="754"/>
                      <a:pt x="516" y="756"/>
                    </a:cubicBezTo>
                    <a:cubicBezTo>
                      <a:pt x="510" y="758"/>
                      <a:pt x="504" y="760"/>
                      <a:pt x="499" y="761"/>
                    </a:cubicBezTo>
                    <a:cubicBezTo>
                      <a:pt x="490" y="763"/>
                      <a:pt x="490" y="763"/>
                      <a:pt x="490" y="763"/>
                    </a:cubicBezTo>
                    <a:cubicBezTo>
                      <a:pt x="486" y="765"/>
                      <a:pt x="486" y="765"/>
                      <a:pt x="486" y="765"/>
                    </a:cubicBezTo>
                    <a:cubicBezTo>
                      <a:pt x="482" y="765"/>
                      <a:pt x="482" y="765"/>
                      <a:pt x="482" y="765"/>
                    </a:cubicBezTo>
                    <a:cubicBezTo>
                      <a:pt x="476" y="766"/>
                      <a:pt x="473" y="768"/>
                      <a:pt x="464" y="769"/>
                    </a:cubicBezTo>
                    <a:cubicBezTo>
                      <a:pt x="453" y="770"/>
                      <a:pt x="453" y="770"/>
                      <a:pt x="453" y="770"/>
                    </a:cubicBezTo>
                    <a:cubicBezTo>
                      <a:pt x="451" y="770"/>
                      <a:pt x="451" y="770"/>
                      <a:pt x="451" y="770"/>
                    </a:cubicBezTo>
                    <a:cubicBezTo>
                      <a:pt x="450" y="770"/>
                      <a:pt x="450" y="770"/>
                      <a:pt x="450" y="770"/>
                    </a:cubicBezTo>
                    <a:cubicBezTo>
                      <a:pt x="450" y="770"/>
                      <a:pt x="454" y="770"/>
                      <a:pt x="452" y="770"/>
                    </a:cubicBezTo>
                    <a:cubicBezTo>
                      <a:pt x="450" y="771"/>
                      <a:pt x="450" y="771"/>
                      <a:pt x="450" y="771"/>
                    </a:cubicBezTo>
                    <a:cubicBezTo>
                      <a:pt x="445" y="771"/>
                      <a:pt x="445" y="771"/>
                      <a:pt x="445" y="771"/>
                    </a:cubicBezTo>
                    <a:cubicBezTo>
                      <a:pt x="436" y="772"/>
                      <a:pt x="436" y="772"/>
                      <a:pt x="436" y="772"/>
                    </a:cubicBezTo>
                    <a:cubicBezTo>
                      <a:pt x="427" y="772"/>
                      <a:pt x="427" y="772"/>
                      <a:pt x="427" y="772"/>
                    </a:cubicBezTo>
                    <a:cubicBezTo>
                      <a:pt x="424" y="772"/>
                      <a:pt x="421" y="773"/>
                      <a:pt x="418" y="773"/>
                    </a:cubicBezTo>
                    <a:cubicBezTo>
                      <a:pt x="409" y="773"/>
                      <a:pt x="409" y="773"/>
                      <a:pt x="409" y="773"/>
                    </a:cubicBezTo>
                    <a:cubicBezTo>
                      <a:pt x="403" y="773"/>
                      <a:pt x="396" y="772"/>
                      <a:pt x="390" y="772"/>
                    </a:cubicBezTo>
                    <a:cubicBezTo>
                      <a:pt x="366" y="770"/>
                      <a:pt x="341" y="766"/>
                      <a:pt x="317" y="758"/>
                    </a:cubicBezTo>
                    <a:cubicBezTo>
                      <a:pt x="270" y="744"/>
                      <a:pt x="225" y="719"/>
                      <a:pt x="187" y="686"/>
                    </a:cubicBezTo>
                    <a:cubicBezTo>
                      <a:pt x="150" y="653"/>
                      <a:pt x="120" y="612"/>
                      <a:pt x="99" y="569"/>
                    </a:cubicBezTo>
                    <a:cubicBezTo>
                      <a:pt x="89" y="548"/>
                      <a:pt x="81" y="526"/>
                      <a:pt x="75" y="503"/>
                    </a:cubicBezTo>
                    <a:cubicBezTo>
                      <a:pt x="74" y="498"/>
                      <a:pt x="73" y="492"/>
                      <a:pt x="71" y="487"/>
                    </a:cubicBezTo>
                    <a:cubicBezTo>
                      <a:pt x="71" y="484"/>
                      <a:pt x="70" y="481"/>
                      <a:pt x="70" y="479"/>
                    </a:cubicBezTo>
                    <a:cubicBezTo>
                      <a:pt x="69" y="476"/>
                      <a:pt x="69" y="474"/>
                      <a:pt x="68" y="471"/>
                    </a:cubicBezTo>
                    <a:cubicBezTo>
                      <a:pt x="67" y="467"/>
                      <a:pt x="67" y="467"/>
                      <a:pt x="67" y="467"/>
                    </a:cubicBezTo>
                    <a:cubicBezTo>
                      <a:pt x="67" y="465"/>
                      <a:pt x="67" y="465"/>
                      <a:pt x="67" y="465"/>
                    </a:cubicBezTo>
                    <a:cubicBezTo>
                      <a:pt x="67" y="463"/>
                      <a:pt x="67" y="463"/>
                      <a:pt x="67" y="463"/>
                    </a:cubicBezTo>
                    <a:cubicBezTo>
                      <a:pt x="66" y="460"/>
                      <a:pt x="66" y="457"/>
                      <a:pt x="66" y="454"/>
                    </a:cubicBezTo>
                    <a:cubicBezTo>
                      <a:pt x="65" y="451"/>
                      <a:pt x="65" y="448"/>
                      <a:pt x="65" y="445"/>
                    </a:cubicBezTo>
                    <a:cubicBezTo>
                      <a:pt x="65" y="444"/>
                      <a:pt x="65" y="444"/>
                      <a:pt x="65" y="444"/>
                    </a:cubicBezTo>
                    <a:cubicBezTo>
                      <a:pt x="65" y="443"/>
                      <a:pt x="65" y="443"/>
                      <a:pt x="65" y="443"/>
                    </a:cubicBezTo>
                    <a:cubicBezTo>
                      <a:pt x="65" y="445"/>
                      <a:pt x="65" y="444"/>
                      <a:pt x="64" y="444"/>
                    </a:cubicBezTo>
                    <a:cubicBezTo>
                      <a:pt x="64" y="442"/>
                      <a:pt x="64" y="442"/>
                      <a:pt x="64" y="442"/>
                    </a:cubicBezTo>
                    <a:cubicBezTo>
                      <a:pt x="64" y="438"/>
                      <a:pt x="64" y="438"/>
                      <a:pt x="64" y="438"/>
                    </a:cubicBezTo>
                    <a:cubicBezTo>
                      <a:pt x="64" y="432"/>
                      <a:pt x="63" y="427"/>
                      <a:pt x="63" y="422"/>
                    </a:cubicBezTo>
                    <a:cubicBezTo>
                      <a:pt x="63" y="416"/>
                      <a:pt x="63" y="411"/>
                      <a:pt x="63" y="406"/>
                    </a:cubicBezTo>
                    <a:cubicBezTo>
                      <a:pt x="63" y="395"/>
                      <a:pt x="63" y="385"/>
                      <a:pt x="64" y="375"/>
                    </a:cubicBezTo>
                    <a:cubicBezTo>
                      <a:pt x="65" y="355"/>
                      <a:pt x="68" y="336"/>
                      <a:pt x="72" y="319"/>
                    </a:cubicBezTo>
                    <a:cubicBezTo>
                      <a:pt x="73" y="317"/>
                      <a:pt x="73" y="314"/>
                      <a:pt x="74" y="312"/>
                    </a:cubicBezTo>
                    <a:cubicBezTo>
                      <a:pt x="74" y="310"/>
                      <a:pt x="75" y="308"/>
                      <a:pt x="75" y="306"/>
                    </a:cubicBezTo>
                    <a:cubicBezTo>
                      <a:pt x="76" y="302"/>
                      <a:pt x="78" y="297"/>
                      <a:pt x="79" y="293"/>
                    </a:cubicBezTo>
                    <a:cubicBezTo>
                      <a:pt x="80" y="289"/>
                      <a:pt x="81" y="285"/>
                      <a:pt x="82" y="281"/>
                    </a:cubicBezTo>
                    <a:cubicBezTo>
                      <a:pt x="83" y="279"/>
                      <a:pt x="84" y="277"/>
                      <a:pt x="84" y="276"/>
                    </a:cubicBezTo>
                    <a:cubicBezTo>
                      <a:pt x="85" y="274"/>
                      <a:pt x="86" y="272"/>
                      <a:pt x="86" y="270"/>
                    </a:cubicBezTo>
                    <a:cubicBezTo>
                      <a:pt x="88" y="266"/>
                      <a:pt x="89" y="263"/>
                      <a:pt x="90" y="259"/>
                    </a:cubicBezTo>
                    <a:cubicBezTo>
                      <a:pt x="92" y="255"/>
                      <a:pt x="93" y="252"/>
                      <a:pt x="95" y="249"/>
                    </a:cubicBezTo>
                    <a:cubicBezTo>
                      <a:pt x="96" y="245"/>
                      <a:pt x="98" y="242"/>
                      <a:pt x="99" y="239"/>
                    </a:cubicBezTo>
                    <a:cubicBezTo>
                      <a:pt x="101" y="236"/>
                      <a:pt x="102" y="233"/>
                      <a:pt x="103" y="230"/>
                    </a:cubicBezTo>
                    <a:cubicBezTo>
                      <a:pt x="115" y="206"/>
                      <a:pt x="127" y="188"/>
                      <a:pt x="135" y="176"/>
                    </a:cubicBezTo>
                    <a:cubicBezTo>
                      <a:pt x="139" y="170"/>
                      <a:pt x="142" y="166"/>
                      <a:pt x="145" y="163"/>
                    </a:cubicBezTo>
                    <a:cubicBezTo>
                      <a:pt x="147" y="160"/>
                      <a:pt x="148" y="158"/>
                      <a:pt x="148" y="158"/>
                    </a:cubicBezTo>
                    <a:lnTo>
                      <a:pt x="145" y="156"/>
                    </a:lnTo>
                    <a:close/>
                  </a:path>
                </a:pathLst>
              </a:custGeom>
              <a:solidFill>
                <a:srgbClr val="B5CA3B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" name="Freeform 18"/>
              <p:cNvSpPr>
                <a:spLocks noEditPoints="1"/>
              </p:cNvSpPr>
              <p:nvPr/>
            </p:nvSpPr>
            <p:spPr bwMode="auto">
              <a:xfrm>
                <a:off x="3259139" y="1858638"/>
                <a:ext cx="215900" cy="388938"/>
              </a:xfrm>
              <a:custGeom>
                <a:avLst/>
                <a:gdLst>
                  <a:gd name="T0" fmla="*/ 79 w 87"/>
                  <a:gd name="T1" fmla="*/ 53 h 157"/>
                  <a:gd name="T2" fmla="*/ 61 w 87"/>
                  <a:gd name="T3" fmla="*/ 8 h 157"/>
                  <a:gd name="T4" fmla="*/ 15 w 87"/>
                  <a:gd name="T5" fmla="*/ 26 h 157"/>
                  <a:gd name="T6" fmla="*/ 22 w 87"/>
                  <a:gd name="T7" fmla="*/ 63 h 157"/>
                  <a:gd name="T8" fmla="*/ 18 w 87"/>
                  <a:gd name="T9" fmla="*/ 65 h 157"/>
                  <a:gd name="T10" fmla="*/ 21 w 87"/>
                  <a:gd name="T11" fmla="*/ 73 h 157"/>
                  <a:gd name="T12" fmla="*/ 17 w 87"/>
                  <a:gd name="T13" fmla="*/ 74 h 157"/>
                  <a:gd name="T14" fmla="*/ 21 w 87"/>
                  <a:gd name="T15" fmla="*/ 85 h 157"/>
                  <a:gd name="T16" fmla="*/ 15 w 87"/>
                  <a:gd name="T17" fmla="*/ 88 h 157"/>
                  <a:gd name="T18" fmla="*/ 19 w 87"/>
                  <a:gd name="T19" fmla="*/ 99 h 157"/>
                  <a:gd name="T20" fmla="*/ 13 w 87"/>
                  <a:gd name="T21" fmla="*/ 102 h 157"/>
                  <a:gd name="T22" fmla="*/ 17 w 87"/>
                  <a:gd name="T23" fmla="*/ 112 h 157"/>
                  <a:gd name="T24" fmla="*/ 10 w 87"/>
                  <a:gd name="T25" fmla="*/ 115 h 157"/>
                  <a:gd name="T26" fmla="*/ 13 w 87"/>
                  <a:gd name="T27" fmla="*/ 122 h 157"/>
                  <a:gd name="T28" fmla="*/ 8 w 87"/>
                  <a:gd name="T29" fmla="*/ 124 h 157"/>
                  <a:gd name="T30" fmla="*/ 11 w 87"/>
                  <a:gd name="T31" fmla="*/ 130 h 157"/>
                  <a:gd name="T32" fmla="*/ 10 w 87"/>
                  <a:gd name="T33" fmla="*/ 130 h 157"/>
                  <a:gd name="T34" fmla="*/ 5 w 87"/>
                  <a:gd name="T35" fmla="*/ 133 h 157"/>
                  <a:gd name="T36" fmla="*/ 7 w 87"/>
                  <a:gd name="T37" fmla="*/ 138 h 157"/>
                  <a:gd name="T38" fmla="*/ 6 w 87"/>
                  <a:gd name="T39" fmla="*/ 141 h 157"/>
                  <a:gd name="T40" fmla="*/ 0 w 87"/>
                  <a:gd name="T41" fmla="*/ 143 h 157"/>
                  <a:gd name="T42" fmla="*/ 4 w 87"/>
                  <a:gd name="T43" fmla="*/ 157 h 157"/>
                  <a:gd name="T44" fmla="*/ 17 w 87"/>
                  <a:gd name="T45" fmla="*/ 150 h 157"/>
                  <a:gd name="T46" fmla="*/ 50 w 87"/>
                  <a:gd name="T47" fmla="*/ 74 h 157"/>
                  <a:gd name="T48" fmla="*/ 79 w 87"/>
                  <a:gd name="T49" fmla="*/ 53 h 157"/>
                  <a:gd name="T50" fmla="*/ 55 w 87"/>
                  <a:gd name="T51" fmla="*/ 16 h 157"/>
                  <a:gd name="T52" fmla="*/ 60 w 87"/>
                  <a:gd name="T53" fmla="*/ 29 h 157"/>
                  <a:gd name="T54" fmla="*/ 48 w 87"/>
                  <a:gd name="T55" fmla="*/ 34 h 157"/>
                  <a:gd name="T56" fmla="*/ 43 w 87"/>
                  <a:gd name="T57" fmla="*/ 21 h 157"/>
                  <a:gd name="T58" fmla="*/ 55 w 87"/>
                  <a:gd name="T59" fmla="*/ 1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157">
                    <a:moveTo>
                      <a:pt x="79" y="53"/>
                    </a:moveTo>
                    <a:cubicBezTo>
                      <a:pt x="87" y="36"/>
                      <a:pt x="78" y="15"/>
                      <a:pt x="61" y="8"/>
                    </a:cubicBezTo>
                    <a:cubicBezTo>
                      <a:pt x="43" y="0"/>
                      <a:pt x="23" y="8"/>
                      <a:pt x="15" y="26"/>
                    </a:cubicBezTo>
                    <a:cubicBezTo>
                      <a:pt x="10" y="39"/>
                      <a:pt x="13" y="54"/>
                      <a:pt x="22" y="63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13" y="102"/>
                      <a:pt x="13" y="102"/>
                      <a:pt x="13" y="102"/>
                    </a:cubicBezTo>
                    <a:cubicBezTo>
                      <a:pt x="17" y="112"/>
                      <a:pt x="17" y="112"/>
                      <a:pt x="17" y="112"/>
                    </a:cubicBezTo>
                    <a:cubicBezTo>
                      <a:pt x="10" y="115"/>
                      <a:pt x="10" y="115"/>
                      <a:pt x="10" y="115"/>
                    </a:cubicBezTo>
                    <a:cubicBezTo>
                      <a:pt x="13" y="122"/>
                      <a:pt x="13" y="122"/>
                      <a:pt x="13" y="122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10" y="130"/>
                      <a:pt x="10" y="130"/>
                      <a:pt x="10" y="130"/>
                    </a:cubicBezTo>
                    <a:cubicBezTo>
                      <a:pt x="5" y="133"/>
                      <a:pt x="5" y="133"/>
                      <a:pt x="5" y="133"/>
                    </a:cubicBezTo>
                    <a:cubicBezTo>
                      <a:pt x="7" y="138"/>
                      <a:pt x="7" y="138"/>
                      <a:pt x="7" y="138"/>
                    </a:cubicBezTo>
                    <a:cubicBezTo>
                      <a:pt x="6" y="141"/>
                      <a:pt x="6" y="141"/>
                      <a:pt x="6" y="141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4" y="157"/>
                      <a:pt x="4" y="157"/>
                      <a:pt x="4" y="157"/>
                    </a:cubicBezTo>
                    <a:cubicBezTo>
                      <a:pt x="17" y="150"/>
                      <a:pt x="17" y="150"/>
                      <a:pt x="17" y="150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63" y="73"/>
                      <a:pt x="74" y="66"/>
                      <a:pt x="79" y="53"/>
                    </a:cubicBezTo>
                    <a:close/>
                    <a:moveTo>
                      <a:pt x="55" y="16"/>
                    </a:moveTo>
                    <a:cubicBezTo>
                      <a:pt x="60" y="18"/>
                      <a:pt x="62" y="24"/>
                      <a:pt x="60" y="29"/>
                    </a:cubicBezTo>
                    <a:cubicBezTo>
                      <a:pt x="58" y="33"/>
                      <a:pt x="53" y="36"/>
                      <a:pt x="48" y="34"/>
                    </a:cubicBezTo>
                    <a:cubicBezTo>
                      <a:pt x="43" y="31"/>
                      <a:pt x="40" y="26"/>
                      <a:pt x="43" y="21"/>
                    </a:cubicBezTo>
                    <a:cubicBezTo>
                      <a:pt x="45" y="16"/>
                      <a:pt x="50" y="14"/>
                      <a:pt x="55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组合 53"/>
            <p:cNvGrpSpPr/>
            <p:nvPr/>
          </p:nvGrpSpPr>
          <p:grpSpPr>
            <a:xfrm>
              <a:off x="750466" y="2764154"/>
              <a:ext cx="3052451" cy="2353696"/>
              <a:chOff x="1274764" y="1922165"/>
              <a:chExt cx="2646363" cy="2039938"/>
            </a:xfrm>
            <a:effectLst/>
          </p:grpSpPr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1274764" y="1922165"/>
                <a:ext cx="2646363" cy="2039938"/>
              </a:xfrm>
              <a:custGeom>
                <a:avLst/>
                <a:gdLst>
                  <a:gd name="T0" fmla="*/ 138 w 1067"/>
                  <a:gd name="T1" fmla="*/ 12 h 823"/>
                  <a:gd name="T2" fmla="*/ 102 w 1067"/>
                  <a:gd name="T3" fmla="*/ 51 h 823"/>
                  <a:gd name="T4" fmla="*/ 14 w 1067"/>
                  <a:gd name="T5" fmla="*/ 223 h 823"/>
                  <a:gd name="T6" fmla="*/ 1 w 1067"/>
                  <a:gd name="T7" fmla="*/ 304 h 823"/>
                  <a:gd name="T8" fmla="*/ 0 w 1067"/>
                  <a:gd name="T9" fmla="*/ 321 h 823"/>
                  <a:gd name="T10" fmla="*/ 0 w 1067"/>
                  <a:gd name="T11" fmla="*/ 339 h 823"/>
                  <a:gd name="T12" fmla="*/ 33 w 1067"/>
                  <a:gd name="T13" fmla="*/ 509 h 823"/>
                  <a:gd name="T14" fmla="*/ 270 w 1067"/>
                  <a:gd name="T15" fmla="*/ 766 h 823"/>
                  <a:gd name="T16" fmla="*/ 458 w 1067"/>
                  <a:gd name="T17" fmla="*/ 820 h 823"/>
                  <a:gd name="T18" fmla="*/ 463 w 1067"/>
                  <a:gd name="T19" fmla="*/ 821 h 823"/>
                  <a:gd name="T20" fmla="*/ 466 w 1067"/>
                  <a:gd name="T21" fmla="*/ 821 h 823"/>
                  <a:gd name="T22" fmla="*/ 480 w 1067"/>
                  <a:gd name="T23" fmla="*/ 822 h 823"/>
                  <a:gd name="T24" fmla="*/ 485 w 1067"/>
                  <a:gd name="T25" fmla="*/ 822 h 823"/>
                  <a:gd name="T26" fmla="*/ 512 w 1067"/>
                  <a:gd name="T27" fmla="*/ 823 h 823"/>
                  <a:gd name="T28" fmla="*/ 524 w 1067"/>
                  <a:gd name="T29" fmla="*/ 822 h 823"/>
                  <a:gd name="T30" fmla="*/ 572 w 1067"/>
                  <a:gd name="T31" fmla="*/ 819 h 823"/>
                  <a:gd name="T32" fmla="*/ 619 w 1067"/>
                  <a:gd name="T33" fmla="*/ 811 h 823"/>
                  <a:gd name="T34" fmla="*/ 809 w 1067"/>
                  <a:gd name="T35" fmla="*/ 731 h 823"/>
                  <a:gd name="T36" fmla="*/ 940 w 1067"/>
                  <a:gd name="T37" fmla="*/ 611 h 823"/>
                  <a:gd name="T38" fmla="*/ 958 w 1067"/>
                  <a:gd name="T39" fmla="*/ 588 h 823"/>
                  <a:gd name="T40" fmla="*/ 988 w 1067"/>
                  <a:gd name="T41" fmla="*/ 542 h 823"/>
                  <a:gd name="T42" fmla="*/ 1012 w 1067"/>
                  <a:gd name="T43" fmla="*/ 496 h 823"/>
                  <a:gd name="T44" fmla="*/ 1056 w 1067"/>
                  <a:gd name="T45" fmla="*/ 366 h 823"/>
                  <a:gd name="T46" fmla="*/ 1064 w 1067"/>
                  <a:gd name="T47" fmla="*/ 315 h 823"/>
                  <a:gd name="T48" fmla="*/ 691 w 1067"/>
                  <a:gd name="T49" fmla="*/ 288 h 823"/>
                  <a:gd name="T50" fmla="*/ 695 w 1067"/>
                  <a:gd name="T51" fmla="*/ 311 h 823"/>
                  <a:gd name="T52" fmla="*/ 696 w 1067"/>
                  <a:gd name="T53" fmla="*/ 328 h 823"/>
                  <a:gd name="T54" fmla="*/ 690 w 1067"/>
                  <a:gd name="T55" fmla="*/ 390 h 823"/>
                  <a:gd name="T56" fmla="*/ 686 w 1067"/>
                  <a:gd name="T57" fmla="*/ 405 h 823"/>
                  <a:gd name="T58" fmla="*/ 677 w 1067"/>
                  <a:gd name="T59" fmla="*/ 429 h 823"/>
                  <a:gd name="T60" fmla="*/ 673 w 1067"/>
                  <a:gd name="T61" fmla="*/ 437 h 823"/>
                  <a:gd name="T62" fmla="*/ 629 w 1067"/>
                  <a:gd name="T63" fmla="*/ 504 h 823"/>
                  <a:gd name="T64" fmla="*/ 509 w 1067"/>
                  <a:gd name="T65" fmla="*/ 583 h 823"/>
                  <a:gd name="T66" fmla="*/ 493 w 1067"/>
                  <a:gd name="T67" fmla="*/ 588 h 823"/>
                  <a:gd name="T68" fmla="*/ 484 w 1067"/>
                  <a:gd name="T69" fmla="*/ 590 h 823"/>
                  <a:gd name="T70" fmla="*/ 477 w 1067"/>
                  <a:gd name="T71" fmla="*/ 592 h 823"/>
                  <a:gd name="T72" fmla="*/ 470 w 1067"/>
                  <a:gd name="T73" fmla="*/ 593 h 823"/>
                  <a:gd name="T74" fmla="*/ 458 w 1067"/>
                  <a:gd name="T75" fmla="*/ 595 h 823"/>
                  <a:gd name="T76" fmla="*/ 459 w 1067"/>
                  <a:gd name="T77" fmla="*/ 595 h 823"/>
                  <a:gd name="T78" fmla="*/ 455 w 1067"/>
                  <a:gd name="T79" fmla="*/ 595 h 823"/>
                  <a:gd name="T80" fmla="*/ 229 w 1067"/>
                  <a:gd name="T81" fmla="*/ 541 h 823"/>
                  <a:gd name="T82" fmla="*/ 89 w 1067"/>
                  <a:gd name="T83" fmla="*/ 344 h 823"/>
                  <a:gd name="T84" fmla="*/ 84 w 1067"/>
                  <a:gd name="T85" fmla="*/ 323 h 823"/>
                  <a:gd name="T86" fmla="*/ 81 w 1067"/>
                  <a:gd name="T87" fmla="*/ 310 h 823"/>
                  <a:gd name="T88" fmla="*/ 79 w 1067"/>
                  <a:gd name="T89" fmla="*/ 294 h 823"/>
                  <a:gd name="T90" fmla="*/ 78 w 1067"/>
                  <a:gd name="T91" fmla="*/ 288 h 823"/>
                  <a:gd name="T92" fmla="*/ 78 w 1067"/>
                  <a:gd name="T93" fmla="*/ 288 h 823"/>
                  <a:gd name="T94" fmla="*/ 75 w 1067"/>
                  <a:gd name="T95" fmla="*/ 232 h 823"/>
                  <a:gd name="T96" fmla="*/ 118 w 1067"/>
                  <a:gd name="T97" fmla="*/ 62 h 823"/>
                  <a:gd name="T98" fmla="*/ 144 w 1067"/>
                  <a:gd name="T99" fmla="*/ 17 h 823"/>
                  <a:gd name="T100" fmla="*/ 152 w 1067"/>
                  <a:gd name="T101" fmla="*/ 0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67" h="823">
                    <a:moveTo>
                      <a:pt x="152" y="0"/>
                    </a:moveTo>
                    <a:cubicBezTo>
                      <a:pt x="152" y="0"/>
                      <a:pt x="147" y="4"/>
                      <a:pt x="138" y="12"/>
                    </a:cubicBezTo>
                    <a:cubicBezTo>
                      <a:pt x="134" y="16"/>
                      <a:pt x="129" y="22"/>
                      <a:pt x="122" y="28"/>
                    </a:cubicBezTo>
                    <a:cubicBezTo>
                      <a:pt x="116" y="34"/>
                      <a:pt x="109" y="42"/>
                      <a:pt x="102" y="51"/>
                    </a:cubicBezTo>
                    <a:cubicBezTo>
                      <a:pt x="87" y="68"/>
                      <a:pt x="70" y="91"/>
                      <a:pt x="55" y="120"/>
                    </a:cubicBezTo>
                    <a:cubicBezTo>
                      <a:pt x="39" y="148"/>
                      <a:pt x="24" y="183"/>
                      <a:pt x="14" y="223"/>
                    </a:cubicBezTo>
                    <a:cubicBezTo>
                      <a:pt x="9" y="243"/>
                      <a:pt x="5" y="265"/>
                      <a:pt x="2" y="287"/>
                    </a:cubicBezTo>
                    <a:cubicBezTo>
                      <a:pt x="2" y="293"/>
                      <a:pt x="1" y="298"/>
                      <a:pt x="1" y="304"/>
                    </a:cubicBezTo>
                    <a:cubicBezTo>
                      <a:pt x="1" y="306"/>
                      <a:pt x="0" y="309"/>
                      <a:pt x="0" y="312"/>
                    </a:cubicBezTo>
                    <a:cubicBezTo>
                      <a:pt x="0" y="315"/>
                      <a:pt x="0" y="318"/>
                      <a:pt x="0" y="321"/>
                    </a:cubicBezTo>
                    <a:cubicBezTo>
                      <a:pt x="0" y="324"/>
                      <a:pt x="0" y="327"/>
                      <a:pt x="0" y="330"/>
                    </a:cubicBezTo>
                    <a:cubicBezTo>
                      <a:pt x="0" y="333"/>
                      <a:pt x="0" y="336"/>
                      <a:pt x="0" y="339"/>
                    </a:cubicBezTo>
                    <a:cubicBezTo>
                      <a:pt x="0" y="345"/>
                      <a:pt x="0" y="351"/>
                      <a:pt x="0" y="357"/>
                    </a:cubicBezTo>
                    <a:cubicBezTo>
                      <a:pt x="3" y="406"/>
                      <a:pt x="13" y="458"/>
                      <a:pt x="33" y="509"/>
                    </a:cubicBezTo>
                    <a:cubicBezTo>
                      <a:pt x="54" y="561"/>
                      <a:pt x="84" y="611"/>
                      <a:pt x="124" y="655"/>
                    </a:cubicBezTo>
                    <a:cubicBezTo>
                      <a:pt x="164" y="700"/>
                      <a:pt x="214" y="738"/>
                      <a:pt x="270" y="766"/>
                    </a:cubicBezTo>
                    <a:cubicBezTo>
                      <a:pt x="326" y="795"/>
                      <a:pt x="389" y="814"/>
                      <a:pt x="452" y="820"/>
                    </a:cubicBezTo>
                    <a:cubicBezTo>
                      <a:pt x="458" y="820"/>
                      <a:pt x="458" y="820"/>
                      <a:pt x="458" y="820"/>
                    </a:cubicBezTo>
                    <a:cubicBezTo>
                      <a:pt x="459" y="821"/>
                      <a:pt x="459" y="821"/>
                      <a:pt x="459" y="821"/>
                    </a:cubicBezTo>
                    <a:cubicBezTo>
                      <a:pt x="457" y="821"/>
                      <a:pt x="463" y="821"/>
                      <a:pt x="463" y="821"/>
                    </a:cubicBezTo>
                    <a:cubicBezTo>
                      <a:pt x="464" y="821"/>
                      <a:pt x="464" y="821"/>
                      <a:pt x="464" y="821"/>
                    </a:cubicBezTo>
                    <a:cubicBezTo>
                      <a:pt x="466" y="821"/>
                      <a:pt x="466" y="821"/>
                      <a:pt x="466" y="821"/>
                    </a:cubicBezTo>
                    <a:cubicBezTo>
                      <a:pt x="476" y="822"/>
                      <a:pt x="476" y="822"/>
                      <a:pt x="476" y="822"/>
                    </a:cubicBezTo>
                    <a:cubicBezTo>
                      <a:pt x="480" y="822"/>
                      <a:pt x="480" y="822"/>
                      <a:pt x="480" y="822"/>
                    </a:cubicBezTo>
                    <a:cubicBezTo>
                      <a:pt x="483" y="822"/>
                      <a:pt x="483" y="822"/>
                      <a:pt x="483" y="822"/>
                    </a:cubicBezTo>
                    <a:cubicBezTo>
                      <a:pt x="483" y="822"/>
                      <a:pt x="484" y="822"/>
                      <a:pt x="485" y="822"/>
                    </a:cubicBezTo>
                    <a:cubicBezTo>
                      <a:pt x="499" y="823"/>
                      <a:pt x="499" y="823"/>
                      <a:pt x="499" y="823"/>
                    </a:cubicBezTo>
                    <a:cubicBezTo>
                      <a:pt x="512" y="823"/>
                      <a:pt x="512" y="823"/>
                      <a:pt x="512" y="823"/>
                    </a:cubicBezTo>
                    <a:cubicBezTo>
                      <a:pt x="514" y="823"/>
                      <a:pt x="516" y="823"/>
                      <a:pt x="518" y="823"/>
                    </a:cubicBezTo>
                    <a:cubicBezTo>
                      <a:pt x="524" y="822"/>
                      <a:pt x="524" y="822"/>
                      <a:pt x="524" y="822"/>
                    </a:cubicBezTo>
                    <a:cubicBezTo>
                      <a:pt x="532" y="822"/>
                      <a:pt x="540" y="822"/>
                      <a:pt x="548" y="821"/>
                    </a:cubicBezTo>
                    <a:cubicBezTo>
                      <a:pt x="556" y="820"/>
                      <a:pt x="564" y="820"/>
                      <a:pt x="572" y="819"/>
                    </a:cubicBezTo>
                    <a:cubicBezTo>
                      <a:pt x="579" y="818"/>
                      <a:pt x="587" y="817"/>
                      <a:pt x="595" y="816"/>
                    </a:cubicBezTo>
                    <a:cubicBezTo>
                      <a:pt x="603" y="814"/>
                      <a:pt x="611" y="813"/>
                      <a:pt x="619" y="811"/>
                    </a:cubicBezTo>
                    <a:cubicBezTo>
                      <a:pt x="626" y="810"/>
                      <a:pt x="634" y="808"/>
                      <a:pt x="642" y="806"/>
                    </a:cubicBezTo>
                    <a:cubicBezTo>
                      <a:pt x="702" y="790"/>
                      <a:pt x="760" y="764"/>
                      <a:pt x="809" y="731"/>
                    </a:cubicBezTo>
                    <a:cubicBezTo>
                      <a:pt x="858" y="699"/>
                      <a:pt x="900" y="660"/>
                      <a:pt x="934" y="619"/>
                    </a:cubicBezTo>
                    <a:cubicBezTo>
                      <a:pt x="936" y="616"/>
                      <a:pt x="938" y="614"/>
                      <a:pt x="940" y="611"/>
                    </a:cubicBezTo>
                    <a:cubicBezTo>
                      <a:pt x="942" y="609"/>
                      <a:pt x="944" y="606"/>
                      <a:pt x="946" y="604"/>
                    </a:cubicBezTo>
                    <a:cubicBezTo>
                      <a:pt x="950" y="598"/>
                      <a:pt x="954" y="593"/>
                      <a:pt x="958" y="588"/>
                    </a:cubicBezTo>
                    <a:cubicBezTo>
                      <a:pt x="965" y="578"/>
                      <a:pt x="972" y="568"/>
                      <a:pt x="979" y="557"/>
                    </a:cubicBezTo>
                    <a:cubicBezTo>
                      <a:pt x="982" y="552"/>
                      <a:pt x="985" y="547"/>
                      <a:pt x="988" y="542"/>
                    </a:cubicBezTo>
                    <a:cubicBezTo>
                      <a:pt x="991" y="536"/>
                      <a:pt x="994" y="531"/>
                      <a:pt x="997" y="526"/>
                    </a:cubicBezTo>
                    <a:cubicBezTo>
                      <a:pt x="1002" y="516"/>
                      <a:pt x="1007" y="506"/>
                      <a:pt x="1012" y="496"/>
                    </a:cubicBezTo>
                    <a:cubicBezTo>
                      <a:pt x="1031" y="456"/>
                      <a:pt x="1043" y="419"/>
                      <a:pt x="1050" y="388"/>
                    </a:cubicBezTo>
                    <a:cubicBezTo>
                      <a:pt x="1053" y="380"/>
                      <a:pt x="1054" y="373"/>
                      <a:pt x="1056" y="366"/>
                    </a:cubicBezTo>
                    <a:cubicBezTo>
                      <a:pt x="1057" y="359"/>
                      <a:pt x="1059" y="352"/>
                      <a:pt x="1059" y="346"/>
                    </a:cubicBezTo>
                    <a:cubicBezTo>
                      <a:pt x="1061" y="334"/>
                      <a:pt x="1063" y="323"/>
                      <a:pt x="1064" y="315"/>
                    </a:cubicBezTo>
                    <a:cubicBezTo>
                      <a:pt x="1066" y="297"/>
                      <a:pt x="1067" y="288"/>
                      <a:pt x="1067" y="288"/>
                    </a:cubicBezTo>
                    <a:cubicBezTo>
                      <a:pt x="691" y="288"/>
                      <a:pt x="691" y="288"/>
                      <a:pt x="691" y="288"/>
                    </a:cubicBezTo>
                    <a:cubicBezTo>
                      <a:pt x="691" y="288"/>
                      <a:pt x="692" y="292"/>
                      <a:pt x="693" y="299"/>
                    </a:cubicBezTo>
                    <a:cubicBezTo>
                      <a:pt x="694" y="302"/>
                      <a:pt x="694" y="306"/>
                      <a:pt x="695" y="311"/>
                    </a:cubicBezTo>
                    <a:cubicBezTo>
                      <a:pt x="695" y="314"/>
                      <a:pt x="695" y="316"/>
                      <a:pt x="695" y="319"/>
                    </a:cubicBezTo>
                    <a:cubicBezTo>
                      <a:pt x="696" y="322"/>
                      <a:pt x="696" y="325"/>
                      <a:pt x="696" y="328"/>
                    </a:cubicBezTo>
                    <a:cubicBezTo>
                      <a:pt x="696" y="341"/>
                      <a:pt x="696" y="357"/>
                      <a:pt x="693" y="376"/>
                    </a:cubicBezTo>
                    <a:cubicBezTo>
                      <a:pt x="692" y="380"/>
                      <a:pt x="691" y="385"/>
                      <a:pt x="690" y="390"/>
                    </a:cubicBezTo>
                    <a:cubicBezTo>
                      <a:pt x="689" y="392"/>
                      <a:pt x="688" y="395"/>
                      <a:pt x="688" y="398"/>
                    </a:cubicBezTo>
                    <a:cubicBezTo>
                      <a:pt x="687" y="400"/>
                      <a:pt x="686" y="403"/>
                      <a:pt x="686" y="405"/>
                    </a:cubicBezTo>
                    <a:cubicBezTo>
                      <a:pt x="684" y="410"/>
                      <a:pt x="682" y="415"/>
                      <a:pt x="680" y="421"/>
                    </a:cubicBezTo>
                    <a:cubicBezTo>
                      <a:pt x="679" y="424"/>
                      <a:pt x="678" y="426"/>
                      <a:pt x="677" y="429"/>
                    </a:cubicBezTo>
                    <a:cubicBezTo>
                      <a:pt x="677" y="430"/>
                      <a:pt x="676" y="432"/>
                      <a:pt x="675" y="433"/>
                    </a:cubicBezTo>
                    <a:cubicBezTo>
                      <a:pt x="675" y="434"/>
                      <a:pt x="674" y="436"/>
                      <a:pt x="673" y="437"/>
                    </a:cubicBezTo>
                    <a:cubicBezTo>
                      <a:pt x="669" y="448"/>
                      <a:pt x="662" y="459"/>
                      <a:pt x="655" y="471"/>
                    </a:cubicBezTo>
                    <a:cubicBezTo>
                      <a:pt x="648" y="482"/>
                      <a:pt x="639" y="493"/>
                      <a:pt x="629" y="504"/>
                    </a:cubicBezTo>
                    <a:cubicBezTo>
                      <a:pt x="610" y="526"/>
                      <a:pt x="585" y="546"/>
                      <a:pt x="556" y="562"/>
                    </a:cubicBezTo>
                    <a:cubicBezTo>
                      <a:pt x="541" y="571"/>
                      <a:pt x="525" y="578"/>
                      <a:pt x="509" y="583"/>
                    </a:cubicBezTo>
                    <a:cubicBezTo>
                      <a:pt x="504" y="585"/>
                      <a:pt x="500" y="586"/>
                      <a:pt x="496" y="587"/>
                    </a:cubicBezTo>
                    <a:cubicBezTo>
                      <a:pt x="493" y="588"/>
                      <a:pt x="493" y="588"/>
                      <a:pt x="493" y="588"/>
                    </a:cubicBezTo>
                    <a:cubicBezTo>
                      <a:pt x="491" y="588"/>
                      <a:pt x="490" y="589"/>
                      <a:pt x="489" y="589"/>
                    </a:cubicBezTo>
                    <a:cubicBezTo>
                      <a:pt x="484" y="590"/>
                      <a:pt x="484" y="590"/>
                      <a:pt x="484" y="590"/>
                    </a:cubicBezTo>
                    <a:cubicBezTo>
                      <a:pt x="479" y="592"/>
                      <a:pt x="479" y="592"/>
                      <a:pt x="479" y="592"/>
                    </a:cubicBezTo>
                    <a:cubicBezTo>
                      <a:pt x="478" y="592"/>
                      <a:pt x="478" y="592"/>
                      <a:pt x="477" y="592"/>
                    </a:cubicBezTo>
                    <a:cubicBezTo>
                      <a:pt x="474" y="593"/>
                      <a:pt x="474" y="593"/>
                      <a:pt x="474" y="593"/>
                    </a:cubicBezTo>
                    <a:cubicBezTo>
                      <a:pt x="470" y="593"/>
                      <a:pt x="470" y="593"/>
                      <a:pt x="470" y="593"/>
                    </a:cubicBezTo>
                    <a:cubicBezTo>
                      <a:pt x="460" y="594"/>
                      <a:pt x="460" y="594"/>
                      <a:pt x="460" y="594"/>
                    </a:cubicBezTo>
                    <a:cubicBezTo>
                      <a:pt x="458" y="595"/>
                      <a:pt x="458" y="595"/>
                      <a:pt x="458" y="595"/>
                    </a:cubicBezTo>
                    <a:cubicBezTo>
                      <a:pt x="457" y="595"/>
                      <a:pt x="457" y="595"/>
                      <a:pt x="457" y="595"/>
                    </a:cubicBezTo>
                    <a:cubicBezTo>
                      <a:pt x="456" y="595"/>
                      <a:pt x="462" y="595"/>
                      <a:pt x="459" y="595"/>
                    </a:cubicBezTo>
                    <a:cubicBezTo>
                      <a:pt x="459" y="595"/>
                      <a:pt x="459" y="595"/>
                      <a:pt x="459" y="595"/>
                    </a:cubicBezTo>
                    <a:cubicBezTo>
                      <a:pt x="455" y="595"/>
                      <a:pt x="455" y="595"/>
                      <a:pt x="455" y="595"/>
                    </a:cubicBezTo>
                    <a:cubicBezTo>
                      <a:pt x="418" y="601"/>
                      <a:pt x="379" y="599"/>
                      <a:pt x="340" y="590"/>
                    </a:cubicBezTo>
                    <a:cubicBezTo>
                      <a:pt x="301" y="581"/>
                      <a:pt x="263" y="564"/>
                      <a:pt x="229" y="541"/>
                    </a:cubicBezTo>
                    <a:cubicBezTo>
                      <a:pt x="195" y="517"/>
                      <a:pt x="165" y="487"/>
                      <a:pt x="141" y="454"/>
                    </a:cubicBezTo>
                    <a:cubicBezTo>
                      <a:pt x="117" y="420"/>
                      <a:pt x="100" y="382"/>
                      <a:pt x="89" y="344"/>
                    </a:cubicBezTo>
                    <a:cubicBezTo>
                      <a:pt x="88" y="339"/>
                      <a:pt x="87" y="335"/>
                      <a:pt x="85" y="330"/>
                    </a:cubicBezTo>
                    <a:cubicBezTo>
                      <a:pt x="85" y="327"/>
                      <a:pt x="84" y="325"/>
                      <a:pt x="84" y="323"/>
                    </a:cubicBezTo>
                    <a:cubicBezTo>
                      <a:pt x="83" y="321"/>
                      <a:pt x="83" y="318"/>
                      <a:pt x="82" y="316"/>
                    </a:cubicBezTo>
                    <a:cubicBezTo>
                      <a:pt x="82" y="314"/>
                      <a:pt x="81" y="312"/>
                      <a:pt x="81" y="310"/>
                    </a:cubicBezTo>
                    <a:cubicBezTo>
                      <a:pt x="80" y="307"/>
                      <a:pt x="80" y="304"/>
                      <a:pt x="80" y="302"/>
                    </a:cubicBezTo>
                    <a:cubicBezTo>
                      <a:pt x="79" y="299"/>
                      <a:pt x="79" y="297"/>
                      <a:pt x="79" y="294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8" y="287"/>
                      <a:pt x="78" y="288"/>
                      <a:pt x="78" y="288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75" y="268"/>
                      <a:pt x="75" y="250"/>
                      <a:pt x="75" y="232"/>
                    </a:cubicBezTo>
                    <a:cubicBezTo>
                      <a:pt x="76" y="196"/>
                      <a:pt x="81" y="163"/>
                      <a:pt x="90" y="134"/>
                    </a:cubicBezTo>
                    <a:cubicBezTo>
                      <a:pt x="98" y="106"/>
                      <a:pt x="108" y="81"/>
                      <a:pt x="118" y="62"/>
                    </a:cubicBezTo>
                    <a:cubicBezTo>
                      <a:pt x="123" y="52"/>
                      <a:pt x="128" y="43"/>
                      <a:pt x="133" y="36"/>
                    </a:cubicBezTo>
                    <a:cubicBezTo>
                      <a:pt x="137" y="29"/>
                      <a:pt x="141" y="22"/>
                      <a:pt x="144" y="17"/>
                    </a:cubicBezTo>
                    <a:cubicBezTo>
                      <a:pt x="151" y="8"/>
                      <a:pt x="155" y="2"/>
                      <a:pt x="155" y="2"/>
                    </a:cubicBez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43BEA2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Freeform 31"/>
              <p:cNvSpPr>
                <a:spLocks/>
              </p:cNvSpPr>
              <p:nvPr/>
            </p:nvSpPr>
            <p:spPr bwMode="auto">
              <a:xfrm>
                <a:off x="3216276" y="2769890"/>
                <a:ext cx="203200" cy="317500"/>
              </a:xfrm>
              <a:custGeom>
                <a:avLst/>
                <a:gdLst>
                  <a:gd name="T0" fmla="*/ 0 w 128"/>
                  <a:gd name="T1" fmla="*/ 189 h 200"/>
                  <a:gd name="T2" fmla="*/ 121 w 128"/>
                  <a:gd name="T3" fmla="*/ 0 h 200"/>
                  <a:gd name="T4" fmla="*/ 128 w 128"/>
                  <a:gd name="T5" fmla="*/ 5 h 200"/>
                  <a:gd name="T6" fmla="*/ 19 w 128"/>
                  <a:gd name="T7" fmla="*/ 200 h 200"/>
                  <a:gd name="T8" fmla="*/ 0 w 128"/>
                  <a:gd name="T9" fmla="*/ 18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200">
                    <a:moveTo>
                      <a:pt x="0" y="189"/>
                    </a:moveTo>
                    <a:lnTo>
                      <a:pt x="121" y="0"/>
                    </a:lnTo>
                    <a:lnTo>
                      <a:pt x="128" y="5"/>
                    </a:lnTo>
                    <a:lnTo>
                      <a:pt x="19" y="20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32"/>
              <p:cNvSpPr>
                <a:spLocks/>
              </p:cNvSpPr>
              <p:nvPr/>
            </p:nvSpPr>
            <p:spPr bwMode="auto">
              <a:xfrm>
                <a:off x="3408364" y="2734965"/>
                <a:ext cx="31750" cy="42863"/>
              </a:xfrm>
              <a:custGeom>
                <a:avLst/>
                <a:gdLst>
                  <a:gd name="T0" fmla="*/ 7 w 20"/>
                  <a:gd name="T1" fmla="*/ 27 h 27"/>
                  <a:gd name="T2" fmla="*/ 0 w 20"/>
                  <a:gd name="T3" fmla="*/ 22 h 27"/>
                  <a:gd name="T4" fmla="*/ 10 w 20"/>
                  <a:gd name="T5" fmla="*/ 0 h 27"/>
                  <a:gd name="T6" fmla="*/ 20 w 20"/>
                  <a:gd name="T7" fmla="*/ 5 h 27"/>
                  <a:gd name="T8" fmla="*/ 7 w 20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7">
                    <a:moveTo>
                      <a:pt x="7" y="27"/>
                    </a:moveTo>
                    <a:lnTo>
                      <a:pt x="0" y="22"/>
                    </a:lnTo>
                    <a:lnTo>
                      <a:pt x="10" y="0"/>
                    </a:lnTo>
                    <a:lnTo>
                      <a:pt x="20" y="5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33"/>
              <p:cNvSpPr>
                <a:spLocks/>
              </p:cNvSpPr>
              <p:nvPr/>
            </p:nvSpPr>
            <p:spPr bwMode="auto">
              <a:xfrm>
                <a:off x="3486151" y="2933402"/>
                <a:ext cx="52388" cy="52388"/>
              </a:xfrm>
              <a:custGeom>
                <a:avLst/>
                <a:gdLst>
                  <a:gd name="T0" fmla="*/ 19 w 33"/>
                  <a:gd name="T1" fmla="*/ 33 h 33"/>
                  <a:gd name="T2" fmla="*/ 13 w 33"/>
                  <a:gd name="T3" fmla="*/ 24 h 33"/>
                  <a:gd name="T4" fmla="*/ 0 w 33"/>
                  <a:gd name="T5" fmla="*/ 25 h 33"/>
                  <a:gd name="T6" fmla="*/ 7 w 33"/>
                  <a:gd name="T7" fmla="*/ 16 h 33"/>
                  <a:gd name="T8" fmla="*/ 2 w 33"/>
                  <a:gd name="T9" fmla="*/ 5 h 33"/>
                  <a:gd name="T10" fmla="*/ 13 w 33"/>
                  <a:gd name="T11" fmla="*/ 8 h 33"/>
                  <a:gd name="T12" fmla="*/ 22 w 33"/>
                  <a:gd name="T13" fmla="*/ 0 h 33"/>
                  <a:gd name="T14" fmla="*/ 24 w 33"/>
                  <a:gd name="T15" fmla="*/ 11 h 33"/>
                  <a:gd name="T16" fmla="*/ 33 w 33"/>
                  <a:gd name="T17" fmla="*/ 17 h 33"/>
                  <a:gd name="T18" fmla="*/ 22 w 33"/>
                  <a:gd name="T19" fmla="*/ 22 h 33"/>
                  <a:gd name="T20" fmla="*/ 19 w 33"/>
                  <a:gd name="T2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33">
                    <a:moveTo>
                      <a:pt x="19" y="33"/>
                    </a:moveTo>
                    <a:lnTo>
                      <a:pt x="13" y="24"/>
                    </a:lnTo>
                    <a:lnTo>
                      <a:pt x="0" y="25"/>
                    </a:lnTo>
                    <a:lnTo>
                      <a:pt x="7" y="16"/>
                    </a:lnTo>
                    <a:lnTo>
                      <a:pt x="2" y="5"/>
                    </a:lnTo>
                    <a:lnTo>
                      <a:pt x="13" y="8"/>
                    </a:lnTo>
                    <a:lnTo>
                      <a:pt x="22" y="0"/>
                    </a:lnTo>
                    <a:lnTo>
                      <a:pt x="24" y="11"/>
                    </a:lnTo>
                    <a:lnTo>
                      <a:pt x="33" y="17"/>
                    </a:lnTo>
                    <a:lnTo>
                      <a:pt x="22" y="22"/>
                    </a:lnTo>
                    <a:lnTo>
                      <a:pt x="19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34"/>
              <p:cNvSpPr>
                <a:spLocks/>
              </p:cNvSpPr>
              <p:nvPr/>
            </p:nvSpPr>
            <p:spPr bwMode="auto">
              <a:xfrm>
                <a:off x="3419476" y="2825452"/>
                <a:ext cx="55563" cy="57150"/>
              </a:xfrm>
              <a:custGeom>
                <a:avLst/>
                <a:gdLst>
                  <a:gd name="T0" fmla="*/ 25 w 35"/>
                  <a:gd name="T1" fmla="*/ 36 h 36"/>
                  <a:gd name="T2" fmla="*/ 16 w 35"/>
                  <a:gd name="T3" fmla="*/ 28 h 36"/>
                  <a:gd name="T4" fmla="*/ 5 w 35"/>
                  <a:gd name="T5" fmla="*/ 32 h 36"/>
                  <a:gd name="T6" fmla="*/ 8 w 35"/>
                  <a:gd name="T7" fmla="*/ 20 h 36"/>
                  <a:gd name="T8" fmla="*/ 0 w 35"/>
                  <a:gd name="T9" fmla="*/ 11 h 36"/>
                  <a:gd name="T10" fmla="*/ 13 w 35"/>
                  <a:gd name="T11" fmla="*/ 11 h 36"/>
                  <a:gd name="T12" fmla="*/ 19 w 35"/>
                  <a:gd name="T13" fmla="*/ 0 h 36"/>
                  <a:gd name="T14" fmla="*/ 24 w 35"/>
                  <a:gd name="T15" fmla="*/ 12 h 36"/>
                  <a:gd name="T16" fmla="*/ 35 w 35"/>
                  <a:gd name="T17" fmla="*/ 15 h 36"/>
                  <a:gd name="T18" fmla="*/ 25 w 35"/>
                  <a:gd name="T19" fmla="*/ 23 h 36"/>
                  <a:gd name="T20" fmla="*/ 25 w 35"/>
                  <a:gd name="T2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36">
                    <a:moveTo>
                      <a:pt x="25" y="36"/>
                    </a:moveTo>
                    <a:lnTo>
                      <a:pt x="16" y="28"/>
                    </a:lnTo>
                    <a:lnTo>
                      <a:pt x="5" y="32"/>
                    </a:lnTo>
                    <a:lnTo>
                      <a:pt x="8" y="20"/>
                    </a:lnTo>
                    <a:lnTo>
                      <a:pt x="0" y="11"/>
                    </a:lnTo>
                    <a:lnTo>
                      <a:pt x="13" y="11"/>
                    </a:lnTo>
                    <a:lnTo>
                      <a:pt x="19" y="0"/>
                    </a:lnTo>
                    <a:lnTo>
                      <a:pt x="24" y="12"/>
                    </a:lnTo>
                    <a:lnTo>
                      <a:pt x="35" y="15"/>
                    </a:lnTo>
                    <a:lnTo>
                      <a:pt x="25" y="23"/>
                    </a:lnTo>
                    <a:lnTo>
                      <a:pt x="25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35"/>
              <p:cNvSpPr>
                <a:spLocks/>
              </p:cNvSpPr>
              <p:nvPr/>
            </p:nvSpPr>
            <p:spPr bwMode="auto">
              <a:xfrm>
                <a:off x="3471864" y="2733377"/>
                <a:ext cx="44450" cy="44450"/>
              </a:xfrm>
              <a:custGeom>
                <a:avLst/>
                <a:gdLst>
                  <a:gd name="T0" fmla="*/ 20 w 28"/>
                  <a:gd name="T1" fmla="*/ 28 h 28"/>
                  <a:gd name="T2" fmla="*/ 13 w 28"/>
                  <a:gd name="T3" fmla="*/ 22 h 28"/>
                  <a:gd name="T4" fmla="*/ 3 w 28"/>
                  <a:gd name="T5" fmla="*/ 25 h 28"/>
                  <a:gd name="T6" fmla="*/ 6 w 28"/>
                  <a:gd name="T7" fmla="*/ 17 h 28"/>
                  <a:gd name="T8" fmla="*/ 0 w 28"/>
                  <a:gd name="T9" fmla="*/ 9 h 28"/>
                  <a:gd name="T10" fmla="*/ 11 w 28"/>
                  <a:gd name="T11" fmla="*/ 9 h 28"/>
                  <a:gd name="T12" fmla="*/ 16 w 28"/>
                  <a:gd name="T13" fmla="*/ 0 h 28"/>
                  <a:gd name="T14" fmla="*/ 19 w 28"/>
                  <a:gd name="T15" fmla="*/ 9 h 28"/>
                  <a:gd name="T16" fmla="*/ 28 w 28"/>
                  <a:gd name="T17" fmla="*/ 12 h 28"/>
                  <a:gd name="T18" fmla="*/ 20 w 28"/>
                  <a:gd name="T19" fmla="*/ 19 h 28"/>
                  <a:gd name="T20" fmla="*/ 20 w 28"/>
                  <a:gd name="T2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28">
                    <a:moveTo>
                      <a:pt x="20" y="28"/>
                    </a:moveTo>
                    <a:lnTo>
                      <a:pt x="13" y="22"/>
                    </a:lnTo>
                    <a:lnTo>
                      <a:pt x="3" y="25"/>
                    </a:lnTo>
                    <a:lnTo>
                      <a:pt x="6" y="17"/>
                    </a:lnTo>
                    <a:lnTo>
                      <a:pt x="0" y="9"/>
                    </a:lnTo>
                    <a:lnTo>
                      <a:pt x="11" y="9"/>
                    </a:lnTo>
                    <a:lnTo>
                      <a:pt x="16" y="0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20" y="19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36"/>
              <p:cNvSpPr>
                <a:spLocks/>
              </p:cNvSpPr>
              <p:nvPr/>
            </p:nvSpPr>
            <p:spPr bwMode="auto">
              <a:xfrm>
                <a:off x="3524251" y="2822277"/>
                <a:ext cx="36513" cy="34925"/>
              </a:xfrm>
              <a:custGeom>
                <a:avLst/>
                <a:gdLst>
                  <a:gd name="T0" fmla="*/ 23 w 23"/>
                  <a:gd name="T1" fmla="*/ 14 h 22"/>
                  <a:gd name="T2" fmla="*/ 16 w 23"/>
                  <a:gd name="T3" fmla="*/ 16 h 22"/>
                  <a:gd name="T4" fmla="*/ 11 w 23"/>
                  <a:gd name="T5" fmla="*/ 22 h 22"/>
                  <a:gd name="T6" fmla="*/ 8 w 23"/>
                  <a:gd name="T7" fmla="*/ 14 h 22"/>
                  <a:gd name="T8" fmla="*/ 0 w 23"/>
                  <a:gd name="T9" fmla="*/ 13 h 22"/>
                  <a:gd name="T10" fmla="*/ 6 w 23"/>
                  <a:gd name="T11" fmla="*/ 8 h 22"/>
                  <a:gd name="T12" fmla="*/ 6 w 23"/>
                  <a:gd name="T13" fmla="*/ 0 h 22"/>
                  <a:gd name="T14" fmla="*/ 12 w 23"/>
                  <a:gd name="T15" fmla="*/ 5 h 22"/>
                  <a:gd name="T16" fmla="*/ 20 w 23"/>
                  <a:gd name="T17" fmla="*/ 2 h 22"/>
                  <a:gd name="T18" fmla="*/ 19 w 23"/>
                  <a:gd name="T19" fmla="*/ 9 h 22"/>
                  <a:gd name="T20" fmla="*/ 23 w 23"/>
                  <a:gd name="T21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2">
                    <a:moveTo>
                      <a:pt x="23" y="14"/>
                    </a:moveTo>
                    <a:lnTo>
                      <a:pt x="16" y="16"/>
                    </a:lnTo>
                    <a:lnTo>
                      <a:pt x="11" y="22"/>
                    </a:lnTo>
                    <a:lnTo>
                      <a:pt x="8" y="14"/>
                    </a:lnTo>
                    <a:lnTo>
                      <a:pt x="0" y="13"/>
                    </a:lnTo>
                    <a:lnTo>
                      <a:pt x="6" y="8"/>
                    </a:lnTo>
                    <a:lnTo>
                      <a:pt x="6" y="0"/>
                    </a:lnTo>
                    <a:lnTo>
                      <a:pt x="12" y="5"/>
                    </a:lnTo>
                    <a:lnTo>
                      <a:pt x="20" y="2"/>
                    </a:lnTo>
                    <a:lnTo>
                      <a:pt x="19" y="9"/>
                    </a:lnTo>
                    <a:lnTo>
                      <a:pt x="23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37"/>
              <p:cNvSpPr>
                <a:spLocks/>
              </p:cNvSpPr>
              <p:nvPr/>
            </p:nvSpPr>
            <p:spPr bwMode="auto">
              <a:xfrm>
                <a:off x="3370264" y="2958802"/>
                <a:ext cx="38100" cy="36513"/>
              </a:xfrm>
              <a:custGeom>
                <a:avLst/>
                <a:gdLst>
                  <a:gd name="T0" fmla="*/ 17 w 24"/>
                  <a:gd name="T1" fmla="*/ 23 h 23"/>
                  <a:gd name="T2" fmla="*/ 11 w 24"/>
                  <a:gd name="T3" fmla="*/ 19 h 23"/>
                  <a:gd name="T4" fmla="*/ 3 w 24"/>
                  <a:gd name="T5" fmla="*/ 22 h 23"/>
                  <a:gd name="T6" fmla="*/ 5 w 24"/>
                  <a:gd name="T7" fmla="*/ 14 h 23"/>
                  <a:gd name="T8" fmla="*/ 0 w 24"/>
                  <a:gd name="T9" fmla="*/ 8 h 23"/>
                  <a:gd name="T10" fmla="*/ 8 w 24"/>
                  <a:gd name="T11" fmla="*/ 8 h 23"/>
                  <a:gd name="T12" fmla="*/ 11 w 24"/>
                  <a:gd name="T13" fmla="*/ 0 h 23"/>
                  <a:gd name="T14" fmla="*/ 16 w 24"/>
                  <a:gd name="T15" fmla="*/ 8 h 23"/>
                  <a:gd name="T16" fmla="*/ 24 w 24"/>
                  <a:gd name="T17" fmla="*/ 9 h 23"/>
                  <a:gd name="T18" fmla="*/ 17 w 24"/>
                  <a:gd name="T19" fmla="*/ 14 h 23"/>
                  <a:gd name="T20" fmla="*/ 17 w 24"/>
                  <a:gd name="T2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3">
                    <a:moveTo>
                      <a:pt x="17" y="23"/>
                    </a:moveTo>
                    <a:lnTo>
                      <a:pt x="11" y="19"/>
                    </a:lnTo>
                    <a:lnTo>
                      <a:pt x="3" y="22"/>
                    </a:lnTo>
                    <a:lnTo>
                      <a:pt x="5" y="14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1" y="0"/>
                    </a:lnTo>
                    <a:lnTo>
                      <a:pt x="16" y="8"/>
                    </a:lnTo>
                    <a:lnTo>
                      <a:pt x="24" y="9"/>
                    </a:lnTo>
                    <a:lnTo>
                      <a:pt x="17" y="14"/>
                    </a:lnTo>
                    <a:lnTo>
                      <a:pt x="17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38"/>
              <p:cNvSpPr>
                <a:spLocks/>
              </p:cNvSpPr>
              <p:nvPr/>
            </p:nvSpPr>
            <p:spPr bwMode="auto">
              <a:xfrm>
                <a:off x="3259139" y="2839740"/>
                <a:ext cx="31750" cy="30163"/>
              </a:xfrm>
              <a:custGeom>
                <a:avLst/>
                <a:gdLst>
                  <a:gd name="T0" fmla="*/ 20 w 20"/>
                  <a:gd name="T1" fmla="*/ 11 h 19"/>
                  <a:gd name="T2" fmla="*/ 14 w 20"/>
                  <a:gd name="T3" fmla="*/ 12 h 19"/>
                  <a:gd name="T4" fmla="*/ 11 w 20"/>
                  <a:gd name="T5" fmla="*/ 19 h 19"/>
                  <a:gd name="T6" fmla="*/ 8 w 20"/>
                  <a:gd name="T7" fmla="*/ 12 h 19"/>
                  <a:gd name="T8" fmla="*/ 0 w 20"/>
                  <a:gd name="T9" fmla="*/ 12 h 19"/>
                  <a:gd name="T10" fmla="*/ 4 w 20"/>
                  <a:gd name="T11" fmla="*/ 8 h 19"/>
                  <a:gd name="T12" fmla="*/ 3 w 20"/>
                  <a:gd name="T13" fmla="*/ 0 h 19"/>
                  <a:gd name="T14" fmla="*/ 9 w 20"/>
                  <a:gd name="T15" fmla="*/ 3 h 19"/>
                  <a:gd name="T16" fmla="*/ 15 w 20"/>
                  <a:gd name="T17" fmla="*/ 0 h 19"/>
                  <a:gd name="T18" fmla="*/ 15 w 20"/>
                  <a:gd name="T19" fmla="*/ 6 h 19"/>
                  <a:gd name="T20" fmla="*/ 20 w 20"/>
                  <a:gd name="T2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9">
                    <a:moveTo>
                      <a:pt x="20" y="11"/>
                    </a:moveTo>
                    <a:lnTo>
                      <a:pt x="14" y="12"/>
                    </a:lnTo>
                    <a:lnTo>
                      <a:pt x="11" y="19"/>
                    </a:lnTo>
                    <a:lnTo>
                      <a:pt x="8" y="12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3" y="0"/>
                    </a:lnTo>
                    <a:lnTo>
                      <a:pt x="9" y="3"/>
                    </a:lnTo>
                    <a:lnTo>
                      <a:pt x="15" y="0"/>
                    </a:lnTo>
                    <a:lnTo>
                      <a:pt x="15" y="6"/>
                    </a:lnTo>
                    <a:lnTo>
                      <a:pt x="2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39"/>
              <p:cNvSpPr>
                <a:spLocks/>
              </p:cNvSpPr>
              <p:nvPr/>
            </p:nvSpPr>
            <p:spPr bwMode="auto">
              <a:xfrm>
                <a:off x="3294064" y="2712740"/>
                <a:ext cx="53975" cy="57150"/>
              </a:xfrm>
              <a:custGeom>
                <a:avLst/>
                <a:gdLst>
                  <a:gd name="T0" fmla="*/ 20 w 34"/>
                  <a:gd name="T1" fmla="*/ 36 h 36"/>
                  <a:gd name="T2" fmla="*/ 12 w 34"/>
                  <a:gd name="T3" fmla="*/ 27 h 36"/>
                  <a:gd name="T4" fmla="*/ 0 w 34"/>
                  <a:gd name="T5" fmla="*/ 28 h 36"/>
                  <a:gd name="T6" fmla="*/ 6 w 34"/>
                  <a:gd name="T7" fmla="*/ 18 h 36"/>
                  <a:gd name="T8" fmla="*/ 0 w 34"/>
                  <a:gd name="T9" fmla="*/ 7 h 36"/>
                  <a:gd name="T10" fmla="*/ 12 w 34"/>
                  <a:gd name="T11" fmla="*/ 10 h 36"/>
                  <a:gd name="T12" fmla="*/ 22 w 34"/>
                  <a:gd name="T13" fmla="*/ 0 h 36"/>
                  <a:gd name="T14" fmla="*/ 23 w 34"/>
                  <a:gd name="T15" fmla="*/ 13 h 36"/>
                  <a:gd name="T16" fmla="*/ 34 w 34"/>
                  <a:gd name="T17" fmla="*/ 19 h 36"/>
                  <a:gd name="T18" fmla="*/ 22 w 34"/>
                  <a:gd name="T19" fmla="*/ 24 h 36"/>
                  <a:gd name="T20" fmla="*/ 20 w 34"/>
                  <a:gd name="T2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6">
                    <a:moveTo>
                      <a:pt x="20" y="36"/>
                    </a:moveTo>
                    <a:lnTo>
                      <a:pt x="12" y="27"/>
                    </a:lnTo>
                    <a:lnTo>
                      <a:pt x="0" y="28"/>
                    </a:lnTo>
                    <a:lnTo>
                      <a:pt x="6" y="18"/>
                    </a:lnTo>
                    <a:lnTo>
                      <a:pt x="0" y="7"/>
                    </a:lnTo>
                    <a:lnTo>
                      <a:pt x="12" y="10"/>
                    </a:lnTo>
                    <a:lnTo>
                      <a:pt x="22" y="0"/>
                    </a:lnTo>
                    <a:lnTo>
                      <a:pt x="23" y="13"/>
                    </a:lnTo>
                    <a:lnTo>
                      <a:pt x="34" y="19"/>
                    </a:lnTo>
                    <a:lnTo>
                      <a:pt x="22" y="24"/>
                    </a:lnTo>
                    <a:lnTo>
                      <a:pt x="20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2" name="组合 94"/>
            <p:cNvGrpSpPr/>
            <p:nvPr/>
          </p:nvGrpSpPr>
          <p:grpSpPr>
            <a:xfrm>
              <a:off x="708350" y="2764154"/>
              <a:ext cx="2274231" cy="2469091"/>
              <a:chOff x="1238251" y="1922165"/>
              <a:chExt cx="1971675" cy="2139950"/>
            </a:xfrm>
            <a:effectLst/>
          </p:grpSpPr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1238251" y="1922165"/>
                <a:ext cx="1971675" cy="2139950"/>
              </a:xfrm>
              <a:custGeom>
                <a:avLst/>
                <a:gdLst>
                  <a:gd name="T0" fmla="*/ 144 w 795"/>
                  <a:gd name="T1" fmla="*/ 20 h 863"/>
                  <a:gd name="T2" fmla="*/ 87 w 795"/>
                  <a:gd name="T3" fmla="*/ 83 h 863"/>
                  <a:gd name="T4" fmla="*/ 7 w 795"/>
                  <a:gd name="T5" fmla="*/ 276 h 863"/>
                  <a:gd name="T6" fmla="*/ 5 w 795"/>
                  <a:gd name="T7" fmla="*/ 288 h 863"/>
                  <a:gd name="T8" fmla="*/ 4 w 795"/>
                  <a:gd name="T9" fmla="*/ 291 h 863"/>
                  <a:gd name="T10" fmla="*/ 2 w 795"/>
                  <a:gd name="T11" fmla="*/ 314 h 863"/>
                  <a:gd name="T12" fmla="*/ 0 w 795"/>
                  <a:gd name="T13" fmla="*/ 337 h 863"/>
                  <a:gd name="T14" fmla="*/ 0 w 795"/>
                  <a:gd name="T15" fmla="*/ 364 h 863"/>
                  <a:gd name="T16" fmla="*/ 6 w 795"/>
                  <a:gd name="T17" fmla="*/ 426 h 863"/>
                  <a:gd name="T18" fmla="*/ 12 w 795"/>
                  <a:gd name="T19" fmla="*/ 458 h 863"/>
                  <a:gd name="T20" fmla="*/ 20 w 795"/>
                  <a:gd name="T21" fmla="*/ 490 h 863"/>
                  <a:gd name="T22" fmla="*/ 167 w 795"/>
                  <a:gd name="T23" fmla="*/ 722 h 863"/>
                  <a:gd name="T24" fmla="*/ 443 w 795"/>
                  <a:gd name="T25" fmla="*/ 855 h 863"/>
                  <a:gd name="T26" fmla="*/ 471 w 795"/>
                  <a:gd name="T27" fmla="*/ 859 h 863"/>
                  <a:gd name="T28" fmla="*/ 474 w 795"/>
                  <a:gd name="T29" fmla="*/ 860 h 863"/>
                  <a:gd name="T30" fmla="*/ 508 w 795"/>
                  <a:gd name="T31" fmla="*/ 863 h 863"/>
                  <a:gd name="T32" fmla="*/ 511 w 795"/>
                  <a:gd name="T33" fmla="*/ 863 h 863"/>
                  <a:gd name="T34" fmla="*/ 549 w 795"/>
                  <a:gd name="T35" fmla="*/ 863 h 863"/>
                  <a:gd name="T36" fmla="*/ 592 w 795"/>
                  <a:gd name="T37" fmla="*/ 861 h 863"/>
                  <a:gd name="T38" fmla="*/ 618 w 795"/>
                  <a:gd name="T39" fmla="*/ 858 h 863"/>
                  <a:gd name="T40" fmla="*/ 677 w 795"/>
                  <a:gd name="T41" fmla="*/ 847 h 863"/>
                  <a:gd name="T42" fmla="*/ 725 w 795"/>
                  <a:gd name="T43" fmla="*/ 833 h 863"/>
                  <a:gd name="T44" fmla="*/ 795 w 795"/>
                  <a:gd name="T45" fmla="*/ 804 h 863"/>
                  <a:gd name="T46" fmla="*/ 584 w 795"/>
                  <a:gd name="T47" fmla="*/ 497 h 863"/>
                  <a:gd name="T48" fmla="*/ 562 w 795"/>
                  <a:gd name="T49" fmla="*/ 516 h 863"/>
                  <a:gd name="T50" fmla="*/ 546 w 795"/>
                  <a:gd name="T51" fmla="*/ 527 h 863"/>
                  <a:gd name="T52" fmla="*/ 529 w 795"/>
                  <a:gd name="T53" fmla="*/ 536 h 863"/>
                  <a:gd name="T54" fmla="*/ 509 w 795"/>
                  <a:gd name="T55" fmla="*/ 545 h 863"/>
                  <a:gd name="T56" fmla="*/ 499 w 795"/>
                  <a:gd name="T57" fmla="*/ 550 h 863"/>
                  <a:gd name="T58" fmla="*/ 497 w 795"/>
                  <a:gd name="T59" fmla="*/ 551 h 863"/>
                  <a:gd name="T60" fmla="*/ 474 w 795"/>
                  <a:gd name="T61" fmla="*/ 556 h 863"/>
                  <a:gd name="T62" fmla="*/ 473 w 795"/>
                  <a:gd name="T63" fmla="*/ 556 h 863"/>
                  <a:gd name="T64" fmla="*/ 459 w 795"/>
                  <a:gd name="T65" fmla="*/ 559 h 863"/>
                  <a:gd name="T66" fmla="*/ 297 w 795"/>
                  <a:gd name="T67" fmla="*/ 539 h 863"/>
                  <a:gd name="T68" fmla="*/ 162 w 795"/>
                  <a:gd name="T69" fmla="*/ 427 h 863"/>
                  <a:gd name="T70" fmla="*/ 149 w 795"/>
                  <a:gd name="T71" fmla="*/ 408 h 863"/>
                  <a:gd name="T72" fmla="*/ 138 w 795"/>
                  <a:gd name="T73" fmla="*/ 387 h 863"/>
                  <a:gd name="T74" fmla="*/ 120 w 795"/>
                  <a:gd name="T75" fmla="*/ 345 h 863"/>
                  <a:gd name="T76" fmla="*/ 114 w 795"/>
                  <a:gd name="T77" fmla="*/ 325 h 863"/>
                  <a:gd name="T78" fmla="*/ 110 w 795"/>
                  <a:gd name="T79" fmla="*/ 310 h 863"/>
                  <a:gd name="T80" fmla="*/ 106 w 795"/>
                  <a:gd name="T81" fmla="*/ 288 h 863"/>
                  <a:gd name="T82" fmla="*/ 105 w 795"/>
                  <a:gd name="T83" fmla="*/ 288 h 863"/>
                  <a:gd name="T84" fmla="*/ 104 w 795"/>
                  <a:gd name="T85" fmla="*/ 278 h 863"/>
                  <a:gd name="T86" fmla="*/ 121 w 795"/>
                  <a:gd name="T87" fmla="*/ 100 h 863"/>
                  <a:gd name="T88" fmla="*/ 154 w 795"/>
                  <a:gd name="T89" fmla="*/ 28 h 863"/>
                  <a:gd name="T90" fmla="*/ 167 w 795"/>
                  <a:gd name="T91" fmla="*/ 0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95" h="863">
                    <a:moveTo>
                      <a:pt x="167" y="0"/>
                    </a:moveTo>
                    <a:cubicBezTo>
                      <a:pt x="167" y="0"/>
                      <a:pt x="164" y="3"/>
                      <a:pt x="157" y="9"/>
                    </a:cubicBezTo>
                    <a:cubicBezTo>
                      <a:pt x="153" y="11"/>
                      <a:pt x="149" y="15"/>
                      <a:pt x="144" y="20"/>
                    </a:cubicBezTo>
                    <a:cubicBezTo>
                      <a:pt x="142" y="22"/>
                      <a:pt x="139" y="24"/>
                      <a:pt x="136" y="27"/>
                    </a:cubicBezTo>
                    <a:cubicBezTo>
                      <a:pt x="134" y="30"/>
                      <a:pt x="131" y="32"/>
                      <a:pt x="128" y="35"/>
                    </a:cubicBezTo>
                    <a:cubicBezTo>
                      <a:pt x="116" y="48"/>
                      <a:pt x="101" y="63"/>
                      <a:pt x="87" y="83"/>
                    </a:cubicBezTo>
                    <a:cubicBezTo>
                      <a:pt x="73" y="102"/>
                      <a:pt x="58" y="126"/>
                      <a:pt x="45" y="154"/>
                    </a:cubicBezTo>
                    <a:cubicBezTo>
                      <a:pt x="31" y="181"/>
                      <a:pt x="20" y="213"/>
                      <a:pt x="12" y="249"/>
                    </a:cubicBezTo>
                    <a:cubicBezTo>
                      <a:pt x="10" y="257"/>
                      <a:pt x="8" y="266"/>
                      <a:pt x="7" y="276"/>
                    </a:cubicBezTo>
                    <a:cubicBezTo>
                      <a:pt x="6" y="278"/>
                      <a:pt x="6" y="280"/>
                      <a:pt x="5" y="283"/>
                    </a:cubicBezTo>
                    <a:cubicBezTo>
                      <a:pt x="5" y="286"/>
                      <a:pt x="5" y="286"/>
                      <a:pt x="5" y="286"/>
                    </a:cubicBezTo>
                    <a:cubicBezTo>
                      <a:pt x="5" y="288"/>
                      <a:pt x="5" y="288"/>
                      <a:pt x="5" y="288"/>
                    </a:cubicBezTo>
                    <a:cubicBezTo>
                      <a:pt x="5" y="289"/>
                      <a:pt x="4" y="287"/>
                      <a:pt x="4" y="290"/>
                    </a:cubicBezTo>
                    <a:cubicBezTo>
                      <a:pt x="4" y="290"/>
                      <a:pt x="4" y="290"/>
                      <a:pt x="4" y="290"/>
                    </a:cubicBezTo>
                    <a:cubicBezTo>
                      <a:pt x="4" y="291"/>
                      <a:pt x="4" y="291"/>
                      <a:pt x="4" y="291"/>
                    </a:cubicBezTo>
                    <a:cubicBezTo>
                      <a:pt x="4" y="295"/>
                      <a:pt x="3" y="299"/>
                      <a:pt x="3" y="304"/>
                    </a:cubicBezTo>
                    <a:cubicBezTo>
                      <a:pt x="2" y="310"/>
                      <a:pt x="2" y="310"/>
                      <a:pt x="2" y="310"/>
                    </a:cubicBezTo>
                    <a:cubicBezTo>
                      <a:pt x="2" y="311"/>
                      <a:pt x="2" y="312"/>
                      <a:pt x="2" y="314"/>
                    </a:cubicBezTo>
                    <a:cubicBezTo>
                      <a:pt x="1" y="317"/>
                      <a:pt x="1" y="317"/>
                      <a:pt x="1" y="317"/>
                    </a:cubicBezTo>
                    <a:cubicBezTo>
                      <a:pt x="1" y="323"/>
                      <a:pt x="1" y="328"/>
                      <a:pt x="1" y="333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0" y="348"/>
                      <a:pt x="0" y="348"/>
                      <a:pt x="0" y="348"/>
                    </a:cubicBezTo>
                    <a:cubicBezTo>
                      <a:pt x="0" y="353"/>
                      <a:pt x="0" y="358"/>
                      <a:pt x="0" y="364"/>
                    </a:cubicBezTo>
                    <a:cubicBezTo>
                      <a:pt x="1" y="374"/>
                      <a:pt x="1" y="384"/>
                      <a:pt x="2" y="395"/>
                    </a:cubicBezTo>
                    <a:cubicBezTo>
                      <a:pt x="3" y="400"/>
                      <a:pt x="3" y="405"/>
                      <a:pt x="4" y="410"/>
                    </a:cubicBezTo>
                    <a:cubicBezTo>
                      <a:pt x="4" y="415"/>
                      <a:pt x="5" y="421"/>
                      <a:pt x="6" y="426"/>
                    </a:cubicBezTo>
                    <a:cubicBezTo>
                      <a:pt x="7" y="434"/>
                      <a:pt x="7" y="434"/>
                      <a:pt x="7" y="434"/>
                    </a:cubicBezTo>
                    <a:cubicBezTo>
                      <a:pt x="9" y="442"/>
                      <a:pt x="9" y="442"/>
                      <a:pt x="9" y="442"/>
                    </a:cubicBezTo>
                    <a:cubicBezTo>
                      <a:pt x="10" y="447"/>
                      <a:pt x="11" y="453"/>
                      <a:pt x="12" y="458"/>
                    </a:cubicBezTo>
                    <a:cubicBezTo>
                      <a:pt x="13" y="463"/>
                      <a:pt x="14" y="469"/>
                      <a:pt x="16" y="474"/>
                    </a:cubicBezTo>
                    <a:cubicBezTo>
                      <a:pt x="18" y="482"/>
                      <a:pt x="18" y="482"/>
                      <a:pt x="18" y="482"/>
                    </a:cubicBezTo>
                    <a:cubicBezTo>
                      <a:pt x="20" y="490"/>
                      <a:pt x="20" y="490"/>
                      <a:pt x="20" y="490"/>
                    </a:cubicBezTo>
                    <a:cubicBezTo>
                      <a:pt x="26" y="511"/>
                      <a:pt x="35" y="532"/>
                      <a:pt x="44" y="553"/>
                    </a:cubicBezTo>
                    <a:cubicBezTo>
                      <a:pt x="53" y="574"/>
                      <a:pt x="64" y="594"/>
                      <a:pt x="77" y="614"/>
                    </a:cubicBezTo>
                    <a:cubicBezTo>
                      <a:pt x="102" y="654"/>
                      <a:pt x="132" y="690"/>
                      <a:pt x="167" y="722"/>
                    </a:cubicBezTo>
                    <a:cubicBezTo>
                      <a:pt x="202" y="754"/>
                      <a:pt x="242" y="781"/>
                      <a:pt x="283" y="802"/>
                    </a:cubicBezTo>
                    <a:cubicBezTo>
                      <a:pt x="325" y="824"/>
                      <a:pt x="369" y="839"/>
                      <a:pt x="411" y="849"/>
                    </a:cubicBezTo>
                    <a:cubicBezTo>
                      <a:pt x="422" y="851"/>
                      <a:pt x="433" y="853"/>
                      <a:pt x="443" y="855"/>
                    </a:cubicBezTo>
                    <a:cubicBezTo>
                      <a:pt x="449" y="856"/>
                      <a:pt x="454" y="857"/>
                      <a:pt x="459" y="858"/>
                    </a:cubicBezTo>
                    <a:cubicBezTo>
                      <a:pt x="462" y="858"/>
                      <a:pt x="464" y="858"/>
                      <a:pt x="467" y="859"/>
                    </a:cubicBezTo>
                    <a:cubicBezTo>
                      <a:pt x="471" y="859"/>
                      <a:pt x="471" y="859"/>
                      <a:pt x="471" y="859"/>
                    </a:cubicBezTo>
                    <a:cubicBezTo>
                      <a:pt x="473" y="859"/>
                      <a:pt x="473" y="859"/>
                      <a:pt x="473" y="859"/>
                    </a:cubicBezTo>
                    <a:cubicBezTo>
                      <a:pt x="474" y="860"/>
                      <a:pt x="474" y="860"/>
                      <a:pt x="474" y="860"/>
                    </a:cubicBezTo>
                    <a:cubicBezTo>
                      <a:pt x="474" y="860"/>
                      <a:pt x="474" y="860"/>
                      <a:pt x="474" y="860"/>
                    </a:cubicBezTo>
                    <a:cubicBezTo>
                      <a:pt x="477" y="860"/>
                      <a:pt x="469" y="860"/>
                      <a:pt x="480" y="860"/>
                    </a:cubicBezTo>
                    <a:cubicBezTo>
                      <a:pt x="488" y="861"/>
                      <a:pt x="495" y="861"/>
                      <a:pt x="503" y="862"/>
                    </a:cubicBezTo>
                    <a:cubicBezTo>
                      <a:pt x="504" y="863"/>
                      <a:pt x="506" y="863"/>
                      <a:pt x="508" y="863"/>
                    </a:cubicBezTo>
                    <a:cubicBezTo>
                      <a:pt x="509" y="863"/>
                      <a:pt x="509" y="863"/>
                      <a:pt x="509" y="863"/>
                    </a:cubicBezTo>
                    <a:cubicBezTo>
                      <a:pt x="510" y="863"/>
                      <a:pt x="510" y="863"/>
                      <a:pt x="510" y="863"/>
                    </a:cubicBezTo>
                    <a:cubicBezTo>
                      <a:pt x="511" y="863"/>
                      <a:pt x="511" y="863"/>
                      <a:pt x="511" y="863"/>
                    </a:cubicBezTo>
                    <a:cubicBezTo>
                      <a:pt x="515" y="863"/>
                      <a:pt x="515" y="863"/>
                      <a:pt x="515" y="863"/>
                    </a:cubicBezTo>
                    <a:cubicBezTo>
                      <a:pt x="521" y="863"/>
                      <a:pt x="527" y="863"/>
                      <a:pt x="532" y="863"/>
                    </a:cubicBezTo>
                    <a:cubicBezTo>
                      <a:pt x="538" y="863"/>
                      <a:pt x="543" y="863"/>
                      <a:pt x="549" y="863"/>
                    </a:cubicBezTo>
                    <a:cubicBezTo>
                      <a:pt x="552" y="863"/>
                      <a:pt x="554" y="863"/>
                      <a:pt x="557" y="863"/>
                    </a:cubicBezTo>
                    <a:cubicBezTo>
                      <a:pt x="559" y="863"/>
                      <a:pt x="562" y="863"/>
                      <a:pt x="564" y="863"/>
                    </a:cubicBezTo>
                    <a:cubicBezTo>
                      <a:pt x="574" y="862"/>
                      <a:pt x="583" y="861"/>
                      <a:pt x="592" y="861"/>
                    </a:cubicBezTo>
                    <a:cubicBezTo>
                      <a:pt x="594" y="861"/>
                      <a:pt x="596" y="860"/>
                      <a:pt x="599" y="860"/>
                    </a:cubicBezTo>
                    <a:cubicBezTo>
                      <a:pt x="601" y="860"/>
                      <a:pt x="603" y="860"/>
                      <a:pt x="605" y="859"/>
                    </a:cubicBezTo>
                    <a:cubicBezTo>
                      <a:pt x="610" y="859"/>
                      <a:pt x="614" y="858"/>
                      <a:pt x="618" y="858"/>
                    </a:cubicBezTo>
                    <a:cubicBezTo>
                      <a:pt x="627" y="856"/>
                      <a:pt x="635" y="856"/>
                      <a:pt x="643" y="854"/>
                    </a:cubicBezTo>
                    <a:cubicBezTo>
                      <a:pt x="651" y="852"/>
                      <a:pt x="659" y="851"/>
                      <a:pt x="666" y="849"/>
                    </a:cubicBezTo>
                    <a:cubicBezTo>
                      <a:pt x="670" y="848"/>
                      <a:pt x="674" y="847"/>
                      <a:pt x="677" y="847"/>
                    </a:cubicBezTo>
                    <a:cubicBezTo>
                      <a:pt x="681" y="846"/>
                      <a:pt x="684" y="845"/>
                      <a:pt x="688" y="844"/>
                    </a:cubicBezTo>
                    <a:cubicBezTo>
                      <a:pt x="695" y="842"/>
                      <a:pt x="701" y="840"/>
                      <a:pt x="708" y="838"/>
                    </a:cubicBezTo>
                    <a:cubicBezTo>
                      <a:pt x="714" y="836"/>
                      <a:pt x="720" y="835"/>
                      <a:pt x="725" y="833"/>
                    </a:cubicBezTo>
                    <a:cubicBezTo>
                      <a:pt x="737" y="829"/>
                      <a:pt x="747" y="825"/>
                      <a:pt x="755" y="822"/>
                    </a:cubicBezTo>
                    <a:cubicBezTo>
                      <a:pt x="764" y="818"/>
                      <a:pt x="771" y="815"/>
                      <a:pt x="777" y="812"/>
                    </a:cubicBezTo>
                    <a:cubicBezTo>
                      <a:pt x="789" y="807"/>
                      <a:pt x="795" y="804"/>
                      <a:pt x="795" y="804"/>
                    </a:cubicBezTo>
                    <a:cubicBezTo>
                      <a:pt x="597" y="485"/>
                      <a:pt x="597" y="485"/>
                      <a:pt x="597" y="485"/>
                    </a:cubicBezTo>
                    <a:cubicBezTo>
                      <a:pt x="597" y="485"/>
                      <a:pt x="595" y="487"/>
                      <a:pt x="591" y="491"/>
                    </a:cubicBezTo>
                    <a:cubicBezTo>
                      <a:pt x="589" y="492"/>
                      <a:pt x="587" y="495"/>
                      <a:pt x="584" y="497"/>
                    </a:cubicBezTo>
                    <a:cubicBezTo>
                      <a:pt x="582" y="500"/>
                      <a:pt x="578" y="503"/>
                      <a:pt x="575" y="506"/>
                    </a:cubicBezTo>
                    <a:cubicBezTo>
                      <a:pt x="573" y="508"/>
                      <a:pt x="571" y="509"/>
                      <a:pt x="569" y="511"/>
                    </a:cubicBezTo>
                    <a:cubicBezTo>
                      <a:pt x="567" y="512"/>
                      <a:pt x="564" y="514"/>
                      <a:pt x="562" y="516"/>
                    </a:cubicBezTo>
                    <a:cubicBezTo>
                      <a:pt x="561" y="517"/>
                      <a:pt x="559" y="518"/>
                      <a:pt x="558" y="519"/>
                    </a:cubicBezTo>
                    <a:cubicBezTo>
                      <a:pt x="557" y="520"/>
                      <a:pt x="556" y="520"/>
                      <a:pt x="554" y="521"/>
                    </a:cubicBezTo>
                    <a:cubicBezTo>
                      <a:pt x="551" y="523"/>
                      <a:pt x="549" y="525"/>
                      <a:pt x="546" y="527"/>
                    </a:cubicBezTo>
                    <a:cubicBezTo>
                      <a:pt x="543" y="529"/>
                      <a:pt x="539" y="530"/>
                      <a:pt x="536" y="532"/>
                    </a:cubicBezTo>
                    <a:cubicBezTo>
                      <a:pt x="535" y="533"/>
                      <a:pt x="533" y="534"/>
                      <a:pt x="531" y="535"/>
                    </a:cubicBezTo>
                    <a:cubicBezTo>
                      <a:pt x="529" y="536"/>
                      <a:pt x="529" y="536"/>
                      <a:pt x="529" y="536"/>
                    </a:cubicBezTo>
                    <a:cubicBezTo>
                      <a:pt x="526" y="538"/>
                      <a:pt x="526" y="538"/>
                      <a:pt x="526" y="538"/>
                    </a:cubicBezTo>
                    <a:cubicBezTo>
                      <a:pt x="522" y="539"/>
                      <a:pt x="518" y="541"/>
                      <a:pt x="514" y="543"/>
                    </a:cubicBezTo>
                    <a:cubicBezTo>
                      <a:pt x="513" y="543"/>
                      <a:pt x="511" y="544"/>
                      <a:pt x="509" y="545"/>
                    </a:cubicBezTo>
                    <a:cubicBezTo>
                      <a:pt x="508" y="546"/>
                      <a:pt x="507" y="546"/>
                      <a:pt x="505" y="547"/>
                    </a:cubicBezTo>
                    <a:cubicBezTo>
                      <a:pt x="504" y="548"/>
                      <a:pt x="502" y="549"/>
                      <a:pt x="501" y="549"/>
                    </a:cubicBezTo>
                    <a:cubicBezTo>
                      <a:pt x="499" y="550"/>
                      <a:pt x="499" y="550"/>
                      <a:pt x="499" y="550"/>
                    </a:cubicBezTo>
                    <a:cubicBezTo>
                      <a:pt x="499" y="550"/>
                      <a:pt x="499" y="550"/>
                      <a:pt x="499" y="550"/>
                    </a:cubicBezTo>
                    <a:cubicBezTo>
                      <a:pt x="498" y="550"/>
                      <a:pt x="498" y="550"/>
                      <a:pt x="498" y="550"/>
                    </a:cubicBezTo>
                    <a:cubicBezTo>
                      <a:pt x="497" y="551"/>
                      <a:pt x="497" y="551"/>
                      <a:pt x="497" y="551"/>
                    </a:cubicBezTo>
                    <a:cubicBezTo>
                      <a:pt x="495" y="551"/>
                      <a:pt x="493" y="551"/>
                      <a:pt x="492" y="552"/>
                    </a:cubicBezTo>
                    <a:cubicBezTo>
                      <a:pt x="484" y="553"/>
                      <a:pt x="477" y="554"/>
                      <a:pt x="469" y="556"/>
                    </a:cubicBezTo>
                    <a:cubicBezTo>
                      <a:pt x="480" y="556"/>
                      <a:pt x="472" y="556"/>
                      <a:pt x="474" y="556"/>
                    </a:cubicBezTo>
                    <a:cubicBezTo>
                      <a:pt x="474" y="556"/>
                      <a:pt x="474" y="556"/>
                      <a:pt x="474" y="556"/>
                    </a:cubicBezTo>
                    <a:cubicBezTo>
                      <a:pt x="474" y="556"/>
                      <a:pt x="474" y="556"/>
                      <a:pt x="474" y="556"/>
                    </a:cubicBezTo>
                    <a:cubicBezTo>
                      <a:pt x="473" y="556"/>
                      <a:pt x="473" y="556"/>
                      <a:pt x="473" y="556"/>
                    </a:cubicBezTo>
                    <a:cubicBezTo>
                      <a:pt x="471" y="557"/>
                      <a:pt x="471" y="557"/>
                      <a:pt x="471" y="557"/>
                    </a:cubicBezTo>
                    <a:cubicBezTo>
                      <a:pt x="467" y="557"/>
                      <a:pt x="467" y="557"/>
                      <a:pt x="467" y="557"/>
                    </a:cubicBezTo>
                    <a:cubicBezTo>
                      <a:pt x="465" y="558"/>
                      <a:pt x="462" y="559"/>
                      <a:pt x="459" y="559"/>
                    </a:cubicBezTo>
                    <a:cubicBezTo>
                      <a:pt x="454" y="560"/>
                      <a:pt x="449" y="561"/>
                      <a:pt x="443" y="561"/>
                    </a:cubicBezTo>
                    <a:cubicBezTo>
                      <a:pt x="422" y="564"/>
                      <a:pt x="398" y="564"/>
                      <a:pt x="373" y="561"/>
                    </a:cubicBezTo>
                    <a:cubicBezTo>
                      <a:pt x="349" y="557"/>
                      <a:pt x="323" y="550"/>
                      <a:pt x="297" y="539"/>
                    </a:cubicBezTo>
                    <a:cubicBezTo>
                      <a:pt x="271" y="528"/>
                      <a:pt x="246" y="513"/>
                      <a:pt x="223" y="494"/>
                    </a:cubicBezTo>
                    <a:cubicBezTo>
                      <a:pt x="212" y="484"/>
                      <a:pt x="201" y="474"/>
                      <a:pt x="190" y="463"/>
                    </a:cubicBezTo>
                    <a:cubicBezTo>
                      <a:pt x="180" y="452"/>
                      <a:pt x="170" y="440"/>
                      <a:pt x="162" y="427"/>
                    </a:cubicBezTo>
                    <a:cubicBezTo>
                      <a:pt x="159" y="422"/>
                      <a:pt x="159" y="422"/>
                      <a:pt x="159" y="422"/>
                    </a:cubicBezTo>
                    <a:cubicBezTo>
                      <a:pt x="155" y="417"/>
                      <a:pt x="155" y="417"/>
                      <a:pt x="155" y="417"/>
                    </a:cubicBezTo>
                    <a:cubicBezTo>
                      <a:pt x="153" y="414"/>
                      <a:pt x="151" y="411"/>
                      <a:pt x="149" y="408"/>
                    </a:cubicBezTo>
                    <a:cubicBezTo>
                      <a:pt x="147" y="404"/>
                      <a:pt x="145" y="401"/>
                      <a:pt x="144" y="397"/>
                    </a:cubicBezTo>
                    <a:cubicBezTo>
                      <a:pt x="141" y="392"/>
                      <a:pt x="141" y="392"/>
                      <a:pt x="141" y="392"/>
                    </a:cubicBezTo>
                    <a:cubicBezTo>
                      <a:pt x="138" y="387"/>
                      <a:pt x="138" y="387"/>
                      <a:pt x="138" y="387"/>
                    </a:cubicBezTo>
                    <a:cubicBezTo>
                      <a:pt x="136" y="384"/>
                      <a:pt x="135" y="380"/>
                      <a:pt x="133" y="377"/>
                    </a:cubicBezTo>
                    <a:cubicBezTo>
                      <a:pt x="132" y="373"/>
                      <a:pt x="130" y="370"/>
                      <a:pt x="128" y="366"/>
                    </a:cubicBezTo>
                    <a:cubicBezTo>
                      <a:pt x="125" y="359"/>
                      <a:pt x="123" y="352"/>
                      <a:pt x="120" y="345"/>
                    </a:cubicBezTo>
                    <a:cubicBezTo>
                      <a:pt x="119" y="341"/>
                      <a:pt x="118" y="337"/>
                      <a:pt x="117" y="334"/>
                    </a:cubicBezTo>
                    <a:cubicBezTo>
                      <a:pt x="115" y="328"/>
                      <a:pt x="115" y="328"/>
                      <a:pt x="115" y="328"/>
                    </a:cubicBezTo>
                    <a:cubicBezTo>
                      <a:pt x="114" y="325"/>
                      <a:pt x="114" y="325"/>
                      <a:pt x="114" y="325"/>
                    </a:cubicBezTo>
                    <a:cubicBezTo>
                      <a:pt x="113" y="323"/>
                      <a:pt x="113" y="323"/>
                      <a:pt x="113" y="323"/>
                    </a:cubicBezTo>
                    <a:cubicBezTo>
                      <a:pt x="112" y="319"/>
                      <a:pt x="111" y="316"/>
                      <a:pt x="110" y="313"/>
                    </a:cubicBezTo>
                    <a:cubicBezTo>
                      <a:pt x="110" y="310"/>
                      <a:pt x="110" y="310"/>
                      <a:pt x="110" y="310"/>
                    </a:cubicBezTo>
                    <a:cubicBezTo>
                      <a:pt x="110" y="309"/>
                      <a:pt x="109" y="308"/>
                      <a:pt x="109" y="307"/>
                    </a:cubicBezTo>
                    <a:cubicBezTo>
                      <a:pt x="108" y="301"/>
                      <a:pt x="108" y="301"/>
                      <a:pt x="108" y="301"/>
                    </a:cubicBezTo>
                    <a:cubicBezTo>
                      <a:pt x="107" y="297"/>
                      <a:pt x="106" y="292"/>
                      <a:pt x="106" y="288"/>
                    </a:cubicBezTo>
                    <a:cubicBezTo>
                      <a:pt x="106" y="287"/>
                      <a:pt x="106" y="287"/>
                      <a:pt x="106" y="287"/>
                    </a:cubicBezTo>
                    <a:cubicBezTo>
                      <a:pt x="105" y="287"/>
                      <a:pt x="105" y="287"/>
                      <a:pt x="105" y="287"/>
                    </a:cubicBezTo>
                    <a:cubicBezTo>
                      <a:pt x="105" y="289"/>
                      <a:pt x="105" y="288"/>
                      <a:pt x="105" y="288"/>
                    </a:cubicBezTo>
                    <a:cubicBezTo>
                      <a:pt x="105" y="287"/>
                      <a:pt x="105" y="287"/>
                      <a:pt x="105" y="287"/>
                    </a:cubicBezTo>
                    <a:cubicBezTo>
                      <a:pt x="105" y="284"/>
                      <a:pt x="105" y="284"/>
                      <a:pt x="105" y="284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3" y="271"/>
                      <a:pt x="102" y="263"/>
                      <a:pt x="101" y="256"/>
                    </a:cubicBezTo>
                    <a:cubicBezTo>
                      <a:pt x="99" y="227"/>
                      <a:pt x="100" y="198"/>
                      <a:pt x="104" y="172"/>
                    </a:cubicBezTo>
                    <a:cubicBezTo>
                      <a:pt x="107" y="146"/>
                      <a:pt x="114" y="122"/>
                      <a:pt x="121" y="100"/>
                    </a:cubicBezTo>
                    <a:cubicBezTo>
                      <a:pt x="128" y="79"/>
                      <a:pt x="136" y="61"/>
                      <a:pt x="143" y="47"/>
                    </a:cubicBezTo>
                    <a:cubicBezTo>
                      <a:pt x="145" y="43"/>
                      <a:pt x="147" y="40"/>
                      <a:pt x="149" y="37"/>
                    </a:cubicBezTo>
                    <a:cubicBezTo>
                      <a:pt x="151" y="33"/>
                      <a:pt x="152" y="31"/>
                      <a:pt x="154" y="28"/>
                    </a:cubicBezTo>
                    <a:cubicBezTo>
                      <a:pt x="157" y="22"/>
                      <a:pt x="160" y="18"/>
                      <a:pt x="162" y="14"/>
                    </a:cubicBezTo>
                    <a:cubicBezTo>
                      <a:pt x="167" y="6"/>
                      <a:pt x="170" y="2"/>
                      <a:pt x="170" y="2"/>
                    </a:cubicBez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E6002F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4" name="Freeform 19"/>
              <p:cNvSpPr>
                <a:spLocks noEditPoints="1"/>
              </p:cNvSpPr>
              <p:nvPr/>
            </p:nvSpPr>
            <p:spPr bwMode="auto">
              <a:xfrm>
                <a:off x="2439195" y="3524222"/>
                <a:ext cx="350838" cy="236538"/>
              </a:xfrm>
              <a:custGeom>
                <a:avLst/>
                <a:gdLst>
                  <a:gd name="T0" fmla="*/ 130 w 142"/>
                  <a:gd name="T1" fmla="*/ 15 h 96"/>
                  <a:gd name="T2" fmla="*/ 102 w 142"/>
                  <a:gd name="T3" fmla="*/ 15 h 96"/>
                  <a:gd name="T4" fmla="*/ 102 w 142"/>
                  <a:gd name="T5" fmla="*/ 14 h 96"/>
                  <a:gd name="T6" fmla="*/ 96 w 142"/>
                  <a:gd name="T7" fmla="*/ 5 h 96"/>
                  <a:gd name="T8" fmla="*/ 87 w 142"/>
                  <a:gd name="T9" fmla="*/ 0 h 96"/>
                  <a:gd name="T10" fmla="*/ 55 w 142"/>
                  <a:gd name="T11" fmla="*/ 0 h 96"/>
                  <a:gd name="T12" fmla="*/ 46 w 142"/>
                  <a:gd name="T13" fmla="*/ 5 h 96"/>
                  <a:gd name="T14" fmla="*/ 40 w 142"/>
                  <a:gd name="T15" fmla="*/ 14 h 96"/>
                  <a:gd name="T16" fmla="*/ 40 w 142"/>
                  <a:gd name="T17" fmla="*/ 15 h 96"/>
                  <a:gd name="T18" fmla="*/ 12 w 142"/>
                  <a:gd name="T19" fmla="*/ 15 h 96"/>
                  <a:gd name="T20" fmla="*/ 0 w 142"/>
                  <a:gd name="T21" fmla="*/ 26 h 96"/>
                  <a:gd name="T22" fmla="*/ 0 w 142"/>
                  <a:gd name="T23" fmla="*/ 84 h 96"/>
                  <a:gd name="T24" fmla="*/ 12 w 142"/>
                  <a:gd name="T25" fmla="*/ 96 h 96"/>
                  <a:gd name="T26" fmla="*/ 130 w 142"/>
                  <a:gd name="T27" fmla="*/ 96 h 96"/>
                  <a:gd name="T28" fmla="*/ 142 w 142"/>
                  <a:gd name="T29" fmla="*/ 84 h 96"/>
                  <a:gd name="T30" fmla="*/ 142 w 142"/>
                  <a:gd name="T31" fmla="*/ 26 h 96"/>
                  <a:gd name="T32" fmla="*/ 130 w 142"/>
                  <a:gd name="T33" fmla="*/ 15 h 96"/>
                  <a:gd name="T34" fmla="*/ 30 w 142"/>
                  <a:gd name="T35" fmla="*/ 31 h 96"/>
                  <a:gd name="T36" fmla="*/ 8 w 142"/>
                  <a:gd name="T37" fmla="*/ 31 h 96"/>
                  <a:gd name="T38" fmla="*/ 8 w 142"/>
                  <a:gd name="T39" fmla="*/ 22 h 96"/>
                  <a:gd name="T40" fmla="*/ 30 w 142"/>
                  <a:gd name="T41" fmla="*/ 22 h 96"/>
                  <a:gd name="T42" fmla="*/ 30 w 142"/>
                  <a:gd name="T43" fmla="*/ 31 h 96"/>
                  <a:gd name="T44" fmla="*/ 71 w 142"/>
                  <a:gd name="T45" fmla="*/ 90 h 96"/>
                  <a:gd name="T46" fmla="*/ 36 w 142"/>
                  <a:gd name="T47" fmla="*/ 55 h 96"/>
                  <a:gd name="T48" fmla="*/ 71 w 142"/>
                  <a:gd name="T49" fmla="*/ 20 h 96"/>
                  <a:gd name="T50" fmla="*/ 106 w 142"/>
                  <a:gd name="T51" fmla="*/ 55 h 96"/>
                  <a:gd name="T52" fmla="*/ 71 w 142"/>
                  <a:gd name="T53" fmla="*/ 90 h 96"/>
                  <a:gd name="T54" fmla="*/ 136 w 142"/>
                  <a:gd name="T55" fmla="*/ 30 h 96"/>
                  <a:gd name="T56" fmla="*/ 132 w 142"/>
                  <a:gd name="T57" fmla="*/ 30 h 96"/>
                  <a:gd name="T58" fmla="*/ 132 w 142"/>
                  <a:gd name="T59" fmla="*/ 34 h 96"/>
                  <a:gd name="T60" fmla="*/ 126 w 142"/>
                  <a:gd name="T61" fmla="*/ 34 h 96"/>
                  <a:gd name="T62" fmla="*/ 126 w 142"/>
                  <a:gd name="T63" fmla="*/ 30 h 96"/>
                  <a:gd name="T64" fmla="*/ 121 w 142"/>
                  <a:gd name="T65" fmla="*/ 30 h 96"/>
                  <a:gd name="T66" fmla="*/ 121 w 142"/>
                  <a:gd name="T67" fmla="*/ 24 h 96"/>
                  <a:gd name="T68" fmla="*/ 126 w 142"/>
                  <a:gd name="T69" fmla="*/ 24 h 96"/>
                  <a:gd name="T70" fmla="*/ 126 w 142"/>
                  <a:gd name="T71" fmla="*/ 19 h 96"/>
                  <a:gd name="T72" fmla="*/ 132 w 142"/>
                  <a:gd name="T73" fmla="*/ 19 h 96"/>
                  <a:gd name="T74" fmla="*/ 132 w 142"/>
                  <a:gd name="T75" fmla="*/ 24 h 96"/>
                  <a:gd name="T76" fmla="*/ 136 w 142"/>
                  <a:gd name="T77" fmla="*/ 24 h 96"/>
                  <a:gd name="T78" fmla="*/ 136 w 142"/>
                  <a:gd name="T79" fmla="*/ 3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2" h="96">
                    <a:moveTo>
                      <a:pt x="130" y="15"/>
                    </a:moveTo>
                    <a:cubicBezTo>
                      <a:pt x="102" y="15"/>
                      <a:pt x="102" y="15"/>
                      <a:pt x="102" y="15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2"/>
                      <a:pt x="90" y="0"/>
                      <a:pt x="87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2" y="0"/>
                      <a:pt x="48" y="2"/>
                      <a:pt x="46" y="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5" y="15"/>
                      <a:pt x="0" y="20"/>
                      <a:pt x="0" y="26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1"/>
                      <a:pt x="5" y="96"/>
                      <a:pt x="12" y="96"/>
                    </a:cubicBezTo>
                    <a:cubicBezTo>
                      <a:pt x="130" y="96"/>
                      <a:pt x="130" y="96"/>
                      <a:pt x="130" y="96"/>
                    </a:cubicBezTo>
                    <a:cubicBezTo>
                      <a:pt x="137" y="96"/>
                      <a:pt x="142" y="91"/>
                      <a:pt x="142" y="84"/>
                    </a:cubicBezTo>
                    <a:cubicBezTo>
                      <a:pt x="142" y="26"/>
                      <a:pt x="142" y="26"/>
                      <a:pt x="142" y="26"/>
                    </a:cubicBezTo>
                    <a:cubicBezTo>
                      <a:pt x="142" y="20"/>
                      <a:pt x="137" y="15"/>
                      <a:pt x="130" y="15"/>
                    </a:cubicBezTo>
                    <a:close/>
                    <a:moveTo>
                      <a:pt x="30" y="31"/>
                    </a:moveTo>
                    <a:cubicBezTo>
                      <a:pt x="8" y="31"/>
                      <a:pt x="8" y="31"/>
                      <a:pt x="8" y="3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31"/>
                    </a:lnTo>
                    <a:close/>
                    <a:moveTo>
                      <a:pt x="71" y="90"/>
                    </a:moveTo>
                    <a:cubicBezTo>
                      <a:pt x="52" y="90"/>
                      <a:pt x="36" y="74"/>
                      <a:pt x="36" y="55"/>
                    </a:cubicBezTo>
                    <a:cubicBezTo>
                      <a:pt x="36" y="35"/>
                      <a:pt x="52" y="20"/>
                      <a:pt x="71" y="20"/>
                    </a:cubicBezTo>
                    <a:cubicBezTo>
                      <a:pt x="90" y="20"/>
                      <a:pt x="106" y="35"/>
                      <a:pt x="106" y="55"/>
                    </a:cubicBezTo>
                    <a:cubicBezTo>
                      <a:pt x="106" y="74"/>
                      <a:pt x="90" y="90"/>
                      <a:pt x="71" y="90"/>
                    </a:cubicBezTo>
                    <a:close/>
                    <a:moveTo>
                      <a:pt x="136" y="30"/>
                    </a:moveTo>
                    <a:cubicBezTo>
                      <a:pt x="132" y="30"/>
                      <a:pt x="132" y="30"/>
                      <a:pt x="132" y="30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26" y="34"/>
                      <a:pt x="126" y="34"/>
                      <a:pt x="126" y="34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21" y="30"/>
                      <a:pt x="121" y="30"/>
                      <a:pt x="121" y="30"/>
                    </a:cubicBezTo>
                    <a:cubicBezTo>
                      <a:pt x="121" y="24"/>
                      <a:pt x="121" y="24"/>
                      <a:pt x="121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132" y="19"/>
                      <a:pt x="132" y="19"/>
                      <a:pt x="132" y="19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6" y="24"/>
                      <a:pt x="136" y="24"/>
                      <a:pt x="136" y="24"/>
                    </a:cubicBezTo>
                    <a:lnTo>
                      <a:pt x="136" y="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0"/>
              <p:cNvSpPr>
                <a:spLocks noEditPoints="1"/>
              </p:cNvSpPr>
              <p:nvPr/>
            </p:nvSpPr>
            <p:spPr bwMode="auto">
              <a:xfrm>
                <a:off x="2614614" y="3396952"/>
                <a:ext cx="141288" cy="141288"/>
              </a:xfrm>
              <a:custGeom>
                <a:avLst/>
                <a:gdLst>
                  <a:gd name="T0" fmla="*/ 28 w 57"/>
                  <a:gd name="T1" fmla="*/ 57 h 57"/>
                  <a:gd name="T2" fmla="*/ 0 w 57"/>
                  <a:gd name="T3" fmla="*/ 29 h 57"/>
                  <a:gd name="T4" fmla="*/ 28 w 57"/>
                  <a:gd name="T5" fmla="*/ 0 h 57"/>
                  <a:gd name="T6" fmla="*/ 57 w 57"/>
                  <a:gd name="T7" fmla="*/ 29 h 57"/>
                  <a:gd name="T8" fmla="*/ 28 w 57"/>
                  <a:gd name="T9" fmla="*/ 57 h 57"/>
                  <a:gd name="T10" fmla="*/ 28 w 57"/>
                  <a:gd name="T11" fmla="*/ 9 h 57"/>
                  <a:gd name="T12" fmla="*/ 9 w 57"/>
                  <a:gd name="T13" fmla="*/ 29 h 57"/>
                  <a:gd name="T14" fmla="*/ 28 w 57"/>
                  <a:gd name="T15" fmla="*/ 48 h 57"/>
                  <a:gd name="T16" fmla="*/ 48 w 57"/>
                  <a:gd name="T17" fmla="*/ 29 h 57"/>
                  <a:gd name="T18" fmla="*/ 28 w 57"/>
                  <a:gd name="T19" fmla="*/ 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7">
                    <a:moveTo>
                      <a:pt x="28" y="57"/>
                    </a:moveTo>
                    <a:cubicBezTo>
                      <a:pt x="12" y="57"/>
                      <a:pt x="0" y="44"/>
                      <a:pt x="0" y="29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ubicBezTo>
                      <a:pt x="57" y="44"/>
                      <a:pt x="44" y="57"/>
                      <a:pt x="28" y="57"/>
                    </a:cubicBezTo>
                    <a:close/>
                    <a:moveTo>
                      <a:pt x="28" y="9"/>
                    </a:moveTo>
                    <a:cubicBezTo>
                      <a:pt x="17" y="9"/>
                      <a:pt x="9" y="18"/>
                      <a:pt x="9" y="29"/>
                    </a:cubicBezTo>
                    <a:cubicBezTo>
                      <a:pt x="9" y="39"/>
                      <a:pt x="17" y="48"/>
                      <a:pt x="28" y="48"/>
                    </a:cubicBezTo>
                    <a:cubicBezTo>
                      <a:pt x="39" y="48"/>
                      <a:pt x="48" y="39"/>
                      <a:pt x="48" y="29"/>
                    </a:cubicBezTo>
                    <a:cubicBezTo>
                      <a:pt x="48" y="18"/>
                      <a:pt x="39" y="9"/>
                      <a:pt x="28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6" name="矩形 55"/>
          <p:cNvSpPr/>
          <p:nvPr/>
        </p:nvSpPr>
        <p:spPr>
          <a:xfrm>
            <a:off x="6019765" y="1473418"/>
            <a:ext cx="558485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本世纪以来，社会变革加速，开明的自私观逐渐流行，志愿者从帮助他人的利他观，转向助人助己。</a:t>
            </a:r>
            <a:endParaRPr lang="en-US" altLang="zh-CN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019766" y="2619749"/>
            <a:ext cx="45847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当代的志愿者在思考我能做些什么的同时，也在考虑我能得到什么。</a:t>
            </a:r>
            <a:endParaRPr lang="en-US" altLang="zh-CN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019765" y="3709295"/>
            <a:ext cx="5584859" cy="725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志愿</a:t>
            </a: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工作在当今已经被认为是谋求个人发展，提高专业技术、提高社会地位、融入新</a:t>
            </a:r>
            <a:r>
              <a:rPr lang="zh-CN" altLang="en-US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社团</a:t>
            </a: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19765" y="4885539"/>
            <a:ext cx="558485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获得有偿工作经验和就业等等的一种手段。从事志愿工作的时间是一种能获得回报的投资。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136681" y="1528870"/>
            <a:ext cx="3602993" cy="728982"/>
            <a:chOff x="2136681" y="1528870"/>
            <a:chExt cx="3602993" cy="728982"/>
          </a:xfrm>
        </p:grpSpPr>
        <p:cxnSp>
          <p:nvCxnSpPr>
            <p:cNvPr id="153" name="直接连接符 152"/>
            <p:cNvCxnSpPr/>
            <p:nvPr/>
          </p:nvCxnSpPr>
          <p:spPr>
            <a:xfrm>
              <a:off x="2136681" y="1893361"/>
              <a:ext cx="22372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圆角矩形 130"/>
            <p:cNvSpPr/>
            <p:nvPr/>
          </p:nvSpPr>
          <p:spPr>
            <a:xfrm>
              <a:off x="4147941" y="1528870"/>
              <a:ext cx="1591733" cy="728982"/>
            </a:xfrm>
            <a:prstGeom prst="roundRect">
              <a:avLst/>
            </a:prstGeom>
            <a:solidFill>
              <a:srgbClr val="0D7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Impact" panose="020B0806030902050204" pitchFamily="34" charset="0"/>
                </a:rPr>
                <a:t>01</a:t>
              </a:r>
              <a:endParaRPr lang="zh-CN" altLang="en-US" sz="32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491347" y="2647897"/>
            <a:ext cx="2248327" cy="728982"/>
            <a:chOff x="3491347" y="2647897"/>
            <a:chExt cx="2248327" cy="728982"/>
          </a:xfrm>
        </p:grpSpPr>
        <p:cxnSp>
          <p:nvCxnSpPr>
            <p:cNvPr id="152" name="直接连接符 151"/>
            <p:cNvCxnSpPr/>
            <p:nvPr/>
          </p:nvCxnSpPr>
          <p:spPr>
            <a:xfrm>
              <a:off x="3491347" y="3012388"/>
              <a:ext cx="8825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圆角矩形 131"/>
            <p:cNvSpPr/>
            <p:nvPr/>
          </p:nvSpPr>
          <p:spPr>
            <a:xfrm>
              <a:off x="4147941" y="2647897"/>
              <a:ext cx="1591733" cy="728982"/>
            </a:xfrm>
            <a:prstGeom prst="roundRect">
              <a:avLst/>
            </a:pr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Impact" panose="020B0806030902050204" pitchFamily="34" charset="0"/>
                </a:rPr>
                <a:t>02</a:t>
              </a:r>
              <a:endParaRPr lang="zh-CN" altLang="en-US" sz="32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91347" y="3766924"/>
            <a:ext cx="2248327" cy="728982"/>
            <a:chOff x="3491347" y="3766924"/>
            <a:chExt cx="2248327" cy="728982"/>
          </a:xfrm>
        </p:grpSpPr>
        <p:cxnSp>
          <p:nvCxnSpPr>
            <p:cNvPr id="150" name="直接连接符 149"/>
            <p:cNvCxnSpPr/>
            <p:nvPr/>
          </p:nvCxnSpPr>
          <p:spPr>
            <a:xfrm>
              <a:off x="3491347" y="4131415"/>
              <a:ext cx="8825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圆角矩形 132"/>
            <p:cNvSpPr/>
            <p:nvPr/>
          </p:nvSpPr>
          <p:spPr>
            <a:xfrm>
              <a:off x="4147941" y="3766924"/>
              <a:ext cx="1591733" cy="728982"/>
            </a:xfrm>
            <a:prstGeom prst="roundRect">
              <a:avLst/>
            </a:pr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Impact" panose="020B0806030902050204" pitchFamily="34" charset="0"/>
                </a:rPr>
                <a:t>03</a:t>
              </a:r>
              <a:endParaRPr lang="zh-CN" altLang="en-US" sz="3200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136681" y="4885952"/>
            <a:ext cx="3602993" cy="728982"/>
            <a:chOff x="2136681" y="4885952"/>
            <a:chExt cx="3602993" cy="728982"/>
          </a:xfrm>
        </p:grpSpPr>
        <p:cxnSp>
          <p:nvCxnSpPr>
            <p:cNvPr id="148" name="直接连接符 147"/>
            <p:cNvCxnSpPr/>
            <p:nvPr/>
          </p:nvCxnSpPr>
          <p:spPr>
            <a:xfrm>
              <a:off x="2136681" y="5220058"/>
              <a:ext cx="205436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圆角矩形 133"/>
            <p:cNvSpPr/>
            <p:nvPr/>
          </p:nvSpPr>
          <p:spPr>
            <a:xfrm>
              <a:off x="4147941" y="4885952"/>
              <a:ext cx="1591733" cy="728982"/>
            </a:xfrm>
            <a:prstGeom prst="roundRect">
              <a:avLst/>
            </a:prstGeom>
            <a:solidFill>
              <a:srgbClr val="E6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Impact" panose="020B0806030902050204" pitchFamily="34" charset="0"/>
                </a:rPr>
                <a:t>04</a:t>
              </a:r>
              <a:endParaRPr lang="zh-CN" altLang="en-US" sz="32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64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:blinds dir="vert"/>
      </p:transition>
    </mc:Choice>
    <mc:Fallback xmlns="">
      <p:transition spd="slow" advTm="1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70154" y="415101"/>
            <a:ext cx="3903774" cy="905837"/>
            <a:chOff x="470154" y="415101"/>
            <a:chExt cx="3903774" cy="905837"/>
          </a:xfrm>
        </p:grpSpPr>
        <p:sp>
          <p:nvSpPr>
            <p:cNvPr id="2" name="矩形 1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志愿者的服务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701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708350" y="486003"/>
              <a:ext cx="46679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017100" y="1571350"/>
            <a:ext cx="2411123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E6002F"/>
                </a:solidFill>
                <a:latin typeface="微软雅黑" pitchFamily="34" charset="-122"/>
                <a:ea typeface="微软雅黑" pitchFamily="34" charset="-122"/>
              </a:rPr>
              <a:t>对社会的贡献</a:t>
            </a:r>
          </a:p>
        </p:txBody>
      </p:sp>
      <p:sp>
        <p:nvSpPr>
          <p:cNvPr id="15" name="矩形 14"/>
          <p:cNvSpPr/>
          <p:nvPr/>
        </p:nvSpPr>
        <p:spPr>
          <a:xfrm>
            <a:off x="1017101" y="2060539"/>
            <a:ext cx="376938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14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有助于建立一个关怀、互助、信任、具有奉献精神的社会，并充分利用社会的人力资源。</a:t>
            </a:r>
          </a:p>
        </p:txBody>
      </p:sp>
      <p:sp>
        <p:nvSpPr>
          <p:cNvPr id="17" name="矩形 16"/>
          <p:cNvSpPr/>
          <p:nvPr/>
        </p:nvSpPr>
        <p:spPr>
          <a:xfrm>
            <a:off x="3121737" y="4618328"/>
            <a:ext cx="2411123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B5CA3B"/>
                </a:solidFill>
                <a:latin typeface="微软雅黑" pitchFamily="34" charset="-122"/>
                <a:ea typeface="微软雅黑" pitchFamily="34" charset="-122"/>
              </a:rPr>
              <a:t>对组织的贡献</a:t>
            </a:r>
          </a:p>
        </p:txBody>
      </p:sp>
      <p:sp>
        <p:nvSpPr>
          <p:cNvPr id="18" name="矩形 17"/>
          <p:cNvSpPr/>
          <p:nvPr/>
        </p:nvSpPr>
        <p:spPr>
          <a:xfrm>
            <a:off x="3121738" y="5107517"/>
            <a:ext cx="376938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14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有助于改善服务质量；有助于建立良好的组织形象；有助于培养组织的团队精神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14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8031" y="1571350"/>
            <a:ext cx="2411123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43BEA2"/>
                </a:solidFill>
                <a:latin typeface="微软雅黑" pitchFamily="34" charset="-122"/>
                <a:ea typeface="微软雅黑" pitchFamily="34" charset="-122"/>
              </a:rPr>
              <a:t>对个人的贡献</a:t>
            </a:r>
          </a:p>
        </p:txBody>
      </p:sp>
      <p:sp>
        <p:nvSpPr>
          <p:cNvPr id="20" name="矩形 19"/>
          <p:cNvSpPr/>
          <p:nvPr/>
        </p:nvSpPr>
        <p:spPr>
          <a:xfrm>
            <a:off x="5108032" y="2060539"/>
            <a:ext cx="376938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14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提供不同的学习和锻炼机会，有效地发展自己的潜能，培养实践的才能</a:t>
            </a:r>
            <a:r>
              <a:rPr lang="zh-CN" altLang="en-US" sz="14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14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71294" y="4599945"/>
            <a:ext cx="2411123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0D7CB4"/>
                </a:solidFill>
                <a:latin typeface="微软雅黑" pitchFamily="34" charset="-122"/>
                <a:ea typeface="微软雅黑" pitchFamily="34" charset="-122"/>
              </a:rPr>
              <a:t>对国家的贡献</a:t>
            </a:r>
          </a:p>
        </p:txBody>
      </p:sp>
      <p:sp>
        <p:nvSpPr>
          <p:cNvPr id="22" name="矩形 21"/>
          <p:cNvSpPr/>
          <p:nvPr/>
        </p:nvSpPr>
        <p:spPr>
          <a:xfrm>
            <a:off x="7571295" y="5089134"/>
            <a:ext cx="376938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14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有利于国际交流，促进志愿服务的国际化，促进世界的和平与发展。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120429" y="2669937"/>
            <a:ext cx="2428184" cy="1732729"/>
            <a:chOff x="2120429" y="2669937"/>
            <a:chExt cx="2428184" cy="1732729"/>
          </a:xfrm>
        </p:grpSpPr>
        <p:sp>
          <p:nvSpPr>
            <p:cNvPr id="5" name="Freeform 9"/>
            <p:cNvSpPr/>
            <p:nvPr/>
          </p:nvSpPr>
          <p:spPr bwMode="auto">
            <a:xfrm>
              <a:off x="2120429" y="2669937"/>
              <a:ext cx="2428184" cy="1732729"/>
            </a:xfrm>
            <a:custGeom>
              <a:avLst/>
              <a:gdLst/>
              <a:ahLst/>
              <a:cxnLst>
                <a:cxn ang="0">
                  <a:pos x="669" y="221"/>
                </a:cxn>
                <a:cxn ang="0">
                  <a:pos x="454" y="63"/>
                </a:cxn>
                <a:cxn ang="0">
                  <a:pos x="432" y="47"/>
                </a:cxn>
                <a:cxn ang="0">
                  <a:pos x="279" y="0"/>
                </a:cxn>
                <a:cxn ang="0">
                  <a:pos x="211" y="9"/>
                </a:cxn>
                <a:cxn ang="0">
                  <a:pos x="0" y="279"/>
                </a:cxn>
                <a:cxn ang="0">
                  <a:pos x="211" y="549"/>
                </a:cxn>
                <a:cxn ang="0">
                  <a:pos x="279" y="557"/>
                </a:cxn>
                <a:cxn ang="0">
                  <a:pos x="432" y="511"/>
                </a:cxn>
                <a:cxn ang="0">
                  <a:pos x="454" y="495"/>
                </a:cxn>
                <a:cxn ang="0">
                  <a:pos x="669" y="337"/>
                </a:cxn>
                <a:cxn ang="0">
                  <a:pos x="669" y="221"/>
                </a:cxn>
              </a:cxnLst>
              <a:rect l="0" t="0" r="r" b="b"/>
              <a:pathLst>
                <a:path w="712" h="557">
                  <a:moveTo>
                    <a:pt x="669" y="221"/>
                  </a:moveTo>
                  <a:cubicBezTo>
                    <a:pt x="454" y="63"/>
                    <a:pt x="454" y="63"/>
                    <a:pt x="454" y="63"/>
                  </a:cubicBezTo>
                  <a:cubicBezTo>
                    <a:pt x="447" y="57"/>
                    <a:pt x="440" y="52"/>
                    <a:pt x="432" y="47"/>
                  </a:cubicBezTo>
                  <a:cubicBezTo>
                    <a:pt x="388" y="17"/>
                    <a:pt x="336" y="0"/>
                    <a:pt x="279" y="0"/>
                  </a:cubicBezTo>
                  <a:cubicBezTo>
                    <a:pt x="255" y="0"/>
                    <a:pt x="233" y="3"/>
                    <a:pt x="211" y="9"/>
                  </a:cubicBezTo>
                  <a:cubicBezTo>
                    <a:pt x="90" y="39"/>
                    <a:pt x="0" y="148"/>
                    <a:pt x="0" y="279"/>
                  </a:cubicBezTo>
                  <a:cubicBezTo>
                    <a:pt x="0" y="409"/>
                    <a:pt x="90" y="518"/>
                    <a:pt x="211" y="549"/>
                  </a:cubicBezTo>
                  <a:cubicBezTo>
                    <a:pt x="233" y="554"/>
                    <a:pt x="255" y="557"/>
                    <a:pt x="279" y="557"/>
                  </a:cubicBezTo>
                  <a:cubicBezTo>
                    <a:pt x="336" y="557"/>
                    <a:pt x="388" y="540"/>
                    <a:pt x="432" y="511"/>
                  </a:cubicBezTo>
                  <a:cubicBezTo>
                    <a:pt x="440" y="506"/>
                    <a:pt x="447" y="500"/>
                    <a:pt x="454" y="495"/>
                  </a:cubicBezTo>
                  <a:cubicBezTo>
                    <a:pt x="669" y="337"/>
                    <a:pt x="669" y="337"/>
                    <a:pt x="669" y="337"/>
                  </a:cubicBezTo>
                  <a:cubicBezTo>
                    <a:pt x="712" y="305"/>
                    <a:pt x="712" y="253"/>
                    <a:pt x="669" y="221"/>
                  </a:cubicBezTo>
                  <a:close/>
                </a:path>
              </a:pathLst>
            </a:custGeom>
            <a:solidFill>
              <a:srgbClr val="E600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 defTabSz="913924">
                <a:defRPr/>
              </a:pPr>
              <a:endParaRPr lang="en-US" kern="0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224095" y="3369555"/>
              <a:ext cx="204128" cy="405380"/>
            </a:xfrm>
            <a:custGeom>
              <a:avLst/>
              <a:gdLst>
                <a:gd name="T0" fmla="*/ 68 w 68"/>
                <a:gd name="T1" fmla="*/ 135 h 135"/>
                <a:gd name="T2" fmla="*/ 68 w 68"/>
                <a:gd name="T3" fmla="*/ 0 h 135"/>
                <a:gd name="T4" fmla="*/ 0 w 68"/>
                <a:gd name="T5" fmla="*/ 69 h 135"/>
                <a:gd name="T6" fmla="*/ 68 w 68"/>
                <a:gd name="T7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35">
                  <a:moveTo>
                    <a:pt x="68" y="135"/>
                  </a:moveTo>
                  <a:lnTo>
                    <a:pt x="68" y="0"/>
                  </a:lnTo>
                  <a:lnTo>
                    <a:pt x="0" y="69"/>
                  </a:lnTo>
                  <a:lnTo>
                    <a:pt x="68" y="1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2791824" y="3591763"/>
              <a:ext cx="624391" cy="204190"/>
            </a:xfrm>
            <a:custGeom>
              <a:avLst/>
              <a:gdLst>
                <a:gd name="T0" fmla="*/ 69 w 208"/>
                <a:gd name="T1" fmla="*/ 0 h 68"/>
                <a:gd name="T2" fmla="*/ 0 w 208"/>
                <a:gd name="T3" fmla="*/ 68 h 68"/>
                <a:gd name="T4" fmla="*/ 208 w 208"/>
                <a:gd name="T5" fmla="*/ 68 h 68"/>
                <a:gd name="T6" fmla="*/ 137 w 208"/>
                <a:gd name="T7" fmla="*/ 1 h 68"/>
                <a:gd name="T8" fmla="*/ 103 w 208"/>
                <a:gd name="T9" fmla="*/ 36 h 68"/>
                <a:gd name="T10" fmla="*/ 69 w 208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68">
                  <a:moveTo>
                    <a:pt x="69" y="0"/>
                  </a:moveTo>
                  <a:lnTo>
                    <a:pt x="0" y="68"/>
                  </a:lnTo>
                  <a:lnTo>
                    <a:pt x="208" y="68"/>
                  </a:lnTo>
                  <a:lnTo>
                    <a:pt x="137" y="1"/>
                  </a:lnTo>
                  <a:lnTo>
                    <a:pt x="103" y="3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2785821" y="3336524"/>
              <a:ext cx="633398" cy="324304"/>
            </a:xfrm>
            <a:custGeom>
              <a:avLst/>
              <a:gdLst>
                <a:gd name="T0" fmla="*/ 105 w 211"/>
                <a:gd name="T1" fmla="*/ 108 h 108"/>
                <a:gd name="T2" fmla="*/ 211 w 211"/>
                <a:gd name="T3" fmla="*/ 0 h 108"/>
                <a:gd name="T4" fmla="*/ 0 w 211"/>
                <a:gd name="T5" fmla="*/ 0 h 108"/>
                <a:gd name="T6" fmla="*/ 105 w 211"/>
                <a:gd name="T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108">
                  <a:moveTo>
                    <a:pt x="105" y="108"/>
                  </a:moveTo>
                  <a:lnTo>
                    <a:pt x="211" y="0"/>
                  </a:lnTo>
                  <a:lnTo>
                    <a:pt x="0" y="0"/>
                  </a:lnTo>
                  <a:lnTo>
                    <a:pt x="105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2773813" y="3360547"/>
              <a:ext cx="201127" cy="423397"/>
            </a:xfrm>
            <a:custGeom>
              <a:avLst/>
              <a:gdLst>
                <a:gd name="T0" fmla="*/ 67 w 67"/>
                <a:gd name="T1" fmla="*/ 70 h 141"/>
                <a:gd name="T2" fmla="*/ 0 w 67"/>
                <a:gd name="T3" fmla="*/ 0 h 141"/>
                <a:gd name="T4" fmla="*/ 0 w 67"/>
                <a:gd name="T5" fmla="*/ 141 h 141"/>
                <a:gd name="T6" fmla="*/ 67 w 67"/>
                <a:gd name="T7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41">
                  <a:moveTo>
                    <a:pt x="67" y="7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67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95508" y="2669937"/>
            <a:ext cx="2296029" cy="1732729"/>
            <a:chOff x="4095508" y="2669937"/>
            <a:chExt cx="2296029" cy="1732729"/>
          </a:xfrm>
        </p:grpSpPr>
        <p:sp>
          <p:nvSpPr>
            <p:cNvPr id="6" name="Freeform 6"/>
            <p:cNvSpPr/>
            <p:nvPr/>
          </p:nvSpPr>
          <p:spPr bwMode="auto">
            <a:xfrm>
              <a:off x="4095508" y="2669937"/>
              <a:ext cx="2296029" cy="1732729"/>
            </a:xfrm>
            <a:custGeom>
              <a:avLst/>
              <a:gdLst/>
              <a:ahLst/>
              <a:cxnLst>
                <a:cxn ang="0">
                  <a:pos x="629" y="221"/>
                </a:cxn>
                <a:cxn ang="0">
                  <a:pos x="415" y="63"/>
                </a:cxn>
                <a:cxn ang="0">
                  <a:pos x="393" y="47"/>
                </a:cxn>
                <a:cxn ang="0">
                  <a:pos x="239" y="0"/>
                </a:cxn>
                <a:cxn ang="0">
                  <a:pos x="172" y="9"/>
                </a:cxn>
                <a:cxn ang="0">
                  <a:pos x="0" y="137"/>
                </a:cxn>
                <a:cxn ang="0">
                  <a:pos x="98" y="209"/>
                </a:cxn>
                <a:cxn ang="0">
                  <a:pos x="137" y="279"/>
                </a:cxn>
                <a:cxn ang="0">
                  <a:pos x="98" y="349"/>
                </a:cxn>
                <a:cxn ang="0">
                  <a:pos x="0" y="421"/>
                </a:cxn>
                <a:cxn ang="0">
                  <a:pos x="172" y="549"/>
                </a:cxn>
                <a:cxn ang="0">
                  <a:pos x="239" y="557"/>
                </a:cxn>
                <a:cxn ang="0">
                  <a:pos x="393" y="511"/>
                </a:cxn>
                <a:cxn ang="0">
                  <a:pos x="415" y="495"/>
                </a:cxn>
                <a:cxn ang="0">
                  <a:pos x="629" y="337"/>
                </a:cxn>
                <a:cxn ang="0">
                  <a:pos x="629" y="221"/>
                </a:cxn>
              </a:cxnLst>
              <a:rect l="0" t="0" r="r" b="b"/>
              <a:pathLst>
                <a:path w="673" h="557">
                  <a:moveTo>
                    <a:pt x="629" y="221"/>
                  </a:moveTo>
                  <a:cubicBezTo>
                    <a:pt x="415" y="63"/>
                    <a:pt x="415" y="63"/>
                    <a:pt x="415" y="63"/>
                  </a:cubicBezTo>
                  <a:cubicBezTo>
                    <a:pt x="408" y="57"/>
                    <a:pt x="401" y="52"/>
                    <a:pt x="393" y="47"/>
                  </a:cubicBezTo>
                  <a:cubicBezTo>
                    <a:pt x="349" y="17"/>
                    <a:pt x="296" y="0"/>
                    <a:pt x="239" y="0"/>
                  </a:cubicBezTo>
                  <a:cubicBezTo>
                    <a:pt x="216" y="0"/>
                    <a:pt x="193" y="3"/>
                    <a:pt x="172" y="9"/>
                  </a:cubicBezTo>
                  <a:cubicBezTo>
                    <a:pt x="99" y="27"/>
                    <a:pt x="38" y="74"/>
                    <a:pt x="0" y="137"/>
                  </a:cubicBezTo>
                  <a:cubicBezTo>
                    <a:pt x="98" y="209"/>
                    <a:pt x="98" y="209"/>
                    <a:pt x="98" y="209"/>
                  </a:cubicBezTo>
                  <a:cubicBezTo>
                    <a:pt x="123" y="227"/>
                    <a:pt x="137" y="252"/>
                    <a:pt x="137" y="279"/>
                  </a:cubicBezTo>
                  <a:cubicBezTo>
                    <a:pt x="137" y="305"/>
                    <a:pt x="123" y="330"/>
                    <a:pt x="98" y="349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38" y="484"/>
                    <a:pt x="99" y="530"/>
                    <a:pt x="172" y="549"/>
                  </a:cubicBezTo>
                  <a:cubicBezTo>
                    <a:pt x="193" y="554"/>
                    <a:pt x="216" y="557"/>
                    <a:pt x="239" y="557"/>
                  </a:cubicBezTo>
                  <a:cubicBezTo>
                    <a:pt x="296" y="557"/>
                    <a:pt x="349" y="540"/>
                    <a:pt x="393" y="511"/>
                  </a:cubicBezTo>
                  <a:cubicBezTo>
                    <a:pt x="401" y="506"/>
                    <a:pt x="408" y="500"/>
                    <a:pt x="415" y="495"/>
                  </a:cubicBezTo>
                  <a:cubicBezTo>
                    <a:pt x="629" y="337"/>
                    <a:pt x="629" y="337"/>
                    <a:pt x="629" y="337"/>
                  </a:cubicBezTo>
                  <a:cubicBezTo>
                    <a:pt x="673" y="305"/>
                    <a:pt x="673" y="253"/>
                    <a:pt x="629" y="221"/>
                  </a:cubicBezTo>
                  <a:close/>
                </a:path>
              </a:pathLst>
            </a:custGeom>
            <a:solidFill>
              <a:srgbClr val="B5CA3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 defTabSz="913924">
                <a:defRPr/>
              </a:pPr>
              <a:endParaRPr 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5025931" y="3242162"/>
              <a:ext cx="432275" cy="588278"/>
            </a:xfrm>
            <a:custGeom>
              <a:avLst/>
              <a:gdLst>
                <a:gd name="T0" fmla="*/ 97 w 110"/>
                <a:gd name="T1" fmla="*/ 56 h 150"/>
                <a:gd name="T2" fmla="*/ 30 w 110"/>
                <a:gd name="T3" fmla="*/ 57 h 150"/>
                <a:gd name="T4" fmla="*/ 30 w 110"/>
                <a:gd name="T5" fmla="*/ 42 h 150"/>
                <a:gd name="T6" fmla="*/ 55 w 110"/>
                <a:gd name="T7" fmla="*/ 17 h 150"/>
                <a:gd name="T8" fmla="*/ 79 w 110"/>
                <a:gd name="T9" fmla="*/ 37 h 150"/>
                <a:gd name="T10" fmla="*/ 88 w 110"/>
                <a:gd name="T11" fmla="*/ 37 h 150"/>
                <a:gd name="T12" fmla="*/ 88 w 110"/>
                <a:gd name="T13" fmla="*/ 43 h 150"/>
                <a:gd name="T14" fmla="*/ 78 w 110"/>
                <a:gd name="T15" fmla="*/ 43 h 150"/>
                <a:gd name="T16" fmla="*/ 78 w 110"/>
                <a:gd name="T17" fmla="*/ 50 h 150"/>
                <a:gd name="T18" fmla="*/ 97 w 110"/>
                <a:gd name="T19" fmla="*/ 50 h 150"/>
                <a:gd name="T20" fmla="*/ 97 w 110"/>
                <a:gd name="T21" fmla="*/ 42 h 150"/>
                <a:gd name="T22" fmla="*/ 55 w 110"/>
                <a:gd name="T23" fmla="*/ 0 h 150"/>
                <a:gd name="T24" fmla="*/ 13 w 110"/>
                <a:gd name="T25" fmla="*/ 42 h 150"/>
                <a:gd name="T26" fmla="*/ 13 w 110"/>
                <a:gd name="T27" fmla="*/ 57 h 150"/>
                <a:gd name="T28" fmla="*/ 0 w 110"/>
                <a:gd name="T29" fmla="*/ 75 h 150"/>
                <a:gd name="T30" fmla="*/ 0 w 110"/>
                <a:gd name="T31" fmla="*/ 131 h 150"/>
                <a:gd name="T32" fmla="*/ 19 w 110"/>
                <a:gd name="T33" fmla="*/ 150 h 150"/>
                <a:gd name="T34" fmla="*/ 92 w 110"/>
                <a:gd name="T35" fmla="*/ 150 h 150"/>
                <a:gd name="T36" fmla="*/ 110 w 110"/>
                <a:gd name="T37" fmla="*/ 131 h 150"/>
                <a:gd name="T38" fmla="*/ 110 w 110"/>
                <a:gd name="T39" fmla="*/ 75 h 150"/>
                <a:gd name="T40" fmla="*/ 97 w 110"/>
                <a:gd name="T41" fmla="*/ 56 h 150"/>
                <a:gd name="T42" fmla="*/ 61 w 110"/>
                <a:gd name="T43" fmla="*/ 102 h 150"/>
                <a:gd name="T44" fmla="*/ 61 w 110"/>
                <a:gd name="T45" fmla="*/ 119 h 150"/>
                <a:gd name="T46" fmla="*/ 50 w 110"/>
                <a:gd name="T47" fmla="*/ 119 h 150"/>
                <a:gd name="T48" fmla="*/ 50 w 110"/>
                <a:gd name="T49" fmla="*/ 102 h 150"/>
                <a:gd name="T50" fmla="*/ 41 w 110"/>
                <a:gd name="T51" fmla="*/ 89 h 150"/>
                <a:gd name="T52" fmla="*/ 55 w 110"/>
                <a:gd name="T53" fmla="*/ 75 h 150"/>
                <a:gd name="T54" fmla="*/ 69 w 110"/>
                <a:gd name="T55" fmla="*/ 89 h 150"/>
                <a:gd name="T56" fmla="*/ 61 w 110"/>
                <a:gd name="T57" fmla="*/ 10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150">
                  <a:moveTo>
                    <a:pt x="97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29"/>
                    <a:pt x="41" y="17"/>
                    <a:pt x="55" y="17"/>
                  </a:cubicBezTo>
                  <a:cubicBezTo>
                    <a:pt x="67" y="17"/>
                    <a:pt x="77" y="26"/>
                    <a:pt x="79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7" y="19"/>
                    <a:pt x="78" y="0"/>
                    <a:pt x="55" y="0"/>
                  </a:cubicBezTo>
                  <a:cubicBezTo>
                    <a:pt x="32" y="0"/>
                    <a:pt x="13" y="19"/>
                    <a:pt x="13" y="42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60"/>
                    <a:pt x="0" y="67"/>
                    <a:pt x="0" y="75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1"/>
                    <a:pt x="9" y="150"/>
                    <a:pt x="19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102" y="150"/>
                    <a:pt x="110" y="141"/>
                    <a:pt x="110" y="131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67"/>
                    <a:pt x="105" y="59"/>
                    <a:pt x="97" y="56"/>
                  </a:cubicBezTo>
                  <a:close/>
                  <a:moveTo>
                    <a:pt x="61" y="102"/>
                  </a:moveTo>
                  <a:cubicBezTo>
                    <a:pt x="61" y="119"/>
                    <a:pt x="61" y="119"/>
                    <a:pt x="61" y="119"/>
                  </a:cubicBezTo>
                  <a:cubicBezTo>
                    <a:pt x="50" y="119"/>
                    <a:pt x="50" y="119"/>
                    <a:pt x="50" y="119"/>
                  </a:cubicBezTo>
                  <a:cubicBezTo>
                    <a:pt x="50" y="102"/>
                    <a:pt x="50" y="102"/>
                    <a:pt x="50" y="102"/>
                  </a:cubicBezTo>
                  <a:cubicBezTo>
                    <a:pt x="45" y="100"/>
                    <a:pt x="41" y="95"/>
                    <a:pt x="41" y="89"/>
                  </a:cubicBezTo>
                  <a:cubicBezTo>
                    <a:pt x="41" y="82"/>
                    <a:pt x="47" y="75"/>
                    <a:pt x="55" y="75"/>
                  </a:cubicBezTo>
                  <a:cubicBezTo>
                    <a:pt x="63" y="75"/>
                    <a:pt x="69" y="82"/>
                    <a:pt x="69" y="89"/>
                  </a:cubicBezTo>
                  <a:cubicBezTo>
                    <a:pt x="69" y="95"/>
                    <a:pt x="66" y="100"/>
                    <a:pt x="61" y="1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6977" y="2669937"/>
            <a:ext cx="2296029" cy="1732729"/>
            <a:chOff x="5936977" y="2669937"/>
            <a:chExt cx="2296029" cy="1732729"/>
          </a:xfrm>
        </p:grpSpPr>
        <p:sp>
          <p:nvSpPr>
            <p:cNvPr id="7" name="Freeform 7"/>
            <p:cNvSpPr/>
            <p:nvPr/>
          </p:nvSpPr>
          <p:spPr bwMode="auto">
            <a:xfrm>
              <a:off x="5936977" y="2669937"/>
              <a:ext cx="2296029" cy="1732729"/>
            </a:xfrm>
            <a:custGeom>
              <a:avLst/>
              <a:gdLst/>
              <a:ahLst/>
              <a:cxnLst>
                <a:cxn ang="0">
                  <a:pos x="629" y="221"/>
                </a:cxn>
                <a:cxn ang="0">
                  <a:pos x="414" y="63"/>
                </a:cxn>
                <a:cxn ang="0">
                  <a:pos x="393" y="47"/>
                </a:cxn>
                <a:cxn ang="0">
                  <a:pos x="239" y="0"/>
                </a:cxn>
                <a:cxn ang="0">
                  <a:pos x="171" y="9"/>
                </a:cxn>
                <a:cxn ang="0">
                  <a:pos x="0" y="137"/>
                </a:cxn>
                <a:cxn ang="0">
                  <a:pos x="98" y="209"/>
                </a:cxn>
                <a:cxn ang="0">
                  <a:pos x="137" y="279"/>
                </a:cxn>
                <a:cxn ang="0">
                  <a:pos x="98" y="349"/>
                </a:cxn>
                <a:cxn ang="0">
                  <a:pos x="0" y="421"/>
                </a:cxn>
                <a:cxn ang="0">
                  <a:pos x="171" y="549"/>
                </a:cxn>
                <a:cxn ang="0">
                  <a:pos x="239" y="557"/>
                </a:cxn>
                <a:cxn ang="0">
                  <a:pos x="393" y="511"/>
                </a:cxn>
                <a:cxn ang="0">
                  <a:pos x="414" y="495"/>
                </a:cxn>
                <a:cxn ang="0">
                  <a:pos x="629" y="337"/>
                </a:cxn>
                <a:cxn ang="0">
                  <a:pos x="629" y="221"/>
                </a:cxn>
              </a:cxnLst>
              <a:rect l="0" t="0" r="r" b="b"/>
              <a:pathLst>
                <a:path w="673" h="557">
                  <a:moveTo>
                    <a:pt x="629" y="221"/>
                  </a:moveTo>
                  <a:cubicBezTo>
                    <a:pt x="414" y="63"/>
                    <a:pt x="414" y="63"/>
                    <a:pt x="414" y="63"/>
                  </a:cubicBezTo>
                  <a:cubicBezTo>
                    <a:pt x="407" y="57"/>
                    <a:pt x="400" y="52"/>
                    <a:pt x="393" y="47"/>
                  </a:cubicBezTo>
                  <a:cubicBezTo>
                    <a:pt x="349" y="17"/>
                    <a:pt x="296" y="0"/>
                    <a:pt x="239" y="0"/>
                  </a:cubicBezTo>
                  <a:cubicBezTo>
                    <a:pt x="216" y="0"/>
                    <a:pt x="193" y="3"/>
                    <a:pt x="171" y="9"/>
                  </a:cubicBezTo>
                  <a:cubicBezTo>
                    <a:pt x="99" y="27"/>
                    <a:pt x="37" y="74"/>
                    <a:pt x="0" y="137"/>
                  </a:cubicBezTo>
                  <a:cubicBezTo>
                    <a:pt x="98" y="209"/>
                    <a:pt x="98" y="209"/>
                    <a:pt x="98" y="209"/>
                  </a:cubicBezTo>
                  <a:cubicBezTo>
                    <a:pt x="123" y="227"/>
                    <a:pt x="137" y="252"/>
                    <a:pt x="137" y="279"/>
                  </a:cubicBezTo>
                  <a:cubicBezTo>
                    <a:pt x="137" y="305"/>
                    <a:pt x="123" y="330"/>
                    <a:pt x="98" y="349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37" y="484"/>
                    <a:pt x="99" y="530"/>
                    <a:pt x="171" y="549"/>
                  </a:cubicBezTo>
                  <a:cubicBezTo>
                    <a:pt x="193" y="554"/>
                    <a:pt x="216" y="557"/>
                    <a:pt x="239" y="557"/>
                  </a:cubicBezTo>
                  <a:cubicBezTo>
                    <a:pt x="296" y="557"/>
                    <a:pt x="349" y="540"/>
                    <a:pt x="393" y="511"/>
                  </a:cubicBezTo>
                  <a:cubicBezTo>
                    <a:pt x="400" y="506"/>
                    <a:pt x="407" y="500"/>
                    <a:pt x="414" y="495"/>
                  </a:cubicBezTo>
                  <a:cubicBezTo>
                    <a:pt x="629" y="337"/>
                    <a:pt x="629" y="337"/>
                    <a:pt x="629" y="337"/>
                  </a:cubicBezTo>
                  <a:cubicBezTo>
                    <a:pt x="673" y="305"/>
                    <a:pt x="673" y="253"/>
                    <a:pt x="629" y="221"/>
                  </a:cubicBezTo>
                  <a:close/>
                </a:path>
              </a:pathLst>
            </a:custGeom>
            <a:solidFill>
              <a:srgbClr val="43BEA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 defTabSz="913924">
                <a:defRPr/>
              </a:pPr>
              <a:endParaRPr lang="en-US" kern="0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6772230" y="3208995"/>
              <a:ext cx="633398" cy="654613"/>
            </a:xfrm>
            <a:custGeom>
              <a:avLst/>
              <a:gdLst>
                <a:gd name="T0" fmla="*/ 135 w 135"/>
                <a:gd name="T1" fmla="*/ 80 h 140"/>
                <a:gd name="T2" fmla="*/ 135 w 135"/>
                <a:gd name="T3" fmla="*/ 77 h 140"/>
                <a:gd name="T4" fmla="*/ 69 w 135"/>
                <a:gd name="T5" fmla="*/ 8 h 140"/>
                <a:gd name="T6" fmla="*/ 68 w 135"/>
                <a:gd name="T7" fmla="*/ 0 h 140"/>
                <a:gd name="T8" fmla="*/ 67 w 135"/>
                <a:gd name="T9" fmla="*/ 0 h 140"/>
                <a:gd name="T10" fmla="*/ 66 w 135"/>
                <a:gd name="T11" fmla="*/ 8 h 140"/>
                <a:gd name="T12" fmla="*/ 0 w 135"/>
                <a:gd name="T13" fmla="*/ 77 h 140"/>
                <a:gd name="T14" fmla="*/ 0 w 135"/>
                <a:gd name="T15" fmla="*/ 80 h 140"/>
                <a:gd name="T16" fmla="*/ 66 w 135"/>
                <a:gd name="T17" fmla="*/ 80 h 140"/>
                <a:gd name="T18" fmla="*/ 66 w 135"/>
                <a:gd name="T19" fmla="*/ 129 h 140"/>
                <a:gd name="T20" fmla="*/ 81 w 135"/>
                <a:gd name="T21" fmla="*/ 140 h 140"/>
                <a:gd name="T22" fmla="*/ 82 w 135"/>
                <a:gd name="T23" fmla="*/ 140 h 140"/>
                <a:gd name="T24" fmla="*/ 97 w 135"/>
                <a:gd name="T25" fmla="*/ 129 h 140"/>
                <a:gd name="T26" fmla="*/ 98 w 135"/>
                <a:gd name="T27" fmla="*/ 112 h 140"/>
                <a:gd name="T28" fmla="*/ 95 w 135"/>
                <a:gd name="T29" fmla="*/ 110 h 140"/>
                <a:gd name="T30" fmla="*/ 92 w 135"/>
                <a:gd name="T31" fmla="*/ 112 h 140"/>
                <a:gd name="T32" fmla="*/ 92 w 135"/>
                <a:gd name="T33" fmla="*/ 128 h 140"/>
                <a:gd name="T34" fmla="*/ 82 w 135"/>
                <a:gd name="T35" fmla="*/ 134 h 140"/>
                <a:gd name="T36" fmla="*/ 72 w 135"/>
                <a:gd name="T37" fmla="*/ 128 h 140"/>
                <a:gd name="T38" fmla="*/ 72 w 135"/>
                <a:gd name="T39" fmla="*/ 80 h 140"/>
                <a:gd name="T40" fmla="*/ 135 w 135"/>
                <a:gd name="T41" fmla="*/ 8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" h="140">
                  <a:moveTo>
                    <a:pt x="135" y="80"/>
                  </a:moveTo>
                  <a:cubicBezTo>
                    <a:pt x="135" y="78"/>
                    <a:pt x="135" y="78"/>
                    <a:pt x="135" y="77"/>
                  </a:cubicBezTo>
                  <a:cubicBezTo>
                    <a:pt x="135" y="40"/>
                    <a:pt x="106" y="9"/>
                    <a:pt x="69" y="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29" y="9"/>
                    <a:pt x="0" y="40"/>
                    <a:pt x="0" y="77"/>
                  </a:cubicBezTo>
                  <a:cubicBezTo>
                    <a:pt x="0" y="78"/>
                    <a:pt x="0" y="79"/>
                    <a:pt x="0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129"/>
                    <a:pt x="66" y="129"/>
                    <a:pt x="66" y="129"/>
                  </a:cubicBezTo>
                  <a:cubicBezTo>
                    <a:pt x="67" y="135"/>
                    <a:pt x="73" y="139"/>
                    <a:pt x="81" y="140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90" y="139"/>
                    <a:pt x="97" y="135"/>
                    <a:pt x="97" y="129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1"/>
                    <a:pt x="96" y="110"/>
                    <a:pt x="95" y="110"/>
                  </a:cubicBezTo>
                  <a:cubicBezTo>
                    <a:pt x="93" y="110"/>
                    <a:pt x="92" y="111"/>
                    <a:pt x="92" y="112"/>
                  </a:cubicBezTo>
                  <a:cubicBezTo>
                    <a:pt x="92" y="112"/>
                    <a:pt x="92" y="128"/>
                    <a:pt x="92" y="128"/>
                  </a:cubicBezTo>
                  <a:cubicBezTo>
                    <a:pt x="92" y="131"/>
                    <a:pt x="87" y="134"/>
                    <a:pt x="82" y="134"/>
                  </a:cubicBezTo>
                  <a:cubicBezTo>
                    <a:pt x="76" y="134"/>
                    <a:pt x="72" y="131"/>
                    <a:pt x="72" y="128"/>
                  </a:cubicBezTo>
                  <a:cubicBezTo>
                    <a:pt x="72" y="80"/>
                    <a:pt x="72" y="80"/>
                    <a:pt x="72" y="80"/>
                  </a:cubicBezTo>
                  <a:lnTo>
                    <a:pt x="135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78448" y="2669937"/>
            <a:ext cx="2293124" cy="1732729"/>
            <a:chOff x="7778448" y="2669937"/>
            <a:chExt cx="2293124" cy="1732729"/>
          </a:xfrm>
        </p:grpSpPr>
        <p:sp>
          <p:nvSpPr>
            <p:cNvPr id="8" name="Freeform 8"/>
            <p:cNvSpPr/>
            <p:nvPr/>
          </p:nvSpPr>
          <p:spPr bwMode="auto">
            <a:xfrm>
              <a:off x="7778448" y="2669937"/>
              <a:ext cx="2293124" cy="1732729"/>
            </a:xfrm>
            <a:custGeom>
              <a:avLst/>
              <a:gdLst/>
              <a:ahLst/>
              <a:cxnLst>
                <a:cxn ang="0">
                  <a:pos x="629" y="221"/>
                </a:cxn>
                <a:cxn ang="0">
                  <a:pos x="414" y="63"/>
                </a:cxn>
                <a:cxn ang="0">
                  <a:pos x="393" y="47"/>
                </a:cxn>
                <a:cxn ang="0">
                  <a:pos x="239" y="0"/>
                </a:cxn>
                <a:cxn ang="0">
                  <a:pos x="171" y="9"/>
                </a:cxn>
                <a:cxn ang="0">
                  <a:pos x="0" y="137"/>
                </a:cxn>
                <a:cxn ang="0">
                  <a:pos x="98" y="209"/>
                </a:cxn>
                <a:cxn ang="0">
                  <a:pos x="136" y="279"/>
                </a:cxn>
                <a:cxn ang="0">
                  <a:pos x="98" y="349"/>
                </a:cxn>
                <a:cxn ang="0">
                  <a:pos x="0" y="421"/>
                </a:cxn>
                <a:cxn ang="0">
                  <a:pos x="171" y="549"/>
                </a:cxn>
                <a:cxn ang="0">
                  <a:pos x="239" y="557"/>
                </a:cxn>
                <a:cxn ang="0">
                  <a:pos x="393" y="511"/>
                </a:cxn>
                <a:cxn ang="0">
                  <a:pos x="414" y="495"/>
                </a:cxn>
                <a:cxn ang="0">
                  <a:pos x="629" y="337"/>
                </a:cxn>
                <a:cxn ang="0">
                  <a:pos x="629" y="221"/>
                </a:cxn>
              </a:cxnLst>
              <a:rect l="0" t="0" r="r" b="b"/>
              <a:pathLst>
                <a:path w="672" h="557">
                  <a:moveTo>
                    <a:pt x="629" y="221"/>
                  </a:moveTo>
                  <a:cubicBezTo>
                    <a:pt x="414" y="63"/>
                    <a:pt x="414" y="63"/>
                    <a:pt x="414" y="63"/>
                  </a:cubicBezTo>
                  <a:cubicBezTo>
                    <a:pt x="407" y="57"/>
                    <a:pt x="400" y="52"/>
                    <a:pt x="393" y="47"/>
                  </a:cubicBezTo>
                  <a:cubicBezTo>
                    <a:pt x="349" y="17"/>
                    <a:pt x="296" y="0"/>
                    <a:pt x="239" y="0"/>
                  </a:cubicBezTo>
                  <a:cubicBezTo>
                    <a:pt x="215" y="0"/>
                    <a:pt x="193" y="3"/>
                    <a:pt x="171" y="9"/>
                  </a:cubicBezTo>
                  <a:cubicBezTo>
                    <a:pt x="98" y="27"/>
                    <a:pt x="37" y="74"/>
                    <a:pt x="0" y="137"/>
                  </a:cubicBezTo>
                  <a:cubicBezTo>
                    <a:pt x="98" y="209"/>
                    <a:pt x="98" y="209"/>
                    <a:pt x="98" y="209"/>
                  </a:cubicBezTo>
                  <a:cubicBezTo>
                    <a:pt x="123" y="227"/>
                    <a:pt x="136" y="252"/>
                    <a:pt x="136" y="279"/>
                  </a:cubicBezTo>
                  <a:cubicBezTo>
                    <a:pt x="136" y="305"/>
                    <a:pt x="123" y="330"/>
                    <a:pt x="98" y="349"/>
                  </a:cubicBezTo>
                  <a:cubicBezTo>
                    <a:pt x="0" y="421"/>
                    <a:pt x="0" y="421"/>
                    <a:pt x="0" y="421"/>
                  </a:cubicBezTo>
                  <a:cubicBezTo>
                    <a:pt x="37" y="484"/>
                    <a:pt x="98" y="530"/>
                    <a:pt x="171" y="549"/>
                  </a:cubicBezTo>
                  <a:cubicBezTo>
                    <a:pt x="193" y="554"/>
                    <a:pt x="215" y="557"/>
                    <a:pt x="239" y="557"/>
                  </a:cubicBezTo>
                  <a:cubicBezTo>
                    <a:pt x="296" y="557"/>
                    <a:pt x="349" y="540"/>
                    <a:pt x="393" y="511"/>
                  </a:cubicBezTo>
                  <a:cubicBezTo>
                    <a:pt x="400" y="506"/>
                    <a:pt x="407" y="500"/>
                    <a:pt x="414" y="495"/>
                  </a:cubicBezTo>
                  <a:cubicBezTo>
                    <a:pt x="629" y="337"/>
                    <a:pt x="629" y="337"/>
                    <a:pt x="629" y="337"/>
                  </a:cubicBezTo>
                  <a:cubicBezTo>
                    <a:pt x="672" y="305"/>
                    <a:pt x="672" y="253"/>
                    <a:pt x="629" y="221"/>
                  </a:cubicBezTo>
                  <a:close/>
                </a:path>
              </a:pathLst>
            </a:custGeom>
            <a:solidFill>
              <a:srgbClr val="0D7CB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 defTabSz="913924">
                <a:defRPr/>
              </a:pPr>
              <a:endParaRPr lang="en-US" kern="0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8686800" y="3193981"/>
              <a:ext cx="381240" cy="684641"/>
              <a:chOff x="8686800" y="3223918"/>
              <a:chExt cx="381240" cy="684641"/>
            </a:xfrm>
          </p:grpSpPr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8776856" y="3719383"/>
                <a:ext cx="201127" cy="480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endParaRPr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8776856" y="3791451"/>
                <a:ext cx="201127" cy="420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endParaRPr>
              </a:p>
            </p:txBody>
          </p:sp>
          <p:sp>
            <p:nvSpPr>
              <p:cNvPr id="31" name="Freeform 29"/>
              <p:cNvSpPr>
                <a:spLocks noEditPoints="1"/>
              </p:cNvSpPr>
              <p:nvPr/>
            </p:nvSpPr>
            <p:spPr bwMode="auto">
              <a:xfrm>
                <a:off x="8686800" y="3223918"/>
                <a:ext cx="381240" cy="462434"/>
              </a:xfrm>
              <a:custGeom>
                <a:avLst/>
                <a:gdLst>
                  <a:gd name="T0" fmla="*/ 70 w 81"/>
                  <a:gd name="T1" fmla="*/ 12 h 99"/>
                  <a:gd name="T2" fmla="*/ 44 w 81"/>
                  <a:gd name="T3" fmla="*/ 0 h 99"/>
                  <a:gd name="T4" fmla="*/ 38 w 81"/>
                  <a:gd name="T5" fmla="*/ 0 h 99"/>
                  <a:gd name="T6" fmla="*/ 12 w 81"/>
                  <a:gd name="T7" fmla="*/ 12 h 99"/>
                  <a:gd name="T8" fmla="*/ 0 w 81"/>
                  <a:gd name="T9" fmla="*/ 43 h 99"/>
                  <a:gd name="T10" fmla="*/ 8 w 81"/>
                  <a:gd name="T11" fmla="*/ 69 h 99"/>
                  <a:gd name="T12" fmla="*/ 15 w 81"/>
                  <a:gd name="T13" fmla="*/ 85 h 99"/>
                  <a:gd name="T14" fmla="*/ 19 w 81"/>
                  <a:gd name="T15" fmla="*/ 99 h 99"/>
                  <a:gd name="T16" fmla="*/ 63 w 81"/>
                  <a:gd name="T17" fmla="*/ 99 h 99"/>
                  <a:gd name="T18" fmla="*/ 65 w 81"/>
                  <a:gd name="T19" fmla="*/ 92 h 99"/>
                  <a:gd name="T20" fmla="*/ 66 w 81"/>
                  <a:gd name="T21" fmla="*/ 85 h 99"/>
                  <a:gd name="T22" fmla="*/ 73 w 81"/>
                  <a:gd name="T23" fmla="*/ 69 h 99"/>
                  <a:gd name="T24" fmla="*/ 81 w 81"/>
                  <a:gd name="T25" fmla="*/ 43 h 99"/>
                  <a:gd name="T26" fmla="*/ 70 w 81"/>
                  <a:gd name="T27" fmla="*/ 12 h 99"/>
                  <a:gd name="T28" fmla="*/ 68 w 81"/>
                  <a:gd name="T29" fmla="*/ 66 h 99"/>
                  <a:gd name="T30" fmla="*/ 60 w 81"/>
                  <a:gd name="T31" fmla="*/ 84 h 99"/>
                  <a:gd name="T32" fmla="*/ 59 w 81"/>
                  <a:gd name="T33" fmla="*/ 92 h 99"/>
                  <a:gd name="T34" fmla="*/ 46 w 81"/>
                  <a:gd name="T35" fmla="*/ 92 h 99"/>
                  <a:gd name="T36" fmla="*/ 46 w 81"/>
                  <a:gd name="T37" fmla="*/ 56 h 99"/>
                  <a:gd name="T38" fmla="*/ 43 w 81"/>
                  <a:gd name="T39" fmla="*/ 53 h 99"/>
                  <a:gd name="T40" fmla="*/ 38 w 81"/>
                  <a:gd name="T41" fmla="*/ 53 h 99"/>
                  <a:gd name="T42" fmla="*/ 35 w 81"/>
                  <a:gd name="T43" fmla="*/ 56 h 99"/>
                  <a:gd name="T44" fmla="*/ 35 w 81"/>
                  <a:gd name="T45" fmla="*/ 92 h 99"/>
                  <a:gd name="T46" fmla="*/ 23 w 81"/>
                  <a:gd name="T47" fmla="*/ 92 h 99"/>
                  <a:gd name="T48" fmla="*/ 21 w 81"/>
                  <a:gd name="T49" fmla="*/ 84 h 99"/>
                  <a:gd name="T50" fmla="*/ 13 w 81"/>
                  <a:gd name="T51" fmla="*/ 66 h 99"/>
                  <a:gd name="T52" fmla="*/ 6 w 81"/>
                  <a:gd name="T53" fmla="*/ 42 h 99"/>
                  <a:gd name="T54" fmla="*/ 16 w 81"/>
                  <a:gd name="T55" fmla="*/ 17 h 99"/>
                  <a:gd name="T56" fmla="*/ 38 w 81"/>
                  <a:gd name="T57" fmla="*/ 6 h 99"/>
                  <a:gd name="T58" fmla="*/ 41 w 81"/>
                  <a:gd name="T59" fmla="*/ 6 h 99"/>
                  <a:gd name="T60" fmla="*/ 44 w 81"/>
                  <a:gd name="T61" fmla="*/ 6 h 99"/>
                  <a:gd name="T62" fmla="*/ 65 w 81"/>
                  <a:gd name="T63" fmla="*/ 17 h 99"/>
                  <a:gd name="T64" fmla="*/ 75 w 81"/>
                  <a:gd name="T65" fmla="*/ 42 h 99"/>
                  <a:gd name="T66" fmla="*/ 68 w 81"/>
                  <a:gd name="T67" fmla="*/ 6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1" h="99">
                    <a:moveTo>
                      <a:pt x="70" y="12"/>
                    </a:moveTo>
                    <a:cubicBezTo>
                      <a:pt x="61" y="4"/>
                      <a:pt x="44" y="0"/>
                      <a:pt x="4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20" y="4"/>
                      <a:pt x="12" y="12"/>
                    </a:cubicBezTo>
                    <a:cubicBezTo>
                      <a:pt x="4" y="20"/>
                      <a:pt x="0" y="30"/>
                      <a:pt x="0" y="43"/>
                    </a:cubicBezTo>
                    <a:cubicBezTo>
                      <a:pt x="1" y="57"/>
                      <a:pt x="5" y="63"/>
                      <a:pt x="8" y="69"/>
                    </a:cubicBezTo>
                    <a:cubicBezTo>
                      <a:pt x="11" y="74"/>
                      <a:pt x="14" y="78"/>
                      <a:pt x="15" y="85"/>
                    </a:cubicBezTo>
                    <a:cubicBezTo>
                      <a:pt x="17" y="91"/>
                      <a:pt x="19" y="99"/>
                      <a:pt x="19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5" y="92"/>
                      <a:pt x="65" y="92"/>
                      <a:pt x="65" y="92"/>
                    </a:cubicBezTo>
                    <a:cubicBezTo>
                      <a:pt x="65" y="92"/>
                      <a:pt x="65" y="91"/>
                      <a:pt x="66" y="85"/>
                    </a:cubicBezTo>
                    <a:cubicBezTo>
                      <a:pt x="68" y="78"/>
                      <a:pt x="71" y="74"/>
                      <a:pt x="73" y="69"/>
                    </a:cubicBezTo>
                    <a:cubicBezTo>
                      <a:pt x="77" y="63"/>
                      <a:pt x="81" y="57"/>
                      <a:pt x="81" y="43"/>
                    </a:cubicBezTo>
                    <a:cubicBezTo>
                      <a:pt x="81" y="30"/>
                      <a:pt x="77" y="20"/>
                      <a:pt x="70" y="12"/>
                    </a:cubicBezTo>
                    <a:close/>
                    <a:moveTo>
                      <a:pt x="68" y="66"/>
                    </a:moveTo>
                    <a:cubicBezTo>
                      <a:pt x="65" y="71"/>
                      <a:pt x="62" y="76"/>
                      <a:pt x="60" y="84"/>
                    </a:cubicBezTo>
                    <a:cubicBezTo>
                      <a:pt x="60" y="87"/>
                      <a:pt x="59" y="90"/>
                      <a:pt x="59" y="92"/>
                    </a:cubicBezTo>
                    <a:cubicBezTo>
                      <a:pt x="46" y="92"/>
                      <a:pt x="46" y="92"/>
                      <a:pt x="46" y="92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4"/>
                      <a:pt x="45" y="53"/>
                      <a:pt x="43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6" y="53"/>
                      <a:pt x="35" y="54"/>
                      <a:pt x="35" y="56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23" y="92"/>
                      <a:pt x="23" y="92"/>
                      <a:pt x="23" y="92"/>
                    </a:cubicBezTo>
                    <a:cubicBezTo>
                      <a:pt x="23" y="90"/>
                      <a:pt x="22" y="87"/>
                      <a:pt x="21" y="84"/>
                    </a:cubicBezTo>
                    <a:cubicBezTo>
                      <a:pt x="19" y="76"/>
                      <a:pt x="16" y="71"/>
                      <a:pt x="13" y="66"/>
                    </a:cubicBezTo>
                    <a:cubicBezTo>
                      <a:pt x="10" y="60"/>
                      <a:pt x="6" y="55"/>
                      <a:pt x="6" y="42"/>
                    </a:cubicBezTo>
                    <a:cubicBezTo>
                      <a:pt x="6" y="32"/>
                      <a:pt x="10" y="23"/>
                      <a:pt x="16" y="17"/>
                    </a:cubicBezTo>
                    <a:cubicBezTo>
                      <a:pt x="23" y="9"/>
                      <a:pt x="33" y="7"/>
                      <a:pt x="38" y="6"/>
                    </a:cubicBezTo>
                    <a:cubicBezTo>
                      <a:pt x="38" y="6"/>
                      <a:pt x="40" y="6"/>
                      <a:pt x="41" y="6"/>
                    </a:cubicBezTo>
                    <a:cubicBezTo>
                      <a:pt x="42" y="6"/>
                      <a:pt x="44" y="6"/>
                      <a:pt x="44" y="6"/>
                    </a:cubicBezTo>
                    <a:cubicBezTo>
                      <a:pt x="49" y="7"/>
                      <a:pt x="58" y="9"/>
                      <a:pt x="65" y="17"/>
                    </a:cubicBezTo>
                    <a:cubicBezTo>
                      <a:pt x="72" y="23"/>
                      <a:pt x="75" y="32"/>
                      <a:pt x="75" y="42"/>
                    </a:cubicBezTo>
                    <a:cubicBezTo>
                      <a:pt x="75" y="55"/>
                      <a:pt x="72" y="60"/>
                      <a:pt x="6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8827888" y="3866519"/>
                <a:ext cx="105067" cy="42040"/>
              </a:xfrm>
              <a:custGeom>
                <a:avLst/>
                <a:gdLst>
                  <a:gd name="T0" fmla="*/ 22 w 22"/>
                  <a:gd name="T1" fmla="*/ 0 h 9"/>
                  <a:gd name="T2" fmla="*/ 0 w 22"/>
                  <a:gd name="T3" fmla="*/ 0 h 9"/>
                  <a:gd name="T4" fmla="*/ 0 w 22"/>
                  <a:gd name="T5" fmla="*/ 5 h 9"/>
                  <a:gd name="T6" fmla="*/ 11 w 22"/>
                  <a:gd name="T7" fmla="*/ 9 h 9"/>
                  <a:gd name="T8" fmla="*/ 22 w 22"/>
                  <a:gd name="T9" fmla="*/ 5 h 9"/>
                  <a:gd name="T10" fmla="*/ 22 w 22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9">
                    <a:moveTo>
                      <a:pt x="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3" y="9"/>
                      <a:pt x="11" y="9"/>
                    </a:cubicBezTo>
                    <a:cubicBezTo>
                      <a:pt x="18" y="9"/>
                      <a:pt x="22" y="5"/>
                      <a:pt x="22" y="5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zh-CN" altLang="en-US" sz="9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4624023"/>
      </p:ext>
    </p:extLst>
  </p:cSld>
  <p:clrMapOvr>
    <a:masterClrMapping/>
  </p:clrMapOvr>
  <p:transition spd="slow" advTm="1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0154" y="415101"/>
            <a:ext cx="3903774" cy="905837"/>
            <a:chOff x="470154" y="415101"/>
            <a:chExt cx="3903774" cy="905837"/>
          </a:xfrm>
        </p:grpSpPr>
        <p:sp>
          <p:nvSpPr>
            <p:cNvPr id="2" name="矩形 1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/>
              <a:r>
                <a:rPr lang="zh-CN" altLang="en-US" sz="3600" dirty="0" smtClean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志愿者的服务</a:t>
              </a:r>
              <a:endParaRPr lang="zh-CN" altLang="en-US" sz="3600" dirty="0">
                <a:solidFill>
                  <a:schemeClr val="tx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701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708350" y="486003"/>
              <a:ext cx="46679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4828" y="1391840"/>
            <a:ext cx="3363265" cy="4136116"/>
            <a:chOff x="614828" y="1391840"/>
            <a:chExt cx="3363265" cy="4136116"/>
          </a:xfrm>
        </p:grpSpPr>
        <p:sp>
          <p:nvSpPr>
            <p:cNvPr id="6" name="任意多边形 5"/>
            <p:cNvSpPr/>
            <p:nvPr/>
          </p:nvSpPr>
          <p:spPr>
            <a:xfrm>
              <a:off x="614828" y="1391840"/>
              <a:ext cx="3363265" cy="4136116"/>
            </a:xfrm>
            <a:custGeom>
              <a:avLst/>
              <a:gdLst>
                <a:gd name="connsiteX0" fmla="*/ 2669636 w 2908473"/>
                <a:gd name="connsiteY0" fmla="*/ 2906974 h 3575714"/>
                <a:gd name="connsiteX1" fmla="*/ 2744699 w 2908473"/>
                <a:gd name="connsiteY1" fmla="*/ 2982037 h 3575714"/>
                <a:gd name="connsiteX2" fmla="*/ 2669636 w 2908473"/>
                <a:gd name="connsiteY2" fmla="*/ 3057100 h 3575714"/>
                <a:gd name="connsiteX3" fmla="*/ 2594573 w 2908473"/>
                <a:gd name="connsiteY3" fmla="*/ 2982037 h 3575714"/>
                <a:gd name="connsiteX4" fmla="*/ 2669636 w 2908473"/>
                <a:gd name="connsiteY4" fmla="*/ 2906974 h 3575714"/>
                <a:gd name="connsiteX5" fmla="*/ 2669636 w 2908473"/>
                <a:gd name="connsiteY5" fmla="*/ 2119953 h 3575714"/>
                <a:gd name="connsiteX6" fmla="*/ 2744699 w 2908473"/>
                <a:gd name="connsiteY6" fmla="*/ 2195016 h 3575714"/>
                <a:gd name="connsiteX7" fmla="*/ 2669636 w 2908473"/>
                <a:gd name="connsiteY7" fmla="*/ 2270079 h 3575714"/>
                <a:gd name="connsiteX8" fmla="*/ 2594573 w 2908473"/>
                <a:gd name="connsiteY8" fmla="*/ 2195016 h 3575714"/>
                <a:gd name="connsiteX9" fmla="*/ 2669636 w 2908473"/>
                <a:gd name="connsiteY9" fmla="*/ 2119953 h 3575714"/>
                <a:gd name="connsiteX10" fmla="*/ 2669636 w 2908473"/>
                <a:gd name="connsiteY10" fmla="*/ 1332932 h 3575714"/>
                <a:gd name="connsiteX11" fmla="*/ 2744699 w 2908473"/>
                <a:gd name="connsiteY11" fmla="*/ 1407995 h 3575714"/>
                <a:gd name="connsiteX12" fmla="*/ 2669636 w 2908473"/>
                <a:gd name="connsiteY12" fmla="*/ 1483058 h 3575714"/>
                <a:gd name="connsiteX13" fmla="*/ 2594573 w 2908473"/>
                <a:gd name="connsiteY13" fmla="*/ 1407995 h 3575714"/>
                <a:gd name="connsiteX14" fmla="*/ 2669636 w 2908473"/>
                <a:gd name="connsiteY14" fmla="*/ 1332932 h 3575714"/>
                <a:gd name="connsiteX15" fmla="*/ 2669636 w 2908473"/>
                <a:gd name="connsiteY15" fmla="*/ 545911 h 3575714"/>
                <a:gd name="connsiteX16" fmla="*/ 2744699 w 2908473"/>
                <a:gd name="connsiteY16" fmla="*/ 620974 h 3575714"/>
                <a:gd name="connsiteX17" fmla="*/ 2669636 w 2908473"/>
                <a:gd name="connsiteY17" fmla="*/ 696037 h 3575714"/>
                <a:gd name="connsiteX18" fmla="*/ 2594573 w 2908473"/>
                <a:gd name="connsiteY18" fmla="*/ 620974 h 3575714"/>
                <a:gd name="connsiteX19" fmla="*/ 2669636 w 2908473"/>
                <a:gd name="connsiteY19" fmla="*/ 545911 h 3575714"/>
                <a:gd name="connsiteX20" fmla="*/ 0 w 2908473"/>
                <a:gd name="connsiteY20" fmla="*/ 0 h 3575714"/>
                <a:gd name="connsiteX21" fmla="*/ 2908473 w 2908473"/>
                <a:gd name="connsiteY21" fmla="*/ 0 h 3575714"/>
                <a:gd name="connsiteX22" fmla="*/ 2908473 w 2908473"/>
                <a:gd name="connsiteY22" fmla="*/ 504968 h 3575714"/>
                <a:gd name="connsiteX23" fmla="*/ 2645900 w 2908473"/>
                <a:gd name="connsiteY23" fmla="*/ 504968 h 3575714"/>
                <a:gd name="connsiteX24" fmla="*/ 2539982 w 2908473"/>
                <a:gd name="connsiteY24" fmla="*/ 610886 h 3575714"/>
                <a:gd name="connsiteX25" fmla="*/ 2539982 w 2908473"/>
                <a:gd name="connsiteY25" fmla="*/ 631062 h 3575714"/>
                <a:gd name="connsiteX26" fmla="*/ 2645900 w 2908473"/>
                <a:gd name="connsiteY26" fmla="*/ 736980 h 3575714"/>
                <a:gd name="connsiteX27" fmla="*/ 2908473 w 2908473"/>
                <a:gd name="connsiteY27" fmla="*/ 736980 h 3575714"/>
                <a:gd name="connsiteX28" fmla="*/ 2908473 w 2908473"/>
                <a:gd name="connsiteY28" fmla="*/ 1291989 h 3575714"/>
                <a:gd name="connsiteX29" fmla="*/ 2645900 w 2908473"/>
                <a:gd name="connsiteY29" fmla="*/ 1291989 h 3575714"/>
                <a:gd name="connsiteX30" fmla="*/ 2539982 w 2908473"/>
                <a:gd name="connsiteY30" fmla="*/ 1397907 h 3575714"/>
                <a:gd name="connsiteX31" fmla="*/ 2539982 w 2908473"/>
                <a:gd name="connsiteY31" fmla="*/ 1418083 h 3575714"/>
                <a:gd name="connsiteX32" fmla="*/ 2645900 w 2908473"/>
                <a:gd name="connsiteY32" fmla="*/ 1524001 h 3575714"/>
                <a:gd name="connsiteX33" fmla="*/ 2908473 w 2908473"/>
                <a:gd name="connsiteY33" fmla="*/ 1524001 h 3575714"/>
                <a:gd name="connsiteX34" fmla="*/ 2908473 w 2908473"/>
                <a:gd name="connsiteY34" fmla="*/ 2079010 h 3575714"/>
                <a:gd name="connsiteX35" fmla="*/ 2645900 w 2908473"/>
                <a:gd name="connsiteY35" fmla="*/ 2079010 h 3575714"/>
                <a:gd name="connsiteX36" fmla="*/ 2539982 w 2908473"/>
                <a:gd name="connsiteY36" fmla="*/ 2184928 h 3575714"/>
                <a:gd name="connsiteX37" fmla="*/ 2539982 w 2908473"/>
                <a:gd name="connsiteY37" fmla="*/ 2205104 h 3575714"/>
                <a:gd name="connsiteX38" fmla="*/ 2645900 w 2908473"/>
                <a:gd name="connsiteY38" fmla="*/ 2311022 h 3575714"/>
                <a:gd name="connsiteX39" fmla="*/ 2908473 w 2908473"/>
                <a:gd name="connsiteY39" fmla="*/ 2311022 h 3575714"/>
                <a:gd name="connsiteX40" fmla="*/ 2908473 w 2908473"/>
                <a:gd name="connsiteY40" fmla="*/ 2866030 h 3575714"/>
                <a:gd name="connsiteX41" fmla="*/ 2645900 w 2908473"/>
                <a:gd name="connsiteY41" fmla="*/ 2866030 h 3575714"/>
                <a:gd name="connsiteX42" fmla="*/ 2539982 w 2908473"/>
                <a:gd name="connsiteY42" fmla="*/ 2971948 h 3575714"/>
                <a:gd name="connsiteX43" fmla="*/ 2539982 w 2908473"/>
                <a:gd name="connsiteY43" fmla="*/ 2992124 h 3575714"/>
                <a:gd name="connsiteX44" fmla="*/ 2645900 w 2908473"/>
                <a:gd name="connsiteY44" fmla="*/ 3098042 h 3575714"/>
                <a:gd name="connsiteX45" fmla="*/ 2908473 w 2908473"/>
                <a:gd name="connsiteY45" fmla="*/ 3098042 h 3575714"/>
                <a:gd name="connsiteX46" fmla="*/ 2908473 w 2908473"/>
                <a:gd name="connsiteY46" fmla="*/ 3575714 h 3575714"/>
                <a:gd name="connsiteX47" fmla="*/ 0 w 2908473"/>
                <a:gd name="connsiteY47" fmla="*/ 3575714 h 357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908473" h="3575714">
                  <a:moveTo>
                    <a:pt x="2669636" y="2906974"/>
                  </a:moveTo>
                  <a:cubicBezTo>
                    <a:pt x="2711092" y="2906974"/>
                    <a:pt x="2744699" y="2940581"/>
                    <a:pt x="2744699" y="2982037"/>
                  </a:cubicBezTo>
                  <a:cubicBezTo>
                    <a:pt x="2744699" y="3023493"/>
                    <a:pt x="2711092" y="3057100"/>
                    <a:pt x="2669636" y="3057100"/>
                  </a:cubicBezTo>
                  <a:cubicBezTo>
                    <a:pt x="2628180" y="3057100"/>
                    <a:pt x="2594573" y="3023493"/>
                    <a:pt x="2594573" y="2982037"/>
                  </a:cubicBezTo>
                  <a:cubicBezTo>
                    <a:pt x="2594573" y="2940581"/>
                    <a:pt x="2628180" y="2906974"/>
                    <a:pt x="2669636" y="2906974"/>
                  </a:cubicBezTo>
                  <a:close/>
                  <a:moveTo>
                    <a:pt x="2669636" y="2119953"/>
                  </a:moveTo>
                  <a:cubicBezTo>
                    <a:pt x="2711092" y="2119953"/>
                    <a:pt x="2744699" y="2153560"/>
                    <a:pt x="2744699" y="2195016"/>
                  </a:cubicBezTo>
                  <a:cubicBezTo>
                    <a:pt x="2744699" y="2236472"/>
                    <a:pt x="2711092" y="2270079"/>
                    <a:pt x="2669636" y="2270079"/>
                  </a:cubicBezTo>
                  <a:cubicBezTo>
                    <a:pt x="2628180" y="2270079"/>
                    <a:pt x="2594573" y="2236472"/>
                    <a:pt x="2594573" y="2195016"/>
                  </a:cubicBezTo>
                  <a:cubicBezTo>
                    <a:pt x="2594573" y="2153560"/>
                    <a:pt x="2628180" y="2119953"/>
                    <a:pt x="2669636" y="2119953"/>
                  </a:cubicBezTo>
                  <a:close/>
                  <a:moveTo>
                    <a:pt x="2669636" y="1332932"/>
                  </a:moveTo>
                  <a:cubicBezTo>
                    <a:pt x="2711092" y="1332932"/>
                    <a:pt x="2744699" y="1366539"/>
                    <a:pt x="2744699" y="1407995"/>
                  </a:cubicBezTo>
                  <a:cubicBezTo>
                    <a:pt x="2744699" y="1449451"/>
                    <a:pt x="2711092" y="1483058"/>
                    <a:pt x="2669636" y="1483058"/>
                  </a:cubicBezTo>
                  <a:cubicBezTo>
                    <a:pt x="2628180" y="1483058"/>
                    <a:pt x="2594573" y="1449451"/>
                    <a:pt x="2594573" y="1407995"/>
                  </a:cubicBezTo>
                  <a:cubicBezTo>
                    <a:pt x="2594573" y="1366539"/>
                    <a:pt x="2628180" y="1332932"/>
                    <a:pt x="2669636" y="1332932"/>
                  </a:cubicBezTo>
                  <a:close/>
                  <a:moveTo>
                    <a:pt x="2669636" y="545911"/>
                  </a:moveTo>
                  <a:cubicBezTo>
                    <a:pt x="2711092" y="545911"/>
                    <a:pt x="2744699" y="579518"/>
                    <a:pt x="2744699" y="620974"/>
                  </a:cubicBezTo>
                  <a:cubicBezTo>
                    <a:pt x="2744699" y="662430"/>
                    <a:pt x="2711092" y="696037"/>
                    <a:pt x="2669636" y="696037"/>
                  </a:cubicBezTo>
                  <a:cubicBezTo>
                    <a:pt x="2628180" y="696037"/>
                    <a:pt x="2594573" y="662430"/>
                    <a:pt x="2594573" y="620974"/>
                  </a:cubicBezTo>
                  <a:cubicBezTo>
                    <a:pt x="2594573" y="579518"/>
                    <a:pt x="2628180" y="545911"/>
                    <a:pt x="2669636" y="545911"/>
                  </a:cubicBezTo>
                  <a:close/>
                  <a:moveTo>
                    <a:pt x="0" y="0"/>
                  </a:moveTo>
                  <a:lnTo>
                    <a:pt x="2908473" y="0"/>
                  </a:lnTo>
                  <a:lnTo>
                    <a:pt x="2908473" y="504968"/>
                  </a:lnTo>
                  <a:lnTo>
                    <a:pt x="2645900" y="504968"/>
                  </a:lnTo>
                  <a:cubicBezTo>
                    <a:pt x="2587403" y="504968"/>
                    <a:pt x="2539982" y="552389"/>
                    <a:pt x="2539982" y="610886"/>
                  </a:cubicBezTo>
                  <a:lnTo>
                    <a:pt x="2539982" y="631062"/>
                  </a:lnTo>
                  <a:cubicBezTo>
                    <a:pt x="2539982" y="689559"/>
                    <a:pt x="2587403" y="736980"/>
                    <a:pt x="2645900" y="736980"/>
                  </a:cubicBezTo>
                  <a:lnTo>
                    <a:pt x="2908473" y="736980"/>
                  </a:lnTo>
                  <a:lnTo>
                    <a:pt x="2908473" y="1291989"/>
                  </a:lnTo>
                  <a:lnTo>
                    <a:pt x="2645900" y="1291989"/>
                  </a:lnTo>
                  <a:cubicBezTo>
                    <a:pt x="2587403" y="1291989"/>
                    <a:pt x="2539982" y="1339410"/>
                    <a:pt x="2539982" y="1397907"/>
                  </a:cubicBezTo>
                  <a:lnTo>
                    <a:pt x="2539982" y="1418083"/>
                  </a:lnTo>
                  <a:cubicBezTo>
                    <a:pt x="2539982" y="1476580"/>
                    <a:pt x="2587403" y="1524001"/>
                    <a:pt x="2645900" y="1524001"/>
                  </a:cubicBezTo>
                  <a:lnTo>
                    <a:pt x="2908473" y="1524001"/>
                  </a:lnTo>
                  <a:lnTo>
                    <a:pt x="2908473" y="2079010"/>
                  </a:lnTo>
                  <a:lnTo>
                    <a:pt x="2645900" y="2079010"/>
                  </a:lnTo>
                  <a:cubicBezTo>
                    <a:pt x="2587403" y="2079010"/>
                    <a:pt x="2539982" y="2126431"/>
                    <a:pt x="2539982" y="2184928"/>
                  </a:cubicBezTo>
                  <a:lnTo>
                    <a:pt x="2539982" y="2205104"/>
                  </a:lnTo>
                  <a:cubicBezTo>
                    <a:pt x="2539982" y="2263601"/>
                    <a:pt x="2587403" y="2311022"/>
                    <a:pt x="2645900" y="2311022"/>
                  </a:cubicBezTo>
                  <a:lnTo>
                    <a:pt x="2908473" y="2311022"/>
                  </a:lnTo>
                  <a:lnTo>
                    <a:pt x="2908473" y="2866030"/>
                  </a:lnTo>
                  <a:lnTo>
                    <a:pt x="2645900" y="2866030"/>
                  </a:lnTo>
                  <a:cubicBezTo>
                    <a:pt x="2587403" y="2866030"/>
                    <a:pt x="2539982" y="2913451"/>
                    <a:pt x="2539982" y="2971948"/>
                  </a:cubicBezTo>
                  <a:lnTo>
                    <a:pt x="2539982" y="2992124"/>
                  </a:lnTo>
                  <a:cubicBezTo>
                    <a:pt x="2539982" y="3050621"/>
                    <a:pt x="2587403" y="3098042"/>
                    <a:pt x="2645900" y="3098042"/>
                  </a:cubicBezTo>
                  <a:lnTo>
                    <a:pt x="2908473" y="3098042"/>
                  </a:lnTo>
                  <a:lnTo>
                    <a:pt x="2908473" y="3575714"/>
                  </a:lnTo>
                  <a:lnTo>
                    <a:pt x="0" y="3575714"/>
                  </a:lnTo>
                  <a:close/>
                </a:path>
              </a:pathLst>
            </a:custGeom>
            <a:solidFill>
              <a:srgbClr val="E6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883378" y="1833870"/>
              <a:ext cx="2431877" cy="4736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单击添加标题</a:t>
              </a:r>
            </a:p>
          </p:txBody>
        </p:sp>
      </p:grpSp>
      <p:sp>
        <p:nvSpPr>
          <p:cNvPr id="8" name="文本框 29"/>
          <p:cNvSpPr txBox="1"/>
          <p:nvPr/>
        </p:nvSpPr>
        <p:spPr>
          <a:xfrm>
            <a:off x="1077337" y="2582666"/>
            <a:ext cx="2164623" cy="2562239"/>
          </a:xfrm>
          <a:prstGeom prst="rect">
            <a:avLst/>
          </a:prstGeom>
          <a:noFill/>
        </p:spPr>
        <p:txBody>
          <a:bodyPr wrap="square" lIns="0" tIns="34290" rIns="0" bIns="34290" rtlCol="0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149957" y="1391840"/>
            <a:ext cx="3491515" cy="4136116"/>
            <a:chOff x="4149957" y="1391840"/>
            <a:chExt cx="3491515" cy="4136116"/>
          </a:xfrm>
        </p:grpSpPr>
        <p:sp>
          <p:nvSpPr>
            <p:cNvPr id="22" name="任意多边形 21"/>
            <p:cNvSpPr/>
            <p:nvPr/>
          </p:nvSpPr>
          <p:spPr>
            <a:xfrm rot="10800000" flipH="1">
              <a:off x="4149957" y="1391840"/>
              <a:ext cx="3491515" cy="4136116"/>
            </a:xfrm>
            <a:custGeom>
              <a:avLst/>
              <a:gdLst>
                <a:gd name="connsiteX0" fmla="*/ 276183 w 3491515"/>
                <a:gd name="connsiteY0" fmla="*/ 773548 h 4136116"/>
                <a:gd name="connsiteX1" fmla="*/ 362984 w 3491515"/>
                <a:gd name="connsiteY1" fmla="*/ 686721 h 4136116"/>
                <a:gd name="connsiteX2" fmla="*/ 276183 w 3491515"/>
                <a:gd name="connsiteY2" fmla="*/ 599893 h 4136116"/>
                <a:gd name="connsiteX3" fmla="*/ 189383 w 3491515"/>
                <a:gd name="connsiteY3" fmla="*/ 686721 h 4136116"/>
                <a:gd name="connsiteX4" fmla="*/ 276183 w 3491515"/>
                <a:gd name="connsiteY4" fmla="*/ 773548 h 4136116"/>
                <a:gd name="connsiteX5" fmla="*/ 3215332 w 3491515"/>
                <a:gd name="connsiteY5" fmla="*/ 805123 h 4136116"/>
                <a:gd name="connsiteX6" fmla="*/ 3302132 w 3491515"/>
                <a:gd name="connsiteY6" fmla="*/ 718296 h 4136116"/>
                <a:gd name="connsiteX7" fmla="*/ 3215332 w 3491515"/>
                <a:gd name="connsiteY7" fmla="*/ 631469 h 4136116"/>
                <a:gd name="connsiteX8" fmla="*/ 3128531 w 3491515"/>
                <a:gd name="connsiteY8" fmla="*/ 718296 h 4136116"/>
                <a:gd name="connsiteX9" fmla="*/ 3215332 w 3491515"/>
                <a:gd name="connsiteY9" fmla="*/ 805123 h 4136116"/>
                <a:gd name="connsiteX10" fmla="*/ 276183 w 3491515"/>
                <a:gd name="connsiteY10" fmla="*/ 1683914 h 4136116"/>
                <a:gd name="connsiteX11" fmla="*/ 362984 w 3491515"/>
                <a:gd name="connsiteY11" fmla="*/ 1597087 h 4136116"/>
                <a:gd name="connsiteX12" fmla="*/ 276183 w 3491515"/>
                <a:gd name="connsiteY12" fmla="*/ 1510260 h 4136116"/>
                <a:gd name="connsiteX13" fmla="*/ 189383 w 3491515"/>
                <a:gd name="connsiteY13" fmla="*/ 1597087 h 4136116"/>
                <a:gd name="connsiteX14" fmla="*/ 276183 w 3491515"/>
                <a:gd name="connsiteY14" fmla="*/ 1683914 h 4136116"/>
                <a:gd name="connsiteX15" fmla="*/ 3215332 w 3491515"/>
                <a:gd name="connsiteY15" fmla="*/ 1715490 h 4136116"/>
                <a:gd name="connsiteX16" fmla="*/ 3302132 w 3491515"/>
                <a:gd name="connsiteY16" fmla="*/ 1628663 h 4136116"/>
                <a:gd name="connsiteX17" fmla="*/ 3215332 w 3491515"/>
                <a:gd name="connsiteY17" fmla="*/ 1541835 h 4136116"/>
                <a:gd name="connsiteX18" fmla="*/ 3128531 w 3491515"/>
                <a:gd name="connsiteY18" fmla="*/ 1628663 h 4136116"/>
                <a:gd name="connsiteX19" fmla="*/ 3215332 w 3491515"/>
                <a:gd name="connsiteY19" fmla="*/ 1715490 h 4136116"/>
                <a:gd name="connsiteX20" fmla="*/ 276183 w 3491515"/>
                <a:gd name="connsiteY20" fmla="*/ 2594281 h 4136116"/>
                <a:gd name="connsiteX21" fmla="*/ 362984 w 3491515"/>
                <a:gd name="connsiteY21" fmla="*/ 2507453 h 4136116"/>
                <a:gd name="connsiteX22" fmla="*/ 276183 w 3491515"/>
                <a:gd name="connsiteY22" fmla="*/ 2420626 h 4136116"/>
                <a:gd name="connsiteX23" fmla="*/ 189383 w 3491515"/>
                <a:gd name="connsiteY23" fmla="*/ 2507453 h 4136116"/>
                <a:gd name="connsiteX24" fmla="*/ 276183 w 3491515"/>
                <a:gd name="connsiteY24" fmla="*/ 2594281 h 4136116"/>
                <a:gd name="connsiteX25" fmla="*/ 3215332 w 3491515"/>
                <a:gd name="connsiteY25" fmla="*/ 2625856 h 4136116"/>
                <a:gd name="connsiteX26" fmla="*/ 3302132 w 3491515"/>
                <a:gd name="connsiteY26" fmla="*/ 2539029 h 4136116"/>
                <a:gd name="connsiteX27" fmla="*/ 3215332 w 3491515"/>
                <a:gd name="connsiteY27" fmla="*/ 2452202 h 4136116"/>
                <a:gd name="connsiteX28" fmla="*/ 3128531 w 3491515"/>
                <a:gd name="connsiteY28" fmla="*/ 2539029 h 4136116"/>
                <a:gd name="connsiteX29" fmla="*/ 3215332 w 3491515"/>
                <a:gd name="connsiteY29" fmla="*/ 2625856 h 4136116"/>
                <a:gd name="connsiteX30" fmla="*/ 276183 w 3491515"/>
                <a:gd name="connsiteY30" fmla="*/ 3504647 h 4136116"/>
                <a:gd name="connsiteX31" fmla="*/ 362984 w 3491515"/>
                <a:gd name="connsiteY31" fmla="*/ 3417820 h 4136116"/>
                <a:gd name="connsiteX32" fmla="*/ 276183 w 3491515"/>
                <a:gd name="connsiteY32" fmla="*/ 3330993 h 4136116"/>
                <a:gd name="connsiteX33" fmla="*/ 189383 w 3491515"/>
                <a:gd name="connsiteY33" fmla="*/ 3417820 h 4136116"/>
                <a:gd name="connsiteX34" fmla="*/ 276183 w 3491515"/>
                <a:gd name="connsiteY34" fmla="*/ 3504647 h 4136116"/>
                <a:gd name="connsiteX35" fmla="*/ 3215332 w 3491515"/>
                <a:gd name="connsiteY35" fmla="*/ 3536223 h 4136116"/>
                <a:gd name="connsiteX36" fmla="*/ 3302132 w 3491515"/>
                <a:gd name="connsiteY36" fmla="*/ 3449395 h 4136116"/>
                <a:gd name="connsiteX37" fmla="*/ 3215332 w 3491515"/>
                <a:gd name="connsiteY37" fmla="*/ 3362568 h 4136116"/>
                <a:gd name="connsiteX38" fmla="*/ 3128531 w 3491515"/>
                <a:gd name="connsiteY38" fmla="*/ 3449395 h 4136116"/>
                <a:gd name="connsiteX39" fmla="*/ 3215332 w 3491515"/>
                <a:gd name="connsiteY39" fmla="*/ 3536223 h 4136116"/>
                <a:gd name="connsiteX40" fmla="*/ 0 w 3491515"/>
                <a:gd name="connsiteY40" fmla="*/ 4136116 h 4136116"/>
                <a:gd name="connsiteX41" fmla="*/ 1651818 w 3491515"/>
                <a:gd name="connsiteY41" fmla="*/ 4136116 h 4136116"/>
                <a:gd name="connsiteX42" fmla="*/ 1839697 w 3491515"/>
                <a:gd name="connsiteY42" fmla="*/ 4136116 h 4136116"/>
                <a:gd name="connsiteX43" fmla="*/ 3491515 w 3491515"/>
                <a:gd name="connsiteY43" fmla="*/ 4136116 h 4136116"/>
                <a:gd name="connsiteX44" fmla="*/ 3491515 w 3491515"/>
                <a:gd name="connsiteY44" fmla="*/ 3583581 h 4136116"/>
                <a:gd name="connsiteX45" fmla="*/ 3187884 w 3491515"/>
                <a:gd name="connsiteY45" fmla="*/ 3583581 h 4136116"/>
                <a:gd name="connsiteX46" fmla="*/ 3065404 w 3491515"/>
                <a:gd name="connsiteY46" fmla="*/ 3461063 h 4136116"/>
                <a:gd name="connsiteX47" fmla="*/ 3065404 w 3491515"/>
                <a:gd name="connsiteY47" fmla="*/ 3437725 h 4136116"/>
                <a:gd name="connsiteX48" fmla="*/ 3187884 w 3491515"/>
                <a:gd name="connsiteY48" fmla="*/ 3315207 h 4136116"/>
                <a:gd name="connsiteX49" fmla="*/ 3491515 w 3491515"/>
                <a:gd name="connsiteY49" fmla="*/ 3315207 h 4136116"/>
                <a:gd name="connsiteX50" fmla="*/ 3491515 w 3491515"/>
                <a:gd name="connsiteY50" fmla="*/ 2673216 h 4136116"/>
                <a:gd name="connsiteX51" fmla="*/ 3187884 w 3491515"/>
                <a:gd name="connsiteY51" fmla="*/ 2673216 h 4136116"/>
                <a:gd name="connsiteX52" fmla="*/ 3065404 w 3491515"/>
                <a:gd name="connsiteY52" fmla="*/ 2550698 h 4136116"/>
                <a:gd name="connsiteX53" fmla="*/ 3065404 w 3491515"/>
                <a:gd name="connsiteY53" fmla="*/ 2527360 h 4136116"/>
                <a:gd name="connsiteX54" fmla="*/ 3187884 w 3491515"/>
                <a:gd name="connsiteY54" fmla="*/ 2404842 h 4136116"/>
                <a:gd name="connsiteX55" fmla="*/ 3491515 w 3491515"/>
                <a:gd name="connsiteY55" fmla="*/ 2404842 h 4136116"/>
                <a:gd name="connsiteX56" fmla="*/ 3491515 w 3491515"/>
                <a:gd name="connsiteY56" fmla="*/ 1762849 h 4136116"/>
                <a:gd name="connsiteX57" fmla="*/ 3187884 w 3491515"/>
                <a:gd name="connsiteY57" fmla="*/ 1762849 h 4136116"/>
                <a:gd name="connsiteX58" fmla="*/ 3065404 w 3491515"/>
                <a:gd name="connsiteY58" fmla="*/ 1640332 h 4136116"/>
                <a:gd name="connsiteX59" fmla="*/ 3065404 w 3491515"/>
                <a:gd name="connsiteY59" fmla="*/ 1616993 h 4136116"/>
                <a:gd name="connsiteX60" fmla="*/ 3187884 w 3491515"/>
                <a:gd name="connsiteY60" fmla="*/ 1494476 h 4136116"/>
                <a:gd name="connsiteX61" fmla="*/ 3491515 w 3491515"/>
                <a:gd name="connsiteY61" fmla="*/ 1494476 h 4136116"/>
                <a:gd name="connsiteX62" fmla="*/ 3491515 w 3491515"/>
                <a:gd name="connsiteY62" fmla="*/ 852483 h 4136116"/>
                <a:gd name="connsiteX63" fmla="*/ 3187884 w 3491515"/>
                <a:gd name="connsiteY63" fmla="*/ 852483 h 4136116"/>
                <a:gd name="connsiteX64" fmla="*/ 3065404 w 3491515"/>
                <a:gd name="connsiteY64" fmla="*/ 729965 h 4136116"/>
                <a:gd name="connsiteX65" fmla="*/ 3065404 w 3491515"/>
                <a:gd name="connsiteY65" fmla="*/ 706627 h 4136116"/>
                <a:gd name="connsiteX66" fmla="*/ 3187884 w 3491515"/>
                <a:gd name="connsiteY66" fmla="*/ 584109 h 4136116"/>
                <a:gd name="connsiteX67" fmla="*/ 3491515 w 3491515"/>
                <a:gd name="connsiteY67" fmla="*/ 584109 h 4136116"/>
                <a:gd name="connsiteX68" fmla="*/ 3491515 w 3491515"/>
                <a:gd name="connsiteY68" fmla="*/ 0 h 4136116"/>
                <a:gd name="connsiteX69" fmla="*/ 1839697 w 3491515"/>
                <a:gd name="connsiteY69" fmla="*/ 0 h 4136116"/>
                <a:gd name="connsiteX70" fmla="*/ 1651818 w 3491515"/>
                <a:gd name="connsiteY70" fmla="*/ 0 h 4136116"/>
                <a:gd name="connsiteX71" fmla="*/ 0 w 3491515"/>
                <a:gd name="connsiteY71" fmla="*/ 0 h 4136116"/>
                <a:gd name="connsiteX72" fmla="*/ 0 w 3491515"/>
                <a:gd name="connsiteY72" fmla="*/ 552535 h 4136116"/>
                <a:gd name="connsiteX73" fmla="*/ 303631 w 3491515"/>
                <a:gd name="connsiteY73" fmla="*/ 552535 h 4136116"/>
                <a:gd name="connsiteX74" fmla="*/ 426111 w 3491515"/>
                <a:gd name="connsiteY74" fmla="*/ 675053 h 4136116"/>
                <a:gd name="connsiteX75" fmla="*/ 426111 w 3491515"/>
                <a:gd name="connsiteY75" fmla="*/ 698391 h 4136116"/>
                <a:gd name="connsiteX76" fmla="*/ 303631 w 3491515"/>
                <a:gd name="connsiteY76" fmla="*/ 820909 h 4136116"/>
                <a:gd name="connsiteX77" fmla="*/ 0 w 3491515"/>
                <a:gd name="connsiteY77" fmla="*/ 820909 h 4136116"/>
                <a:gd name="connsiteX78" fmla="*/ 0 w 3491515"/>
                <a:gd name="connsiteY78" fmla="*/ 1462900 h 4136116"/>
                <a:gd name="connsiteX79" fmla="*/ 303631 w 3491515"/>
                <a:gd name="connsiteY79" fmla="*/ 1462900 h 4136116"/>
                <a:gd name="connsiteX80" fmla="*/ 426111 w 3491515"/>
                <a:gd name="connsiteY80" fmla="*/ 1585418 h 4136116"/>
                <a:gd name="connsiteX81" fmla="*/ 426111 w 3491515"/>
                <a:gd name="connsiteY81" fmla="*/ 1608756 h 4136116"/>
                <a:gd name="connsiteX82" fmla="*/ 303631 w 3491515"/>
                <a:gd name="connsiteY82" fmla="*/ 1731274 h 4136116"/>
                <a:gd name="connsiteX83" fmla="*/ 0 w 3491515"/>
                <a:gd name="connsiteY83" fmla="*/ 1731274 h 4136116"/>
                <a:gd name="connsiteX84" fmla="*/ 0 w 3491515"/>
                <a:gd name="connsiteY84" fmla="*/ 2373267 h 4136116"/>
                <a:gd name="connsiteX85" fmla="*/ 303631 w 3491515"/>
                <a:gd name="connsiteY85" fmla="*/ 2373267 h 4136116"/>
                <a:gd name="connsiteX86" fmla="*/ 426111 w 3491515"/>
                <a:gd name="connsiteY86" fmla="*/ 2495784 h 4136116"/>
                <a:gd name="connsiteX87" fmla="*/ 426111 w 3491515"/>
                <a:gd name="connsiteY87" fmla="*/ 2519123 h 4136116"/>
                <a:gd name="connsiteX88" fmla="*/ 303631 w 3491515"/>
                <a:gd name="connsiteY88" fmla="*/ 2641640 h 4136116"/>
                <a:gd name="connsiteX89" fmla="*/ 0 w 3491515"/>
                <a:gd name="connsiteY89" fmla="*/ 2641640 h 4136116"/>
                <a:gd name="connsiteX90" fmla="*/ 0 w 3491515"/>
                <a:gd name="connsiteY90" fmla="*/ 3283633 h 4136116"/>
                <a:gd name="connsiteX91" fmla="*/ 303631 w 3491515"/>
                <a:gd name="connsiteY91" fmla="*/ 3283633 h 4136116"/>
                <a:gd name="connsiteX92" fmla="*/ 426111 w 3491515"/>
                <a:gd name="connsiteY92" fmla="*/ 3406151 h 4136116"/>
                <a:gd name="connsiteX93" fmla="*/ 426111 w 3491515"/>
                <a:gd name="connsiteY93" fmla="*/ 3429489 h 4136116"/>
                <a:gd name="connsiteX94" fmla="*/ 303631 w 3491515"/>
                <a:gd name="connsiteY94" fmla="*/ 3552007 h 4136116"/>
                <a:gd name="connsiteX95" fmla="*/ 0 w 3491515"/>
                <a:gd name="connsiteY95" fmla="*/ 3552007 h 4136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91515" h="4136116">
                  <a:moveTo>
                    <a:pt x="276183" y="773548"/>
                  </a:moveTo>
                  <a:cubicBezTo>
                    <a:pt x="324122" y="773548"/>
                    <a:pt x="362984" y="734674"/>
                    <a:pt x="362984" y="686721"/>
                  </a:cubicBezTo>
                  <a:cubicBezTo>
                    <a:pt x="362984" y="638767"/>
                    <a:pt x="324122" y="599893"/>
                    <a:pt x="276183" y="599893"/>
                  </a:cubicBezTo>
                  <a:cubicBezTo>
                    <a:pt x="228245" y="599893"/>
                    <a:pt x="189383" y="638767"/>
                    <a:pt x="189383" y="686721"/>
                  </a:cubicBezTo>
                  <a:cubicBezTo>
                    <a:pt x="189383" y="734674"/>
                    <a:pt x="228245" y="773548"/>
                    <a:pt x="276183" y="773548"/>
                  </a:cubicBezTo>
                  <a:close/>
                  <a:moveTo>
                    <a:pt x="3215332" y="805123"/>
                  </a:moveTo>
                  <a:cubicBezTo>
                    <a:pt x="3263270" y="805123"/>
                    <a:pt x="3302132" y="766249"/>
                    <a:pt x="3302132" y="718296"/>
                  </a:cubicBezTo>
                  <a:cubicBezTo>
                    <a:pt x="3302132" y="670343"/>
                    <a:pt x="3263270" y="631469"/>
                    <a:pt x="3215332" y="631469"/>
                  </a:cubicBezTo>
                  <a:cubicBezTo>
                    <a:pt x="3167393" y="631469"/>
                    <a:pt x="3128531" y="670343"/>
                    <a:pt x="3128531" y="718296"/>
                  </a:cubicBezTo>
                  <a:cubicBezTo>
                    <a:pt x="3128531" y="766249"/>
                    <a:pt x="3167393" y="805123"/>
                    <a:pt x="3215332" y="805123"/>
                  </a:cubicBezTo>
                  <a:close/>
                  <a:moveTo>
                    <a:pt x="276183" y="1683914"/>
                  </a:moveTo>
                  <a:cubicBezTo>
                    <a:pt x="324122" y="1683914"/>
                    <a:pt x="362984" y="1645040"/>
                    <a:pt x="362984" y="1597087"/>
                  </a:cubicBezTo>
                  <a:cubicBezTo>
                    <a:pt x="362984" y="1549134"/>
                    <a:pt x="324122" y="1510260"/>
                    <a:pt x="276183" y="1510260"/>
                  </a:cubicBezTo>
                  <a:cubicBezTo>
                    <a:pt x="228245" y="1510260"/>
                    <a:pt x="189383" y="1549134"/>
                    <a:pt x="189383" y="1597087"/>
                  </a:cubicBezTo>
                  <a:cubicBezTo>
                    <a:pt x="189383" y="1645040"/>
                    <a:pt x="228245" y="1683914"/>
                    <a:pt x="276183" y="1683914"/>
                  </a:cubicBezTo>
                  <a:close/>
                  <a:moveTo>
                    <a:pt x="3215332" y="1715490"/>
                  </a:moveTo>
                  <a:cubicBezTo>
                    <a:pt x="3263270" y="1715490"/>
                    <a:pt x="3302132" y="1676616"/>
                    <a:pt x="3302132" y="1628663"/>
                  </a:cubicBezTo>
                  <a:cubicBezTo>
                    <a:pt x="3302132" y="1580709"/>
                    <a:pt x="3263270" y="1541835"/>
                    <a:pt x="3215332" y="1541835"/>
                  </a:cubicBezTo>
                  <a:cubicBezTo>
                    <a:pt x="3167393" y="1541835"/>
                    <a:pt x="3128531" y="1580709"/>
                    <a:pt x="3128531" y="1628663"/>
                  </a:cubicBezTo>
                  <a:cubicBezTo>
                    <a:pt x="3128531" y="1676616"/>
                    <a:pt x="3167393" y="1715490"/>
                    <a:pt x="3215332" y="1715490"/>
                  </a:cubicBezTo>
                  <a:close/>
                  <a:moveTo>
                    <a:pt x="276183" y="2594281"/>
                  </a:moveTo>
                  <a:cubicBezTo>
                    <a:pt x="324122" y="2594281"/>
                    <a:pt x="362984" y="2555407"/>
                    <a:pt x="362984" y="2507453"/>
                  </a:cubicBezTo>
                  <a:cubicBezTo>
                    <a:pt x="362984" y="2459500"/>
                    <a:pt x="324122" y="2420626"/>
                    <a:pt x="276183" y="2420626"/>
                  </a:cubicBezTo>
                  <a:cubicBezTo>
                    <a:pt x="228245" y="2420626"/>
                    <a:pt x="189383" y="2459500"/>
                    <a:pt x="189383" y="2507453"/>
                  </a:cubicBezTo>
                  <a:cubicBezTo>
                    <a:pt x="189383" y="2555407"/>
                    <a:pt x="228245" y="2594281"/>
                    <a:pt x="276183" y="2594281"/>
                  </a:cubicBezTo>
                  <a:close/>
                  <a:moveTo>
                    <a:pt x="3215332" y="2625856"/>
                  </a:moveTo>
                  <a:cubicBezTo>
                    <a:pt x="3263270" y="2625856"/>
                    <a:pt x="3302132" y="2586982"/>
                    <a:pt x="3302132" y="2539029"/>
                  </a:cubicBezTo>
                  <a:cubicBezTo>
                    <a:pt x="3302132" y="2491076"/>
                    <a:pt x="3263270" y="2452202"/>
                    <a:pt x="3215332" y="2452202"/>
                  </a:cubicBezTo>
                  <a:cubicBezTo>
                    <a:pt x="3167393" y="2452202"/>
                    <a:pt x="3128531" y="2491076"/>
                    <a:pt x="3128531" y="2539029"/>
                  </a:cubicBezTo>
                  <a:cubicBezTo>
                    <a:pt x="3128531" y="2586982"/>
                    <a:pt x="3167393" y="2625856"/>
                    <a:pt x="3215332" y="2625856"/>
                  </a:cubicBezTo>
                  <a:close/>
                  <a:moveTo>
                    <a:pt x="276183" y="3504647"/>
                  </a:moveTo>
                  <a:cubicBezTo>
                    <a:pt x="324122" y="3504647"/>
                    <a:pt x="362984" y="3465773"/>
                    <a:pt x="362984" y="3417820"/>
                  </a:cubicBezTo>
                  <a:cubicBezTo>
                    <a:pt x="362984" y="3369867"/>
                    <a:pt x="324122" y="3330993"/>
                    <a:pt x="276183" y="3330993"/>
                  </a:cubicBezTo>
                  <a:cubicBezTo>
                    <a:pt x="228245" y="3330993"/>
                    <a:pt x="189383" y="3369867"/>
                    <a:pt x="189383" y="3417820"/>
                  </a:cubicBezTo>
                  <a:cubicBezTo>
                    <a:pt x="189383" y="3465773"/>
                    <a:pt x="228245" y="3504647"/>
                    <a:pt x="276183" y="3504647"/>
                  </a:cubicBezTo>
                  <a:close/>
                  <a:moveTo>
                    <a:pt x="3215332" y="3536223"/>
                  </a:moveTo>
                  <a:cubicBezTo>
                    <a:pt x="3263270" y="3536223"/>
                    <a:pt x="3302132" y="3497349"/>
                    <a:pt x="3302132" y="3449395"/>
                  </a:cubicBezTo>
                  <a:cubicBezTo>
                    <a:pt x="3302132" y="3401442"/>
                    <a:pt x="3263270" y="3362568"/>
                    <a:pt x="3215332" y="3362568"/>
                  </a:cubicBezTo>
                  <a:cubicBezTo>
                    <a:pt x="3167393" y="3362568"/>
                    <a:pt x="3128531" y="3401442"/>
                    <a:pt x="3128531" y="3449395"/>
                  </a:cubicBezTo>
                  <a:cubicBezTo>
                    <a:pt x="3128531" y="3497349"/>
                    <a:pt x="3167393" y="3536223"/>
                    <a:pt x="3215332" y="3536223"/>
                  </a:cubicBezTo>
                  <a:close/>
                  <a:moveTo>
                    <a:pt x="0" y="4136116"/>
                  </a:moveTo>
                  <a:lnTo>
                    <a:pt x="1651818" y="4136116"/>
                  </a:lnTo>
                  <a:lnTo>
                    <a:pt x="1839697" y="4136116"/>
                  </a:lnTo>
                  <a:lnTo>
                    <a:pt x="3491515" y="4136116"/>
                  </a:lnTo>
                  <a:lnTo>
                    <a:pt x="3491515" y="3583581"/>
                  </a:lnTo>
                  <a:lnTo>
                    <a:pt x="3187884" y="3583581"/>
                  </a:lnTo>
                  <a:cubicBezTo>
                    <a:pt x="3120240" y="3583581"/>
                    <a:pt x="3065404" y="3528728"/>
                    <a:pt x="3065404" y="3461063"/>
                  </a:cubicBezTo>
                  <a:lnTo>
                    <a:pt x="3065404" y="3437725"/>
                  </a:lnTo>
                  <a:cubicBezTo>
                    <a:pt x="3065404" y="3370060"/>
                    <a:pt x="3120240" y="3315207"/>
                    <a:pt x="3187884" y="3315207"/>
                  </a:cubicBezTo>
                  <a:lnTo>
                    <a:pt x="3491515" y="3315207"/>
                  </a:lnTo>
                  <a:lnTo>
                    <a:pt x="3491515" y="2673216"/>
                  </a:lnTo>
                  <a:lnTo>
                    <a:pt x="3187884" y="2673216"/>
                  </a:lnTo>
                  <a:cubicBezTo>
                    <a:pt x="3120240" y="2673216"/>
                    <a:pt x="3065404" y="2618363"/>
                    <a:pt x="3065404" y="2550698"/>
                  </a:cubicBezTo>
                  <a:lnTo>
                    <a:pt x="3065404" y="2527360"/>
                  </a:lnTo>
                  <a:cubicBezTo>
                    <a:pt x="3065404" y="2459695"/>
                    <a:pt x="3120240" y="2404842"/>
                    <a:pt x="3187884" y="2404842"/>
                  </a:cubicBezTo>
                  <a:lnTo>
                    <a:pt x="3491515" y="2404842"/>
                  </a:lnTo>
                  <a:lnTo>
                    <a:pt x="3491515" y="1762849"/>
                  </a:lnTo>
                  <a:lnTo>
                    <a:pt x="3187884" y="1762849"/>
                  </a:lnTo>
                  <a:cubicBezTo>
                    <a:pt x="3120240" y="1762849"/>
                    <a:pt x="3065404" y="1707996"/>
                    <a:pt x="3065404" y="1640332"/>
                  </a:cubicBezTo>
                  <a:lnTo>
                    <a:pt x="3065404" y="1616993"/>
                  </a:lnTo>
                  <a:cubicBezTo>
                    <a:pt x="3065404" y="1549329"/>
                    <a:pt x="3120240" y="1494476"/>
                    <a:pt x="3187884" y="1494476"/>
                  </a:cubicBezTo>
                  <a:lnTo>
                    <a:pt x="3491515" y="1494476"/>
                  </a:lnTo>
                  <a:lnTo>
                    <a:pt x="3491515" y="852483"/>
                  </a:lnTo>
                  <a:lnTo>
                    <a:pt x="3187884" y="852483"/>
                  </a:lnTo>
                  <a:cubicBezTo>
                    <a:pt x="3120240" y="852483"/>
                    <a:pt x="3065404" y="797630"/>
                    <a:pt x="3065404" y="729965"/>
                  </a:cubicBezTo>
                  <a:lnTo>
                    <a:pt x="3065404" y="706627"/>
                  </a:lnTo>
                  <a:cubicBezTo>
                    <a:pt x="3065404" y="638962"/>
                    <a:pt x="3120240" y="584109"/>
                    <a:pt x="3187884" y="584109"/>
                  </a:cubicBezTo>
                  <a:lnTo>
                    <a:pt x="3491515" y="584109"/>
                  </a:lnTo>
                  <a:lnTo>
                    <a:pt x="3491515" y="0"/>
                  </a:lnTo>
                  <a:lnTo>
                    <a:pt x="1839697" y="0"/>
                  </a:lnTo>
                  <a:lnTo>
                    <a:pt x="1651818" y="0"/>
                  </a:lnTo>
                  <a:lnTo>
                    <a:pt x="0" y="0"/>
                  </a:lnTo>
                  <a:lnTo>
                    <a:pt x="0" y="552535"/>
                  </a:lnTo>
                  <a:lnTo>
                    <a:pt x="303631" y="552535"/>
                  </a:lnTo>
                  <a:cubicBezTo>
                    <a:pt x="371275" y="552535"/>
                    <a:pt x="426111" y="607388"/>
                    <a:pt x="426111" y="675053"/>
                  </a:cubicBezTo>
                  <a:lnTo>
                    <a:pt x="426111" y="698391"/>
                  </a:lnTo>
                  <a:cubicBezTo>
                    <a:pt x="426111" y="766056"/>
                    <a:pt x="371275" y="820909"/>
                    <a:pt x="303631" y="820909"/>
                  </a:cubicBezTo>
                  <a:lnTo>
                    <a:pt x="0" y="820909"/>
                  </a:lnTo>
                  <a:lnTo>
                    <a:pt x="0" y="1462900"/>
                  </a:lnTo>
                  <a:lnTo>
                    <a:pt x="303631" y="1462900"/>
                  </a:lnTo>
                  <a:cubicBezTo>
                    <a:pt x="371275" y="1462900"/>
                    <a:pt x="426111" y="1517753"/>
                    <a:pt x="426111" y="1585418"/>
                  </a:cubicBezTo>
                  <a:lnTo>
                    <a:pt x="426111" y="1608756"/>
                  </a:lnTo>
                  <a:cubicBezTo>
                    <a:pt x="426111" y="1676421"/>
                    <a:pt x="371275" y="1731274"/>
                    <a:pt x="303631" y="1731274"/>
                  </a:cubicBezTo>
                  <a:lnTo>
                    <a:pt x="0" y="1731274"/>
                  </a:lnTo>
                  <a:lnTo>
                    <a:pt x="0" y="2373267"/>
                  </a:lnTo>
                  <a:lnTo>
                    <a:pt x="303631" y="2373267"/>
                  </a:lnTo>
                  <a:cubicBezTo>
                    <a:pt x="371275" y="2373267"/>
                    <a:pt x="426111" y="2428120"/>
                    <a:pt x="426111" y="2495784"/>
                  </a:cubicBezTo>
                  <a:lnTo>
                    <a:pt x="426111" y="2519123"/>
                  </a:lnTo>
                  <a:cubicBezTo>
                    <a:pt x="426111" y="2586787"/>
                    <a:pt x="371275" y="2641640"/>
                    <a:pt x="303631" y="2641640"/>
                  </a:cubicBezTo>
                  <a:lnTo>
                    <a:pt x="0" y="2641640"/>
                  </a:lnTo>
                  <a:lnTo>
                    <a:pt x="0" y="3283633"/>
                  </a:lnTo>
                  <a:lnTo>
                    <a:pt x="303631" y="3283633"/>
                  </a:lnTo>
                  <a:cubicBezTo>
                    <a:pt x="371275" y="3283633"/>
                    <a:pt x="426111" y="3338486"/>
                    <a:pt x="426111" y="3406151"/>
                  </a:cubicBezTo>
                  <a:lnTo>
                    <a:pt x="426111" y="3429489"/>
                  </a:lnTo>
                  <a:cubicBezTo>
                    <a:pt x="426111" y="3497154"/>
                    <a:pt x="371275" y="3552007"/>
                    <a:pt x="303631" y="3552007"/>
                  </a:cubicBezTo>
                  <a:lnTo>
                    <a:pt x="0" y="3552007"/>
                  </a:lnTo>
                  <a:close/>
                </a:path>
              </a:pathLst>
            </a:cu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765708" y="1833870"/>
              <a:ext cx="2431877" cy="4736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单击添加标题</a:t>
              </a:r>
            </a:p>
          </p:txBody>
        </p:sp>
      </p:grpSp>
      <p:sp>
        <p:nvSpPr>
          <p:cNvPr id="10" name="文本框 31"/>
          <p:cNvSpPr txBox="1"/>
          <p:nvPr/>
        </p:nvSpPr>
        <p:spPr>
          <a:xfrm>
            <a:off x="4880008" y="2582666"/>
            <a:ext cx="2219293" cy="2562239"/>
          </a:xfrm>
          <a:prstGeom prst="rect">
            <a:avLst/>
          </a:prstGeom>
          <a:noFill/>
        </p:spPr>
        <p:txBody>
          <a:bodyPr wrap="square" lIns="0" tIns="34290" rIns="0" bIns="34290" rtlCol="0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813336" y="1391840"/>
            <a:ext cx="3477745" cy="4136116"/>
            <a:chOff x="7813336" y="1391840"/>
            <a:chExt cx="3477745" cy="4136116"/>
          </a:xfrm>
        </p:grpSpPr>
        <p:sp>
          <p:nvSpPr>
            <p:cNvPr id="19" name="任意多边形 18"/>
            <p:cNvSpPr/>
            <p:nvPr/>
          </p:nvSpPr>
          <p:spPr>
            <a:xfrm flipH="1">
              <a:off x="7813336" y="1391840"/>
              <a:ext cx="3477745" cy="4136116"/>
            </a:xfrm>
            <a:custGeom>
              <a:avLst/>
              <a:gdLst>
                <a:gd name="connsiteX0" fmla="*/ 2669636 w 2908473"/>
                <a:gd name="connsiteY0" fmla="*/ 2906974 h 3575714"/>
                <a:gd name="connsiteX1" fmla="*/ 2744699 w 2908473"/>
                <a:gd name="connsiteY1" fmla="*/ 2982037 h 3575714"/>
                <a:gd name="connsiteX2" fmla="*/ 2669636 w 2908473"/>
                <a:gd name="connsiteY2" fmla="*/ 3057100 h 3575714"/>
                <a:gd name="connsiteX3" fmla="*/ 2594573 w 2908473"/>
                <a:gd name="connsiteY3" fmla="*/ 2982037 h 3575714"/>
                <a:gd name="connsiteX4" fmla="*/ 2669636 w 2908473"/>
                <a:gd name="connsiteY4" fmla="*/ 2906974 h 3575714"/>
                <a:gd name="connsiteX5" fmla="*/ 2669636 w 2908473"/>
                <a:gd name="connsiteY5" fmla="*/ 2119953 h 3575714"/>
                <a:gd name="connsiteX6" fmla="*/ 2744699 w 2908473"/>
                <a:gd name="connsiteY6" fmla="*/ 2195016 h 3575714"/>
                <a:gd name="connsiteX7" fmla="*/ 2669636 w 2908473"/>
                <a:gd name="connsiteY7" fmla="*/ 2270079 h 3575714"/>
                <a:gd name="connsiteX8" fmla="*/ 2594573 w 2908473"/>
                <a:gd name="connsiteY8" fmla="*/ 2195016 h 3575714"/>
                <a:gd name="connsiteX9" fmla="*/ 2669636 w 2908473"/>
                <a:gd name="connsiteY9" fmla="*/ 2119953 h 3575714"/>
                <a:gd name="connsiteX10" fmla="*/ 2669636 w 2908473"/>
                <a:gd name="connsiteY10" fmla="*/ 1332932 h 3575714"/>
                <a:gd name="connsiteX11" fmla="*/ 2744699 w 2908473"/>
                <a:gd name="connsiteY11" fmla="*/ 1407995 h 3575714"/>
                <a:gd name="connsiteX12" fmla="*/ 2669636 w 2908473"/>
                <a:gd name="connsiteY12" fmla="*/ 1483058 h 3575714"/>
                <a:gd name="connsiteX13" fmla="*/ 2594573 w 2908473"/>
                <a:gd name="connsiteY13" fmla="*/ 1407995 h 3575714"/>
                <a:gd name="connsiteX14" fmla="*/ 2669636 w 2908473"/>
                <a:gd name="connsiteY14" fmla="*/ 1332932 h 3575714"/>
                <a:gd name="connsiteX15" fmla="*/ 2669636 w 2908473"/>
                <a:gd name="connsiteY15" fmla="*/ 545911 h 3575714"/>
                <a:gd name="connsiteX16" fmla="*/ 2744699 w 2908473"/>
                <a:gd name="connsiteY16" fmla="*/ 620974 h 3575714"/>
                <a:gd name="connsiteX17" fmla="*/ 2669636 w 2908473"/>
                <a:gd name="connsiteY17" fmla="*/ 696037 h 3575714"/>
                <a:gd name="connsiteX18" fmla="*/ 2594573 w 2908473"/>
                <a:gd name="connsiteY18" fmla="*/ 620974 h 3575714"/>
                <a:gd name="connsiteX19" fmla="*/ 2669636 w 2908473"/>
                <a:gd name="connsiteY19" fmla="*/ 545911 h 3575714"/>
                <a:gd name="connsiteX20" fmla="*/ 0 w 2908473"/>
                <a:gd name="connsiteY20" fmla="*/ 0 h 3575714"/>
                <a:gd name="connsiteX21" fmla="*/ 2908473 w 2908473"/>
                <a:gd name="connsiteY21" fmla="*/ 0 h 3575714"/>
                <a:gd name="connsiteX22" fmla="*/ 2908473 w 2908473"/>
                <a:gd name="connsiteY22" fmla="*/ 504968 h 3575714"/>
                <a:gd name="connsiteX23" fmla="*/ 2645900 w 2908473"/>
                <a:gd name="connsiteY23" fmla="*/ 504968 h 3575714"/>
                <a:gd name="connsiteX24" fmla="*/ 2539982 w 2908473"/>
                <a:gd name="connsiteY24" fmla="*/ 610886 h 3575714"/>
                <a:gd name="connsiteX25" fmla="*/ 2539982 w 2908473"/>
                <a:gd name="connsiteY25" fmla="*/ 631062 h 3575714"/>
                <a:gd name="connsiteX26" fmla="*/ 2645900 w 2908473"/>
                <a:gd name="connsiteY26" fmla="*/ 736980 h 3575714"/>
                <a:gd name="connsiteX27" fmla="*/ 2908473 w 2908473"/>
                <a:gd name="connsiteY27" fmla="*/ 736980 h 3575714"/>
                <a:gd name="connsiteX28" fmla="*/ 2908473 w 2908473"/>
                <a:gd name="connsiteY28" fmla="*/ 1291989 h 3575714"/>
                <a:gd name="connsiteX29" fmla="*/ 2645900 w 2908473"/>
                <a:gd name="connsiteY29" fmla="*/ 1291989 h 3575714"/>
                <a:gd name="connsiteX30" fmla="*/ 2539982 w 2908473"/>
                <a:gd name="connsiteY30" fmla="*/ 1397907 h 3575714"/>
                <a:gd name="connsiteX31" fmla="*/ 2539982 w 2908473"/>
                <a:gd name="connsiteY31" fmla="*/ 1418083 h 3575714"/>
                <a:gd name="connsiteX32" fmla="*/ 2645900 w 2908473"/>
                <a:gd name="connsiteY32" fmla="*/ 1524001 h 3575714"/>
                <a:gd name="connsiteX33" fmla="*/ 2908473 w 2908473"/>
                <a:gd name="connsiteY33" fmla="*/ 1524001 h 3575714"/>
                <a:gd name="connsiteX34" fmla="*/ 2908473 w 2908473"/>
                <a:gd name="connsiteY34" fmla="*/ 2079010 h 3575714"/>
                <a:gd name="connsiteX35" fmla="*/ 2645900 w 2908473"/>
                <a:gd name="connsiteY35" fmla="*/ 2079010 h 3575714"/>
                <a:gd name="connsiteX36" fmla="*/ 2539982 w 2908473"/>
                <a:gd name="connsiteY36" fmla="*/ 2184928 h 3575714"/>
                <a:gd name="connsiteX37" fmla="*/ 2539982 w 2908473"/>
                <a:gd name="connsiteY37" fmla="*/ 2205104 h 3575714"/>
                <a:gd name="connsiteX38" fmla="*/ 2645900 w 2908473"/>
                <a:gd name="connsiteY38" fmla="*/ 2311022 h 3575714"/>
                <a:gd name="connsiteX39" fmla="*/ 2908473 w 2908473"/>
                <a:gd name="connsiteY39" fmla="*/ 2311022 h 3575714"/>
                <a:gd name="connsiteX40" fmla="*/ 2908473 w 2908473"/>
                <a:gd name="connsiteY40" fmla="*/ 2866030 h 3575714"/>
                <a:gd name="connsiteX41" fmla="*/ 2645900 w 2908473"/>
                <a:gd name="connsiteY41" fmla="*/ 2866030 h 3575714"/>
                <a:gd name="connsiteX42" fmla="*/ 2539982 w 2908473"/>
                <a:gd name="connsiteY42" fmla="*/ 2971948 h 3575714"/>
                <a:gd name="connsiteX43" fmla="*/ 2539982 w 2908473"/>
                <a:gd name="connsiteY43" fmla="*/ 2992124 h 3575714"/>
                <a:gd name="connsiteX44" fmla="*/ 2645900 w 2908473"/>
                <a:gd name="connsiteY44" fmla="*/ 3098042 h 3575714"/>
                <a:gd name="connsiteX45" fmla="*/ 2908473 w 2908473"/>
                <a:gd name="connsiteY45" fmla="*/ 3098042 h 3575714"/>
                <a:gd name="connsiteX46" fmla="*/ 2908473 w 2908473"/>
                <a:gd name="connsiteY46" fmla="*/ 3575714 h 3575714"/>
                <a:gd name="connsiteX47" fmla="*/ 0 w 2908473"/>
                <a:gd name="connsiteY47" fmla="*/ 3575714 h 357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908473" h="3575714">
                  <a:moveTo>
                    <a:pt x="2669636" y="2906974"/>
                  </a:moveTo>
                  <a:cubicBezTo>
                    <a:pt x="2711092" y="2906974"/>
                    <a:pt x="2744699" y="2940581"/>
                    <a:pt x="2744699" y="2982037"/>
                  </a:cubicBezTo>
                  <a:cubicBezTo>
                    <a:pt x="2744699" y="3023493"/>
                    <a:pt x="2711092" y="3057100"/>
                    <a:pt x="2669636" y="3057100"/>
                  </a:cubicBezTo>
                  <a:cubicBezTo>
                    <a:pt x="2628180" y="3057100"/>
                    <a:pt x="2594573" y="3023493"/>
                    <a:pt x="2594573" y="2982037"/>
                  </a:cubicBezTo>
                  <a:cubicBezTo>
                    <a:pt x="2594573" y="2940581"/>
                    <a:pt x="2628180" y="2906974"/>
                    <a:pt x="2669636" y="2906974"/>
                  </a:cubicBezTo>
                  <a:close/>
                  <a:moveTo>
                    <a:pt x="2669636" y="2119953"/>
                  </a:moveTo>
                  <a:cubicBezTo>
                    <a:pt x="2711092" y="2119953"/>
                    <a:pt x="2744699" y="2153560"/>
                    <a:pt x="2744699" y="2195016"/>
                  </a:cubicBezTo>
                  <a:cubicBezTo>
                    <a:pt x="2744699" y="2236472"/>
                    <a:pt x="2711092" y="2270079"/>
                    <a:pt x="2669636" y="2270079"/>
                  </a:cubicBezTo>
                  <a:cubicBezTo>
                    <a:pt x="2628180" y="2270079"/>
                    <a:pt x="2594573" y="2236472"/>
                    <a:pt x="2594573" y="2195016"/>
                  </a:cubicBezTo>
                  <a:cubicBezTo>
                    <a:pt x="2594573" y="2153560"/>
                    <a:pt x="2628180" y="2119953"/>
                    <a:pt x="2669636" y="2119953"/>
                  </a:cubicBezTo>
                  <a:close/>
                  <a:moveTo>
                    <a:pt x="2669636" y="1332932"/>
                  </a:moveTo>
                  <a:cubicBezTo>
                    <a:pt x="2711092" y="1332932"/>
                    <a:pt x="2744699" y="1366539"/>
                    <a:pt x="2744699" y="1407995"/>
                  </a:cubicBezTo>
                  <a:cubicBezTo>
                    <a:pt x="2744699" y="1449451"/>
                    <a:pt x="2711092" y="1483058"/>
                    <a:pt x="2669636" y="1483058"/>
                  </a:cubicBezTo>
                  <a:cubicBezTo>
                    <a:pt x="2628180" y="1483058"/>
                    <a:pt x="2594573" y="1449451"/>
                    <a:pt x="2594573" y="1407995"/>
                  </a:cubicBezTo>
                  <a:cubicBezTo>
                    <a:pt x="2594573" y="1366539"/>
                    <a:pt x="2628180" y="1332932"/>
                    <a:pt x="2669636" y="1332932"/>
                  </a:cubicBezTo>
                  <a:close/>
                  <a:moveTo>
                    <a:pt x="2669636" y="545911"/>
                  </a:moveTo>
                  <a:cubicBezTo>
                    <a:pt x="2711092" y="545911"/>
                    <a:pt x="2744699" y="579518"/>
                    <a:pt x="2744699" y="620974"/>
                  </a:cubicBezTo>
                  <a:cubicBezTo>
                    <a:pt x="2744699" y="662430"/>
                    <a:pt x="2711092" y="696037"/>
                    <a:pt x="2669636" y="696037"/>
                  </a:cubicBezTo>
                  <a:cubicBezTo>
                    <a:pt x="2628180" y="696037"/>
                    <a:pt x="2594573" y="662430"/>
                    <a:pt x="2594573" y="620974"/>
                  </a:cubicBezTo>
                  <a:cubicBezTo>
                    <a:pt x="2594573" y="579518"/>
                    <a:pt x="2628180" y="545911"/>
                    <a:pt x="2669636" y="545911"/>
                  </a:cubicBezTo>
                  <a:close/>
                  <a:moveTo>
                    <a:pt x="0" y="0"/>
                  </a:moveTo>
                  <a:lnTo>
                    <a:pt x="2908473" y="0"/>
                  </a:lnTo>
                  <a:lnTo>
                    <a:pt x="2908473" y="504968"/>
                  </a:lnTo>
                  <a:lnTo>
                    <a:pt x="2645900" y="504968"/>
                  </a:lnTo>
                  <a:cubicBezTo>
                    <a:pt x="2587403" y="504968"/>
                    <a:pt x="2539982" y="552389"/>
                    <a:pt x="2539982" y="610886"/>
                  </a:cubicBezTo>
                  <a:lnTo>
                    <a:pt x="2539982" y="631062"/>
                  </a:lnTo>
                  <a:cubicBezTo>
                    <a:pt x="2539982" y="689559"/>
                    <a:pt x="2587403" y="736980"/>
                    <a:pt x="2645900" y="736980"/>
                  </a:cubicBezTo>
                  <a:lnTo>
                    <a:pt x="2908473" y="736980"/>
                  </a:lnTo>
                  <a:lnTo>
                    <a:pt x="2908473" y="1291989"/>
                  </a:lnTo>
                  <a:lnTo>
                    <a:pt x="2645900" y="1291989"/>
                  </a:lnTo>
                  <a:cubicBezTo>
                    <a:pt x="2587403" y="1291989"/>
                    <a:pt x="2539982" y="1339410"/>
                    <a:pt x="2539982" y="1397907"/>
                  </a:cubicBezTo>
                  <a:lnTo>
                    <a:pt x="2539982" y="1418083"/>
                  </a:lnTo>
                  <a:cubicBezTo>
                    <a:pt x="2539982" y="1476580"/>
                    <a:pt x="2587403" y="1524001"/>
                    <a:pt x="2645900" y="1524001"/>
                  </a:cubicBezTo>
                  <a:lnTo>
                    <a:pt x="2908473" y="1524001"/>
                  </a:lnTo>
                  <a:lnTo>
                    <a:pt x="2908473" y="2079010"/>
                  </a:lnTo>
                  <a:lnTo>
                    <a:pt x="2645900" y="2079010"/>
                  </a:lnTo>
                  <a:cubicBezTo>
                    <a:pt x="2587403" y="2079010"/>
                    <a:pt x="2539982" y="2126431"/>
                    <a:pt x="2539982" y="2184928"/>
                  </a:cubicBezTo>
                  <a:lnTo>
                    <a:pt x="2539982" y="2205104"/>
                  </a:lnTo>
                  <a:cubicBezTo>
                    <a:pt x="2539982" y="2263601"/>
                    <a:pt x="2587403" y="2311022"/>
                    <a:pt x="2645900" y="2311022"/>
                  </a:cubicBezTo>
                  <a:lnTo>
                    <a:pt x="2908473" y="2311022"/>
                  </a:lnTo>
                  <a:lnTo>
                    <a:pt x="2908473" y="2866030"/>
                  </a:lnTo>
                  <a:lnTo>
                    <a:pt x="2645900" y="2866030"/>
                  </a:lnTo>
                  <a:cubicBezTo>
                    <a:pt x="2587403" y="2866030"/>
                    <a:pt x="2539982" y="2913451"/>
                    <a:pt x="2539982" y="2971948"/>
                  </a:cubicBezTo>
                  <a:lnTo>
                    <a:pt x="2539982" y="2992124"/>
                  </a:lnTo>
                  <a:cubicBezTo>
                    <a:pt x="2539982" y="3050621"/>
                    <a:pt x="2587403" y="3098042"/>
                    <a:pt x="2645900" y="3098042"/>
                  </a:cubicBezTo>
                  <a:lnTo>
                    <a:pt x="2908473" y="3098042"/>
                  </a:lnTo>
                  <a:lnTo>
                    <a:pt x="2908473" y="3575714"/>
                  </a:lnTo>
                  <a:lnTo>
                    <a:pt x="0" y="3575714"/>
                  </a:lnTo>
                  <a:close/>
                </a:path>
              </a:pathLst>
            </a:cu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8435394" y="1833870"/>
              <a:ext cx="2431877" cy="4736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单击添加标题</a:t>
              </a:r>
            </a:p>
          </p:txBody>
        </p:sp>
      </p:grpSp>
      <p:sp>
        <p:nvSpPr>
          <p:cNvPr id="21" name="文本框 31"/>
          <p:cNvSpPr txBox="1"/>
          <p:nvPr/>
        </p:nvSpPr>
        <p:spPr>
          <a:xfrm>
            <a:off x="8541685" y="2582666"/>
            <a:ext cx="2219293" cy="2562239"/>
          </a:xfrm>
          <a:prstGeom prst="rect">
            <a:avLst/>
          </a:prstGeom>
          <a:noFill/>
        </p:spPr>
        <p:txBody>
          <a:bodyPr wrap="square" lIns="0" tIns="34290" rIns="0" bIns="34290" rtlCol="0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在此输入文字内容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701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500">
        <p14:warp dir="in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261109" y="1541907"/>
            <a:ext cx="3722115" cy="3800475"/>
            <a:chOff x="1152524" y="1333500"/>
            <a:chExt cx="4524375" cy="46196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1152524" y="1333500"/>
              <a:ext cx="4524375" cy="4619625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10" name="文本框 9"/>
            <p:cNvSpPr txBox="1"/>
            <p:nvPr/>
          </p:nvSpPr>
          <p:spPr>
            <a:xfrm>
              <a:off x="2495888" y="1790054"/>
              <a:ext cx="2085298" cy="226339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综艺简体" panose="03000509000000000000" pitchFamily="65" charset="-122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  <a:ea typeface="方正综艺简体" panose="03000509000000000000" pitchFamily="65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5301615" y="1453526"/>
            <a:ext cx="0" cy="3533775"/>
          </a:xfrm>
          <a:prstGeom prst="line">
            <a:avLst/>
          </a:prstGeom>
          <a:ln>
            <a:solidFill>
              <a:srgbClr val="E60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798946" y="1917505"/>
            <a:ext cx="4801314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6000" dirty="0">
                <a:solidFill>
                  <a:srgbClr val="43BEA2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志愿者的精神</a:t>
            </a:r>
          </a:p>
        </p:txBody>
      </p:sp>
      <p:sp>
        <p:nvSpPr>
          <p:cNvPr id="13" name="TextBox 14"/>
          <p:cNvSpPr txBox="1"/>
          <p:nvPr/>
        </p:nvSpPr>
        <p:spPr>
          <a:xfrm>
            <a:off x="5898329" y="2933168"/>
            <a:ext cx="4522783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。您的内容打在这里，或者通过复制您的文本后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，此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框中选择粘贴，并选择只保留文字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736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14:prism isInverted="1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0154" y="415101"/>
            <a:ext cx="3903774" cy="905837"/>
            <a:chOff x="470154" y="415101"/>
            <a:chExt cx="3903774" cy="905837"/>
          </a:xfrm>
        </p:grpSpPr>
        <p:sp>
          <p:nvSpPr>
            <p:cNvPr id="60" name="矩形 59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志愿者的精神</a:t>
              </a:r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701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62" name="文本框 61"/>
            <p:cNvSpPr txBox="1"/>
            <p:nvPr/>
          </p:nvSpPr>
          <p:spPr>
            <a:xfrm>
              <a:off x="689916" y="486003"/>
              <a:ext cx="503664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12462" y="1601390"/>
            <a:ext cx="2228264" cy="2726411"/>
            <a:chOff x="1012462" y="1601390"/>
            <a:chExt cx="2228264" cy="2726411"/>
          </a:xfrm>
        </p:grpSpPr>
        <p:sp>
          <p:nvSpPr>
            <p:cNvPr id="2" name="任意多边形 1"/>
            <p:cNvSpPr>
              <a:spLocks/>
            </p:cNvSpPr>
            <p:nvPr/>
          </p:nvSpPr>
          <p:spPr bwMode="auto">
            <a:xfrm>
              <a:off x="1012462" y="1601390"/>
              <a:ext cx="2228264" cy="2726411"/>
            </a:xfrm>
            <a:custGeom>
              <a:avLst/>
              <a:gdLst>
                <a:gd name="connsiteX0" fmla="*/ 234950 w 1428751"/>
                <a:gd name="connsiteY0" fmla="*/ 0 h 3148013"/>
                <a:gd name="connsiteX1" fmla="*/ 239712 w 1428751"/>
                <a:gd name="connsiteY1" fmla="*/ 0 h 3148013"/>
                <a:gd name="connsiteX2" fmla="*/ 276225 w 1428751"/>
                <a:gd name="connsiteY2" fmla="*/ 0 h 3148013"/>
                <a:gd name="connsiteX3" fmla="*/ 319088 w 1428751"/>
                <a:gd name="connsiteY3" fmla="*/ 0 h 3148013"/>
                <a:gd name="connsiteX4" fmla="*/ 361950 w 1428751"/>
                <a:gd name="connsiteY4" fmla="*/ 0 h 3148013"/>
                <a:gd name="connsiteX5" fmla="*/ 361951 w 1428751"/>
                <a:gd name="connsiteY5" fmla="*/ 0 h 3148013"/>
                <a:gd name="connsiteX6" fmla="*/ 404813 w 1428751"/>
                <a:gd name="connsiteY6" fmla="*/ 0 h 3148013"/>
                <a:gd name="connsiteX7" fmla="*/ 446088 w 1428751"/>
                <a:gd name="connsiteY7" fmla="*/ 0 h 3148013"/>
                <a:gd name="connsiteX8" fmla="*/ 488950 w 1428751"/>
                <a:gd name="connsiteY8" fmla="*/ 0 h 3148013"/>
                <a:gd name="connsiteX9" fmla="*/ 488951 w 1428751"/>
                <a:gd name="connsiteY9" fmla="*/ 0 h 3148013"/>
                <a:gd name="connsiteX10" fmla="*/ 531813 w 1428751"/>
                <a:gd name="connsiteY10" fmla="*/ 0 h 3148013"/>
                <a:gd name="connsiteX11" fmla="*/ 576263 w 1428751"/>
                <a:gd name="connsiteY11" fmla="*/ 0 h 3148013"/>
                <a:gd name="connsiteX12" fmla="*/ 617538 w 1428751"/>
                <a:gd name="connsiteY12" fmla="*/ 0 h 3148013"/>
                <a:gd name="connsiteX13" fmla="*/ 660400 w 1428751"/>
                <a:gd name="connsiteY13" fmla="*/ 0 h 3148013"/>
                <a:gd name="connsiteX14" fmla="*/ 660401 w 1428751"/>
                <a:gd name="connsiteY14" fmla="*/ 0 h 3148013"/>
                <a:gd name="connsiteX15" fmla="*/ 703263 w 1428751"/>
                <a:gd name="connsiteY15" fmla="*/ 0 h 3148013"/>
                <a:gd name="connsiteX16" fmla="*/ 744538 w 1428751"/>
                <a:gd name="connsiteY16" fmla="*/ 0 h 3148013"/>
                <a:gd name="connsiteX17" fmla="*/ 787400 w 1428751"/>
                <a:gd name="connsiteY17" fmla="*/ 0 h 3148013"/>
                <a:gd name="connsiteX18" fmla="*/ 787401 w 1428751"/>
                <a:gd name="connsiteY18" fmla="*/ 0 h 3148013"/>
                <a:gd name="connsiteX19" fmla="*/ 830263 w 1428751"/>
                <a:gd name="connsiteY19" fmla="*/ 0 h 3148013"/>
                <a:gd name="connsiteX20" fmla="*/ 873125 w 1428751"/>
                <a:gd name="connsiteY20" fmla="*/ 0 h 3148013"/>
                <a:gd name="connsiteX21" fmla="*/ 873126 w 1428751"/>
                <a:gd name="connsiteY21" fmla="*/ 0 h 3148013"/>
                <a:gd name="connsiteX22" fmla="*/ 914400 w 1428751"/>
                <a:gd name="connsiteY22" fmla="*/ 0 h 3148013"/>
                <a:gd name="connsiteX23" fmla="*/ 958850 w 1428751"/>
                <a:gd name="connsiteY23" fmla="*/ 0 h 3148013"/>
                <a:gd name="connsiteX24" fmla="*/ 990600 w 1428751"/>
                <a:gd name="connsiteY24" fmla="*/ 0 h 3148013"/>
                <a:gd name="connsiteX25" fmla="*/ 1001713 w 1428751"/>
                <a:gd name="connsiteY25" fmla="*/ 0 h 3148013"/>
                <a:gd name="connsiteX26" fmla="*/ 1039813 w 1428751"/>
                <a:gd name="connsiteY26" fmla="*/ 4762 h 3148013"/>
                <a:gd name="connsiteX27" fmla="*/ 1044576 w 1428751"/>
                <a:gd name="connsiteY27" fmla="*/ 6350 h 3148013"/>
                <a:gd name="connsiteX28" fmla="*/ 1044576 w 1428751"/>
                <a:gd name="connsiteY28" fmla="*/ 6350 h 3148013"/>
                <a:gd name="connsiteX29" fmla="*/ 1084262 w 1428751"/>
                <a:gd name="connsiteY29" fmla="*/ 15875 h 3148013"/>
                <a:gd name="connsiteX30" fmla="*/ 1085850 w 1428751"/>
                <a:gd name="connsiteY30" fmla="*/ 17462 h 3148013"/>
                <a:gd name="connsiteX31" fmla="*/ 1085850 w 1428751"/>
                <a:gd name="connsiteY31" fmla="*/ 17462 h 3148013"/>
                <a:gd name="connsiteX32" fmla="*/ 1123950 w 1428751"/>
                <a:gd name="connsiteY32" fmla="*/ 34924 h 3148013"/>
                <a:gd name="connsiteX33" fmla="*/ 1128713 w 1428751"/>
                <a:gd name="connsiteY33" fmla="*/ 38099 h 3148013"/>
                <a:gd name="connsiteX34" fmla="*/ 1128713 w 1428751"/>
                <a:gd name="connsiteY34" fmla="*/ 38100 h 3148013"/>
                <a:gd name="connsiteX35" fmla="*/ 1160463 w 1428751"/>
                <a:gd name="connsiteY35" fmla="*/ 60325 h 3148013"/>
                <a:gd name="connsiteX36" fmla="*/ 1171576 w 1428751"/>
                <a:gd name="connsiteY36" fmla="*/ 73025 h 3148013"/>
                <a:gd name="connsiteX37" fmla="*/ 1171576 w 1428751"/>
                <a:gd name="connsiteY37" fmla="*/ 73026 h 3148013"/>
                <a:gd name="connsiteX38" fmla="*/ 1189037 w 1428751"/>
                <a:gd name="connsiteY38" fmla="*/ 92075 h 3148013"/>
                <a:gd name="connsiteX39" fmla="*/ 1211263 w 1428751"/>
                <a:gd name="connsiteY39" fmla="*/ 128587 h 3148013"/>
                <a:gd name="connsiteX40" fmla="*/ 1214438 w 1428751"/>
                <a:gd name="connsiteY40" fmla="*/ 136525 h 3148013"/>
                <a:gd name="connsiteX41" fmla="*/ 1225550 w 1428751"/>
                <a:gd name="connsiteY41" fmla="*/ 166687 h 3148013"/>
                <a:gd name="connsiteX42" fmla="*/ 1230313 w 1428751"/>
                <a:gd name="connsiteY42" fmla="*/ 209550 h 3148013"/>
                <a:gd name="connsiteX43" fmla="*/ 1230313 w 1428751"/>
                <a:gd name="connsiteY43" fmla="*/ 617537 h 3148013"/>
                <a:gd name="connsiteX44" fmla="*/ 1255713 w 1428751"/>
                <a:gd name="connsiteY44" fmla="*/ 638175 h 3148013"/>
                <a:gd name="connsiteX45" fmla="*/ 1411289 w 1428751"/>
                <a:gd name="connsiteY45" fmla="*/ 755650 h 3148013"/>
                <a:gd name="connsiteX46" fmla="*/ 1425576 w 1428751"/>
                <a:gd name="connsiteY46" fmla="*/ 769938 h 3148013"/>
                <a:gd name="connsiteX47" fmla="*/ 1428751 w 1428751"/>
                <a:gd name="connsiteY47" fmla="*/ 787400 h 3148013"/>
                <a:gd name="connsiteX48" fmla="*/ 1425576 w 1428751"/>
                <a:gd name="connsiteY48" fmla="*/ 803275 h 3148013"/>
                <a:gd name="connsiteX49" fmla="*/ 1411289 w 1428751"/>
                <a:gd name="connsiteY49" fmla="*/ 817563 h 3148013"/>
                <a:gd name="connsiteX50" fmla="*/ 1255713 w 1428751"/>
                <a:gd name="connsiteY50" fmla="*/ 935038 h 3148013"/>
                <a:gd name="connsiteX51" fmla="*/ 1255713 w 1428751"/>
                <a:gd name="connsiteY51" fmla="*/ 935038 h 3148013"/>
                <a:gd name="connsiteX52" fmla="*/ 1230313 w 1428751"/>
                <a:gd name="connsiteY52" fmla="*/ 955675 h 3148013"/>
                <a:gd name="connsiteX53" fmla="*/ 1230313 w 1428751"/>
                <a:gd name="connsiteY53" fmla="*/ 2940051 h 3148013"/>
                <a:gd name="connsiteX54" fmla="*/ 1225550 w 1428751"/>
                <a:gd name="connsiteY54" fmla="*/ 2982913 h 3148013"/>
                <a:gd name="connsiteX55" fmla="*/ 1214438 w 1428751"/>
                <a:gd name="connsiteY55" fmla="*/ 3011488 h 3148013"/>
                <a:gd name="connsiteX56" fmla="*/ 1211263 w 1428751"/>
                <a:gd name="connsiteY56" fmla="*/ 3021013 h 3148013"/>
                <a:gd name="connsiteX57" fmla="*/ 1189037 w 1428751"/>
                <a:gd name="connsiteY57" fmla="*/ 3055938 h 3148013"/>
                <a:gd name="connsiteX58" fmla="*/ 1171576 w 1428751"/>
                <a:gd name="connsiteY58" fmla="*/ 3074987 h 3148013"/>
                <a:gd name="connsiteX59" fmla="*/ 1171576 w 1428751"/>
                <a:gd name="connsiteY59" fmla="*/ 3074988 h 3148013"/>
                <a:gd name="connsiteX60" fmla="*/ 1160463 w 1428751"/>
                <a:gd name="connsiteY60" fmla="*/ 3087688 h 3148013"/>
                <a:gd name="connsiteX61" fmla="*/ 1128713 w 1428751"/>
                <a:gd name="connsiteY61" fmla="*/ 3109913 h 3148013"/>
                <a:gd name="connsiteX62" fmla="*/ 1128713 w 1428751"/>
                <a:gd name="connsiteY62" fmla="*/ 3109913 h 3148013"/>
                <a:gd name="connsiteX63" fmla="*/ 1123950 w 1428751"/>
                <a:gd name="connsiteY63" fmla="*/ 3113088 h 3148013"/>
                <a:gd name="connsiteX64" fmla="*/ 1085850 w 1428751"/>
                <a:gd name="connsiteY64" fmla="*/ 3130550 h 3148013"/>
                <a:gd name="connsiteX65" fmla="*/ 1084262 w 1428751"/>
                <a:gd name="connsiteY65" fmla="*/ 3132138 h 3148013"/>
                <a:gd name="connsiteX66" fmla="*/ 1044576 w 1428751"/>
                <a:gd name="connsiteY66" fmla="*/ 3143250 h 3148013"/>
                <a:gd name="connsiteX67" fmla="*/ 1044576 w 1428751"/>
                <a:gd name="connsiteY67" fmla="*/ 3143251 h 3148013"/>
                <a:gd name="connsiteX68" fmla="*/ 1039813 w 1428751"/>
                <a:gd name="connsiteY68" fmla="*/ 3144838 h 3148013"/>
                <a:gd name="connsiteX69" fmla="*/ 1001713 w 1428751"/>
                <a:gd name="connsiteY69" fmla="*/ 3148013 h 3148013"/>
                <a:gd name="connsiteX70" fmla="*/ 990600 w 1428751"/>
                <a:gd name="connsiteY70" fmla="*/ 3148013 h 3148013"/>
                <a:gd name="connsiteX71" fmla="*/ 958850 w 1428751"/>
                <a:gd name="connsiteY71" fmla="*/ 3148013 h 3148013"/>
                <a:gd name="connsiteX72" fmla="*/ 914400 w 1428751"/>
                <a:gd name="connsiteY72" fmla="*/ 3148013 h 3148013"/>
                <a:gd name="connsiteX73" fmla="*/ 873126 w 1428751"/>
                <a:gd name="connsiteY73" fmla="*/ 3148013 h 3148013"/>
                <a:gd name="connsiteX74" fmla="*/ 873125 w 1428751"/>
                <a:gd name="connsiteY74" fmla="*/ 3148013 h 3148013"/>
                <a:gd name="connsiteX75" fmla="*/ 830263 w 1428751"/>
                <a:gd name="connsiteY75" fmla="*/ 3148013 h 3148013"/>
                <a:gd name="connsiteX76" fmla="*/ 787401 w 1428751"/>
                <a:gd name="connsiteY76" fmla="*/ 3148013 h 3148013"/>
                <a:gd name="connsiteX77" fmla="*/ 787400 w 1428751"/>
                <a:gd name="connsiteY77" fmla="*/ 3148013 h 3148013"/>
                <a:gd name="connsiteX78" fmla="*/ 744538 w 1428751"/>
                <a:gd name="connsiteY78" fmla="*/ 3148013 h 3148013"/>
                <a:gd name="connsiteX79" fmla="*/ 703263 w 1428751"/>
                <a:gd name="connsiteY79" fmla="*/ 3148013 h 3148013"/>
                <a:gd name="connsiteX80" fmla="*/ 660401 w 1428751"/>
                <a:gd name="connsiteY80" fmla="*/ 3148013 h 3148013"/>
                <a:gd name="connsiteX81" fmla="*/ 660400 w 1428751"/>
                <a:gd name="connsiteY81" fmla="*/ 3148013 h 3148013"/>
                <a:gd name="connsiteX82" fmla="*/ 617538 w 1428751"/>
                <a:gd name="connsiteY82" fmla="*/ 3148013 h 3148013"/>
                <a:gd name="connsiteX83" fmla="*/ 576263 w 1428751"/>
                <a:gd name="connsiteY83" fmla="*/ 3148013 h 3148013"/>
                <a:gd name="connsiteX84" fmla="*/ 531813 w 1428751"/>
                <a:gd name="connsiteY84" fmla="*/ 3148013 h 3148013"/>
                <a:gd name="connsiteX85" fmla="*/ 488951 w 1428751"/>
                <a:gd name="connsiteY85" fmla="*/ 3148013 h 3148013"/>
                <a:gd name="connsiteX86" fmla="*/ 488950 w 1428751"/>
                <a:gd name="connsiteY86" fmla="*/ 3148013 h 3148013"/>
                <a:gd name="connsiteX87" fmla="*/ 446088 w 1428751"/>
                <a:gd name="connsiteY87" fmla="*/ 3148013 h 3148013"/>
                <a:gd name="connsiteX88" fmla="*/ 404813 w 1428751"/>
                <a:gd name="connsiteY88" fmla="*/ 3148013 h 3148013"/>
                <a:gd name="connsiteX89" fmla="*/ 361951 w 1428751"/>
                <a:gd name="connsiteY89" fmla="*/ 3148013 h 3148013"/>
                <a:gd name="connsiteX90" fmla="*/ 361950 w 1428751"/>
                <a:gd name="connsiteY90" fmla="*/ 3148013 h 3148013"/>
                <a:gd name="connsiteX91" fmla="*/ 319088 w 1428751"/>
                <a:gd name="connsiteY91" fmla="*/ 3148013 h 3148013"/>
                <a:gd name="connsiteX92" fmla="*/ 276225 w 1428751"/>
                <a:gd name="connsiteY92" fmla="*/ 3148013 h 3148013"/>
                <a:gd name="connsiteX93" fmla="*/ 239712 w 1428751"/>
                <a:gd name="connsiteY93" fmla="*/ 3148013 h 3148013"/>
                <a:gd name="connsiteX94" fmla="*/ 234950 w 1428751"/>
                <a:gd name="connsiteY94" fmla="*/ 3148013 h 3148013"/>
                <a:gd name="connsiteX95" fmla="*/ 190500 w 1428751"/>
                <a:gd name="connsiteY95" fmla="*/ 3144838 h 3148013"/>
                <a:gd name="connsiteX96" fmla="*/ 190500 w 1428751"/>
                <a:gd name="connsiteY96" fmla="*/ 3144837 h 3148013"/>
                <a:gd name="connsiteX97" fmla="*/ 147638 w 1428751"/>
                <a:gd name="connsiteY97" fmla="*/ 3132137 h 3148013"/>
                <a:gd name="connsiteX98" fmla="*/ 147638 w 1428751"/>
                <a:gd name="connsiteY98" fmla="*/ 3132138 h 3148013"/>
                <a:gd name="connsiteX99" fmla="*/ 146050 w 1428751"/>
                <a:gd name="connsiteY99" fmla="*/ 3132138 h 3148013"/>
                <a:gd name="connsiteX100" fmla="*/ 104775 w 1428751"/>
                <a:gd name="connsiteY100" fmla="*/ 3113088 h 3148013"/>
                <a:gd name="connsiteX101" fmla="*/ 71437 w 1428751"/>
                <a:gd name="connsiteY101" fmla="*/ 3087688 h 3148013"/>
                <a:gd name="connsiteX102" fmla="*/ 63500 w 1428751"/>
                <a:gd name="connsiteY102" fmla="*/ 3081338 h 3148013"/>
                <a:gd name="connsiteX103" fmla="*/ 63500 w 1428751"/>
                <a:gd name="connsiteY103" fmla="*/ 3081336 h 3148013"/>
                <a:gd name="connsiteX104" fmla="*/ 41276 w 1428751"/>
                <a:gd name="connsiteY104" fmla="*/ 3055937 h 3148013"/>
                <a:gd name="connsiteX105" fmla="*/ 20638 w 1428751"/>
                <a:gd name="connsiteY105" fmla="*/ 3024187 h 3148013"/>
                <a:gd name="connsiteX106" fmla="*/ 19050 w 1428751"/>
                <a:gd name="connsiteY106" fmla="*/ 3021012 h 3148013"/>
                <a:gd name="connsiteX107" fmla="*/ 4762 w 1428751"/>
                <a:gd name="connsiteY107" fmla="*/ 2982912 h 3148013"/>
                <a:gd name="connsiteX108" fmla="*/ 0 w 1428751"/>
                <a:gd name="connsiteY108" fmla="*/ 2940050 h 3148013"/>
                <a:gd name="connsiteX109" fmla="*/ 0 w 1428751"/>
                <a:gd name="connsiteY109" fmla="*/ 209549 h 3148013"/>
                <a:gd name="connsiteX110" fmla="*/ 4762 w 1428751"/>
                <a:gd name="connsiteY110" fmla="*/ 166687 h 3148013"/>
                <a:gd name="connsiteX111" fmla="*/ 19050 w 1428751"/>
                <a:gd name="connsiteY111" fmla="*/ 128587 h 3148013"/>
                <a:gd name="connsiteX112" fmla="*/ 20638 w 1428751"/>
                <a:gd name="connsiteY112" fmla="*/ 125412 h 3148013"/>
                <a:gd name="connsiteX113" fmla="*/ 41276 w 1428751"/>
                <a:gd name="connsiteY113" fmla="*/ 92074 h 3148013"/>
                <a:gd name="connsiteX114" fmla="*/ 63500 w 1428751"/>
                <a:gd name="connsiteY114" fmla="*/ 68263 h 3148013"/>
                <a:gd name="connsiteX115" fmla="*/ 63500 w 1428751"/>
                <a:gd name="connsiteY115" fmla="*/ 68262 h 3148013"/>
                <a:gd name="connsiteX116" fmla="*/ 71437 w 1428751"/>
                <a:gd name="connsiteY116" fmla="*/ 60325 h 3148013"/>
                <a:gd name="connsiteX117" fmla="*/ 104775 w 1428751"/>
                <a:gd name="connsiteY117" fmla="*/ 34925 h 3148013"/>
                <a:gd name="connsiteX118" fmla="*/ 146050 w 1428751"/>
                <a:gd name="connsiteY118" fmla="*/ 15875 h 3148013"/>
                <a:gd name="connsiteX119" fmla="*/ 147638 w 1428751"/>
                <a:gd name="connsiteY119" fmla="*/ 15875 h 3148013"/>
                <a:gd name="connsiteX120" fmla="*/ 147638 w 1428751"/>
                <a:gd name="connsiteY120" fmla="*/ 15874 h 3148013"/>
                <a:gd name="connsiteX121" fmla="*/ 190501 w 1428751"/>
                <a:gd name="connsiteY121" fmla="*/ 4762 h 3148013"/>
                <a:gd name="connsiteX122" fmla="*/ 190501 w 1428751"/>
                <a:gd name="connsiteY122" fmla="*/ 4762 h 314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1428751" h="3148013">
                  <a:moveTo>
                    <a:pt x="234950" y="0"/>
                  </a:moveTo>
                  <a:lnTo>
                    <a:pt x="239712" y="0"/>
                  </a:lnTo>
                  <a:lnTo>
                    <a:pt x="276225" y="0"/>
                  </a:lnTo>
                  <a:lnTo>
                    <a:pt x="319088" y="0"/>
                  </a:lnTo>
                  <a:lnTo>
                    <a:pt x="361950" y="0"/>
                  </a:lnTo>
                  <a:lnTo>
                    <a:pt x="361951" y="0"/>
                  </a:lnTo>
                  <a:lnTo>
                    <a:pt x="404813" y="0"/>
                  </a:lnTo>
                  <a:lnTo>
                    <a:pt x="446088" y="0"/>
                  </a:lnTo>
                  <a:lnTo>
                    <a:pt x="488950" y="0"/>
                  </a:lnTo>
                  <a:lnTo>
                    <a:pt x="488951" y="0"/>
                  </a:lnTo>
                  <a:lnTo>
                    <a:pt x="531813" y="0"/>
                  </a:lnTo>
                  <a:lnTo>
                    <a:pt x="576263" y="0"/>
                  </a:lnTo>
                  <a:lnTo>
                    <a:pt x="617538" y="0"/>
                  </a:lnTo>
                  <a:lnTo>
                    <a:pt x="660400" y="0"/>
                  </a:lnTo>
                  <a:lnTo>
                    <a:pt x="660401" y="0"/>
                  </a:lnTo>
                  <a:lnTo>
                    <a:pt x="703263" y="0"/>
                  </a:lnTo>
                  <a:lnTo>
                    <a:pt x="744538" y="0"/>
                  </a:lnTo>
                  <a:lnTo>
                    <a:pt x="787400" y="0"/>
                  </a:lnTo>
                  <a:lnTo>
                    <a:pt x="787401" y="0"/>
                  </a:lnTo>
                  <a:lnTo>
                    <a:pt x="830263" y="0"/>
                  </a:lnTo>
                  <a:lnTo>
                    <a:pt x="873125" y="0"/>
                  </a:lnTo>
                  <a:lnTo>
                    <a:pt x="873126" y="0"/>
                  </a:lnTo>
                  <a:lnTo>
                    <a:pt x="914400" y="0"/>
                  </a:lnTo>
                  <a:lnTo>
                    <a:pt x="958850" y="0"/>
                  </a:lnTo>
                  <a:lnTo>
                    <a:pt x="990600" y="0"/>
                  </a:lnTo>
                  <a:lnTo>
                    <a:pt x="1001713" y="0"/>
                  </a:lnTo>
                  <a:lnTo>
                    <a:pt x="1039813" y="4762"/>
                  </a:lnTo>
                  <a:lnTo>
                    <a:pt x="1044576" y="6350"/>
                  </a:lnTo>
                  <a:lnTo>
                    <a:pt x="1044576" y="6350"/>
                  </a:lnTo>
                  <a:lnTo>
                    <a:pt x="1084262" y="15875"/>
                  </a:lnTo>
                  <a:lnTo>
                    <a:pt x="1085850" y="17462"/>
                  </a:lnTo>
                  <a:lnTo>
                    <a:pt x="1085850" y="17462"/>
                  </a:lnTo>
                  <a:lnTo>
                    <a:pt x="1123950" y="34924"/>
                  </a:lnTo>
                  <a:lnTo>
                    <a:pt x="1128713" y="38099"/>
                  </a:lnTo>
                  <a:lnTo>
                    <a:pt x="1128713" y="38100"/>
                  </a:lnTo>
                  <a:lnTo>
                    <a:pt x="1160463" y="60325"/>
                  </a:lnTo>
                  <a:lnTo>
                    <a:pt x="1171576" y="73025"/>
                  </a:lnTo>
                  <a:lnTo>
                    <a:pt x="1171576" y="73026"/>
                  </a:lnTo>
                  <a:lnTo>
                    <a:pt x="1189037" y="92075"/>
                  </a:lnTo>
                  <a:lnTo>
                    <a:pt x="1211263" y="128587"/>
                  </a:lnTo>
                  <a:lnTo>
                    <a:pt x="1214438" y="136525"/>
                  </a:lnTo>
                  <a:lnTo>
                    <a:pt x="1225550" y="166687"/>
                  </a:lnTo>
                  <a:lnTo>
                    <a:pt x="1230313" y="209550"/>
                  </a:lnTo>
                  <a:lnTo>
                    <a:pt x="1230313" y="617537"/>
                  </a:lnTo>
                  <a:lnTo>
                    <a:pt x="1255713" y="638175"/>
                  </a:lnTo>
                  <a:lnTo>
                    <a:pt x="1411289" y="755650"/>
                  </a:lnTo>
                  <a:lnTo>
                    <a:pt x="1425576" y="769938"/>
                  </a:lnTo>
                  <a:lnTo>
                    <a:pt x="1428751" y="787400"/>
                  </a:lnTo>
                  <a:lnTo>
                    <a:pt x="1425576" y="803275"/>
                  </a:lnTo>
                  <a:lnTo>
                    <a:pt x="1411289" y="817563"/>
                  </a:lnTo>
                  <a:lnTo>
                    <a:pt x="1255713" y="935038"/>
                  </a:lnTo>
                  <a:lnTo>
                    <a:pt x="1255713" y="935038"/>
                  </a:lnTo>
                  <a:lnTo>
                    <a:pt x="1230313" y="955675"/>
                  </a:lnTo>
                  <a:lnTo>
                    <a:pt x="1230313" y="2940051"/>
                  </a:lnTo>
                  <a:lnTo>
                    <a:pt x="1225550" y="2982913"/>
                  </a:lnTo>
                  <a:lnTo>
                    <a:pt x="1214438" y="3011488"/>
                  </a:lnTo>
                  <a:lnTo>
                    <a:pt x="1211263" y="3021013"/>
                  </a:lnTo>
                  <a:lnTo>
                    <a:pt x="1189037" y="3055938"/>
                  </a:lnTo>
                  <a:lnTo>
                    <a:pt x="1171576" y="3074987"/>
                  </a:lnTo>
                  <a:lnTo>
                    <a:pt x="1171576" y="3074988"/>
                  </a:lnTo>
                  <a:lnTo>
                    <a:pt x="1160463" y="3087688"/>
                  </a:lnTo>
                  <a:lnTo>
                    <a:pt x="1128713" y="3109913"/>
                  </a:lnTo>
                  <a:lnTo>
                    <a:pt x="1128713" y="3109913"/>
                  </a:lnTo>
                  <a:lnTo>
                    <a:pt x="1123950" y="3113088"/>
                  </a:lnTo>
                  <a:lnTo>
                    <a:pt x="1085850" y="3130550"/>
                  </a:lnTo>
                  <a:lnTo>
                    <a:pt x="1084262" y="3132138"/>
                  </a:lnTo>
                  <a:lnTo>
                    <a:pt x="1044576" y="3143250"/>
                  </a:lnTo>
                  <a:lnTo>
                    <a:pt x="1044576" y="3143251"/>
                  </a:lnTo>
                  <a:lnTo>
                    <a:pt x="1039813" y="3144838"/>
                  </a:lnTo>
                  <a:lnTo>
                    <a:pt x="1001713" y="3148013"/>
                  </a:lnTo>
                  <a:lnTo>
                    <a:pt x="990600" y="3148013"/>
                  </a:lnTo>
                  <a:lnTo>
                    <a:pt x="958850" y="3148013"/>
                  </a:lnTo>
                  <a:lnTo>
                    <a:pt x="914400" y="3148013"/>
                  </a:lnTo>
                  <a:lnTo>
                    <a:pt x="873126" y="3148013"/>
                  </a:lnTo>
                  <a:lnTo>
                    <a:pt x="873125" y="3148013"/>
                  </a:lnTo>
                  <a:lnTo>
                    <a:pt x="830263" y="3148013"/>
                  </a:lnTo>
                  <a:lnTo>
                    <a:pt x="787401" y="3148013"/>
                  </a:lnTo>
                  <a:lnTo>
                    <a:pt x="787400" y="3148013"/>
                  </a:lnTo>
                  <a:lnTo>
                    <a:pt x="744538" y="3148013"/>
                  </a:lnTo>
                  <a:lnTo>
                    <a:pt x="703263" y="3148013"/>
                  </a:lnTo>
                  <a:lnTo>
                    <a:pt x="660401" y="3148013"/>
                  </a:lnTo>
                  <a:lnTo>
                    <a:pt x="660400" y="3148013"/>
                  </a:lnTo>
                  <a:lnTo>
                    <a:pt x="617538" y="3148013"/>
                  </a:lnTo>
                  <a:lnTo>
                    <a:pt x="576263" y="3148013"/>
                  </a:lnTo>
                  <a:lnTo>
                    <a:pt x="531813" y="3148013"/>
                  </a:lnTo>
                  <a:lnTo>
                    <a:pt x="488951" y="3148013"/>
                  </a:lnTo>
                  <a:lnTo>
                    <a:pt x="488950" y="3148013"/>
                  </a:lnTo>
                  <a:lnTo>
                    <a:pt x="446088" y="3148013"/>
                  </a:lnTo>
                  <a:lnTo>
                    <a:pt x="404813" y="3148013"/>
                  </a:lnTo>
                  <a:lnTo>
                    <a:pt x="361951" y="3148013"/>
                  </a:lnTo>
                  <a:lnTo>
                    <a:pt x="361950" y="3148013"/>
                  </a:lnTo>
                  <a:lnTo>
                    <a:pt x="319088" y="3148013"/>
                  </a:lnTo>
                  <a:lnTo>
                    <a:pt x="276225" y="3148013"/>
                  </a:lnTo>
                  <a:lnTo>
                    <a:pt x="239712" y="3148013"/>
                  </a:lnTo>
                  <a:lnTo>
                    <a:pt x="234950" y="3148013"/>
                  </a:lnTo>
                  <a:lnTo>
                    <a:pt x="190500" y="3144838"/>
                  </a:lnTo>
                  <a:lnTo>
                    <a:pt x="190500" y="3144837"/>
                  </a:lnTo>
                  <a:lnTo>
                    <a:pt x="147638" y="3132137"/>
                  </a:lnTo>
                  <a:lnTo>
                    <a:pt x="147638" y="3132138"/>
                  </a:lnTo>
                  <a:lnTo>
                    <a:pt x="146050" y="3132138"/>
                  </a:lnTo>
                  <a:lnTo>
                    <a:pt x="104775" y="3113088"/>
                  </a:lnTo>
                  <a:lnTo>
                    <a:pt x="71437" y="3087688"/>
                  </a:lnTo>
                  <a:lnTo>
                    <a:pt x="63500" y="3081338"/>
                  </a:lnTo>
                  <a:lnTo>
                    <a:pt x="63500" y="3081336"/>
                  </a:lnTo>
                  <a:lnTo>
                    <a:pt x="41276" y="3055937"/>
                  </a:lnTo>
                  <a:lnTo>
                    <a:pt x="20638" y="3024187"/>
                  </a:lnTo>
                  <a:lnTo>
                    <a:pt x="19050" y="3021012"/>
                  </a:lnTo>
                  <a:lnTo>
                    <a:pt x="4762" y="2982912"/>
                  </a:lnTo>
                  <a:lnTo>
                    <a:pt x="0" y="2940050"/>
                  </a:lnTo>
                  <a:lnTo>
                    <a:pt x="0" y="209549"/>
                  </a:lnTo>
                  <a:lnTo>
                    <a:pt x="4762" y="166687"/>
                  </a:lnTo>
                  <a:lnTo>
                    <a:pt x="19050" y="128587"/>
                  </a:lnTo>
                  <a:lnTo>
                    <a:pt x="20638" y="125412"/>
                  </a:lnTo>
                  <a:lnTo>
                    <a:pt x="41276" y="92074"/>
                  </a:lnTo>
                  <a:lnTo>
                    <a:pt x="63500" y="68263"/>
                  </a:lnTo>
                  <a:lnTo>
                    <a:pt x="63500" y="68262"/>
                  </a:lnTo>
                  <a:lnTo>
                    <a:pt x="71437" y="60325"/>
                  </a:lnTo>
                  <a:lnTo>
                    <a:pt x="104775" y="34925"/>
                  </a:lnTo>
                  <a:lnTo>
                    <a:pt x="146050" y="15875"/>
                  </a:lnTo>
                  <a:lnTo>
                    <a:pt x="147638" y="15875"/>
                  </a:lnTo>
                  <a:lnTo>
                    <a:pt x="147638" y="15874"/>
                  </a:lnTo>
                  <a:lnTo>
                    <a:pt x="190501" y="4762"/>
                  </a:lnTo>
                  <a:lnTo>
                    <a:pt x="190501" y="4762"/>
                  </a:lnTo>
                  <a:close/>
                </a:path>
              </a:pathLst>
            </a:custGeom>
            <a:solidFill>
              <a:srgbClr val="E6002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37"/>
            <p:cNvSpPr>
              <a:spLocks/>
            </p:cNvSpPr>
            <p:nvPr/>
          </p:nvSpPr>
          <p:spPr bwMode="auto">
            <a:xfrm>
              <a:off x="1012464" y="1782878"/>
              <a:ext cx="935870" cy="1538504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829860" y="3689853"/>
              <a:ext cx="379877" cy="518334"/>
              <a:chOff x="3883026" y="4608513"/>
              <a:chExt cx="452438" cy="598488"/>
            </a:xfrm>
            <a:solidFill>
              <a:schemeClr val="bg1"/>
            </a:solidFill>
          </p:grpSpPr>
          <p:sp>
            <p:nvSpPr>
              <p:cNvPr id="36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文本框 62"/>
            <p:cNvSpPr txBox="1"/>
            <p:nvPr/>
          </p:nvSpPr>
          <p:spPr>
            <a:xfrm>
              <a:off x="1064262" y="2250021"/>
              <a:ext cx="832273" cy="5874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gency FB" panose="020B0503020202020204" pitchFamily="34" charset="0"/>
                </a:rPr>
                <a:t>01</a:t>
              </a:r>
              <a:endParaRPr lang="zh-CN" altLang="en-US" sz="3600" b="1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716908" y="1601390"/>
            <a:ext cx="2255102" cy="2726410"/>
            <a:chOff x="3716908" y="1601390"/>
            <a:chExt cx="2255102" cy="2726410"/>
          </a:xfrm>
        </p:grpSpPr>
        <p:sp>
          <p:nvSpPr>
            <p:cNvPr id="3" name="任意多边形 2"/>
            <p:cNvSpPr>
              <a:spLocks noChangeArrowheads="1"/>
            </p:cNvSpPr>
            <p:nvPr/>
          </p:nvSpPr>
          <p:spPr bwMode="auto">
            <a:xfrm>
              <a:off x="3743748" y="1601390"/>
              <a:ext cx="2228262" cy="2726410"/>
            </a:xfrm>
            <a:custGeom>
              <a:avLst/>
              <a:gdLst>
                <a:gd name="connsiteX0" fmla="*/ 238125 w 1428750"/>
                <a:gd name="connsiteY0" fmla="*/ 0 h 3148013"/>
                <a:gd name="connsiteX1" fmla="*/ 258762 w 1428750"/>
                <a:gd name="connsiteY1" fmla="*/ 0 h 3148013"/>
                <a:gd name="connsiteX2" fmla="*/ 258763 w 1428750"/>
                <a:gd name="connsiteY2" fmla="*/ 0 h 3148013"/>
                <a:gd name="connsiteX3" fmla="*/ 303212 w 1428750"/>
                <a:gd name="connsiteY3" fmla="*/ 0 h 3148013"/>
                <a:gd name="connsiteX4" fmla="*/ 346075 w 1428750"/>
                <a:gd name="connsiteY4" fmla="*/ 0 h 3148013"/>
                <a:gd name="connsiteX5" fmla="*/ 388937 w 1428750"/>
                <a:gd name="connsiteY5" fmla="*/ 0 h 3148013"/>
                <a:gd name="connsiteX6" fmla="*/ 388938 w 1428750"/>
                <a:gd name="connsiteY6" fmla="*/ 0 h 3148013"/>
                <a:gd name="connsiteX7" fmla="*/ 431800 w 1428750"/>
                <a:gd name="connsiteY7" fmla="*/ 0 h 3148013"/>
                <a:gd name="connsiteX8" fmla="*/ 476250 w 1428750"/>
                <a:gd name="connsiteY8" fmla="*/ 0 h 3148013"/>
                <a:gd name="connsiteX9" fmla="*/ 519112 w 1428750"/>
                <a:gd name="connsiteY9" fmla="*/ 0 h 3148013"/>
                <a:gd name="connsiteX10" fmla="*/ 519113 w 1428750"/>
                <a:gd name="connsiteY10" fmla="*/ 0 h 3148013"/>
                <a:gd name="connsiteX11" fmla="*/ 563562 w 1428750"/>
                <a:gd name="connsiteY11" fmla="*/ 0 h 3148013"/>
                <a:gd name="connsiteX12" fmla="*/ 606425 w 1428750"/>
                <a:gd name="connsiteY12" fmla="*/ 0 h 3148013"/>
                <a:gd name="connsiteX13" fmla="*/ 649287 w 1428750"/>
                <a:gd name="connsiteY13" fmla="*/ 0 h 3148013"/>
                <a:gd name="connsiteX14" fmla="*/ 649288 w 1428750"/>
                <a:gd name="connsiteY14" fmla="*/ 0 h 3148013"/>
                <a:gd name="connsiteX15" fmla="*/ 692150 w 1428750"/>
                <a:gd name="connsiteY15" fmla="*/ 0 h 3148013"/>
                <a:gd name="connsiteX16" fmla="*/ 735012 w 1428750"/>
                <a:gd name="connsiteY16" fmla="*/ 0 h 3148013"/>
                <a:gd name="connsiteX17" fmla="*/ 735013 w 1428750"/>
                <a:gd name="connsiteY17" fmla="*/ 0 h 3148013"/>
                <a:gd name="connsiteX18" fmla="*/ 777875 w 1428750"/>
                <a:gd name="connsiteY18" fmla="*/ 0 h 3148013"/>
                <a:gd name="connsiteX19" fmla="*/ 822325 w 1428750"/>
                <a:gd name="connsiteY19" fmla="*/ 0 h 3148013"/>
                <a:gd name="connsiteX20" fmla="*/ 866775 w 1428750"/>
                <a:gd name="connsiteY20" fmla="*/ 0 h 3148013"/>
                <a:gd name="connsiteX21" fmla="*/ 909637 w 1428750"/>
                <a:gd name="connsiteY21" fmla="*/ 0 h 3148013"/>
                <a:gd name="connsiteX22" fmla="*/ 909638 w 1428750"/>
                <a:gd name="connsiteY22" fmla="*/ 0 h 3148013"/>
                <a:gd name="connsiteX23" fmla="*/ 952500 w 1428750"/>
                <a:gd name="connsiteY23" fmla="*/ 0 h 3148013"/>
                <a:gd name="connsiteX24" fmla="*/ 990600 w 1428750"/>
                <a:gd name="connsiteY24" fmla="*/ 0 h 3148013"/>
                <a:gd name="connsiteX25" fmla="*/ 995362 w 1428750"/>
                <a:gd name="connsiteY25" fmla="*/ 0 h 3148013"/>
                <a:gd name="connsiteX26" fmla="*/ 995363 w 1428750"/>
                <a:gd name="connsiteY26" fmla="*/ 0 h 3148013"/>
                <a:gd name="connsiteX27" fmla="*/ 995363 w 1428750"/>
                <a:gd name="connsiteY27" fmla="*/ 0 h 3148013"/>
                <a:gd name="connsiteX28" fmla="*/ 1038225 w 1428750"/>
                <a:gd name="connsiteY28" fmla="*/ 4762 h 3148013"/>
                <a:gd name="connsiteX29" fmla="*/ 1038225 w 1428750"/>
                <a:gd name="connsiteY29" fmla="*/ 4762 h 3148013"/>
                <a:gd name="connsiteX30" fmla="*/ 1081088 w 1428750"/>
                <a:gd name="connsiteY30" fmla="*/ 15874 h 3148013"/>
                <a:gd name="connsiteX31" fmla="*/ 1081088 w 1428750"/>
                <a:gd name="connsiteY31" fmla="*/ 15875 h 3148013"/>
                <a:gd name="connsiteX32" fmla="*/ 1082674 w 1428750"/>
                <a:gd name="connsiteY32" fmla="*/ 15875 h 3148013"/>
                <a:gd name="connsiteX33" fmla="*/ 1123950 w 1428750"/>
                <a:gd name="connsiteY33" fmla="*/ 34925 h 3148013"/>
                <a:gd name="connsiteX34" fmla="*/ 1123950 w 1428750"/>
                <a:gd name="connsiteY34" fmla="*/ 36512 h 3148013"/>
                <a:gd name="connsiteX35" fmla="*/ 1158875 w 1428750"/>
                <a:gd name="connsiteY35" fmla="*/ 60324 h 3148013"/>
                <a:gd name="connsiteX36" fmla="*/ 1169988 w 1428750"/>
                <a:gd name="connsiteY36" fmla="*/ 71437 h 3148013"/>
                <a:gd name="connsiteX37" fmla="*/ 1169988 w 1428750"/>
                <a:gd name="connsiteY37" fmla="*/ 71438 h 3148013"/>
                <a:gd name="connsiteX38" fmla="*/ 1189037 w 1428750"/>
                <a:gd name="connsiteY38" fmla="*/ 92074 h 3148013"/>
                <a:gd name="connsiteX39" fmla="*/ 1211262 w 1428750"/>
                <a:gd name="connsiteY39" fmla="*/ 128587 h 3148013"/>
                <a:gd name="connsiteX40" fmla="*/ 1212850 w 1428750"/>
                <a:gd name="connsiteY40" fmla="*/ 131762 h 3148013"/>
                <a:gd name="connsiteX41" fmla="*/ 1223962 w 1428750"/>
                <a:gd name="connsiteY41" fmla="*/ 166687 h 3148013"/>
                <a:gd name="connsiteX42" fmla="*/ 1230312 w 1428750"/>
                <a:gd name="connsiteY42" fmla="*/ 209549 h 3148013"/>
                <a:gd name="connsiteX43" fmla="*/ 1230312 w 1428750"/>
                <a:gd name="connsiteY43" fmla="*/ 617537 h 3148013"/>
                <a:gd name="connsiteX44" fmla="*/ 1255713 w 1428750"/>
                <a:gd name="connsiteY44" fmla="*/ 636587 h 3148013"/>
                <a:gd name="connsiteX45" fmla="*/ 1255713 w 1428750"/>
                <a:gd name="connsiteY45" fmla="*/ 636588 h 3148013"/>
                <a:gd name="connsiteX46" fmla="*/ 1298575 w 1428750"/>
                <a:gd name="connsiteY46" fmla="*/ 669924 h 3148013"/>
                <a:gd name="connsiteX47" fmla="*/ 1298575 w 1428750"/>
                <a:gd name="connsiteY47" fmla="*/ 669925 h 3148013"/>
                <a:gd name="connsiteX48" fmla="*/ 1341438 w 1428750"/>
                <a:gd name="connsiteY48" fmla="*/ 703262 h 3148013"/>
                <a:gd name="connsiteX49" fmla="*/ 1341438 w 1428750"/>
                <a:gd name="connsiteY49" fmla="*/ 703263 h 3148013"/>
                <a:gd name="connsiteX50" fmla="*/ 1384300 w 1428750"/>
                <a:gd name="connsiteY50" fmla="*/ 735012 h 3148013"/>
                <a:gd name="connsiteX51" fmla="*/ 1411288 w 1428750"/>
                <a:gd name="connsiteY51" fmla="*/ 755649 h 3148013"/>
                <a:gd name="connsiteX52" fmla="*/ 1423988 w 1428750"/>
                <a:gd name="connsiteY52" fmla="*/ 769937 h 3148013"/>
                <a:gd name="connsiteX53" fmla="*/ 1427163 w 1428750"/>
                <a:gd name="connsiteY53" fmla="*/ 787400 h 3148013"/>
                <a:gd name="connsiteX54" fmla="*/ 1427163 w 1428750"/>
                <a:gd name="connsiteY54" fmla="*/ 787400 h 3148013"/>
                <a:gd name="connsiteX55" fmla="*/ 1428750 w 1428750"/>
                <a:gd name="connsiteY55" fmla="*/ 787400 h 3148013"/>
                <a:gd name="connsiteX56" fmla="*/ 1428750 w 1428750"/>
                <a:gd name="connsiteY56" fmla="*/ 788988 h 3148013"/>
                <a:gd name="connsiteX57" fmla="*/ 1427162 w 1428750"/>
                <a:gd name="connsiteY57" fmla="*/ 788988 h 3148013"/>
                <a:gd name="connsiteX58" fmla="*/ 1427162 w 1428750"/>
                <a:gd name="connsiteY58" fmla="*/ 787405 h 3148013"/>
                <a:gd name="connsiteX59" fmla="*/ 1423988 w 1428750"/>
                <a:gd name="connsiteY59" fmla="*/ 803275 h 3148013"/>
                <a:gd name="connsiteX60" fmla="*/ 1411288 w 1428750"/>
                <a:gd name="connsiteY60" fmla="*/ 817563 h 3148013"/>
                <a:gd name="connsiteX61" fmla="*/ 1384300 w 1428750"/>
                <a:gd name="connsiteY61" fmla="*/ 838200 h 3148013"/>
                <a:gd name="connsiteX62" fmla="*/ 1384300 w 1428750"/>
                <a:gd name="connsiteY62" fmla="*/ 838200 h 3148013"/>
                <a:gd name="connsiteX63" fmla="*/ 1341438 w 1428750"/>
                <a:gd name="connsiteY63" fmla="*/ 871536 h 3148013"/>
                <a:gd name="connsiteX64" fmla="*/ 1341438 w 1428750"/>
                <a:gd name="connsiteY64" fmla="*/ 871538 h 3148013"/>
                <a:gd name="connsiteX65" fmla="*/ 1298575 w 1428750"/>
                <a:gd name="connsiteY65" fmla="*/ 904875 h 3148013"/>
                <a:gd name="connsiteX66" fmla="*/ 1255713 w 1428750"/>
                <a:gd name="connsiteY66" fmla="*/ 936624 h 3148013"/>
                <a:gd name="connsiteX67" fmla="*/ 1255713 w 1428750"/>
                <a:gd name="connsiteY67" fmla="*/ 936625 h 3148013"/>
                <a:gd name="connsiteX68" fmla="*/ 1230312 w 1428750"/>
                <a:gd name="connsiteY68" fmla="*/ 955675 h 3148013"/>
                <a:gd name="connsiteX69" fmla="*/ 1230312 w 1428750"/>
                <a:gd name="connsiteY69" fmla="*/ 2940050 h 3148013"/>
                <a:gd name="connsiteX70" fmla="*/ 1223962 w 1428750"/>
                <a:gd name="connsiteY70" fmla="*/ 2982913 h 3148013"/>
                <a:gd name="connsiteX71" fmla="*/ 1212850 w 1428750"/>
                <a:gd name="connsiteY71" fmla="*/ 3016250 h 3148013"/>
                <a:gd name="connsiteX72" fmla="*/ 1211262 w 1428750"/>
                <a:gd name="connsiteY72" fmla="*/ 3021013 h 3148013"/>
                <a:gd name="connsiteX73" fmla="*/ 1189037 w 1428750"/>
                <a:gd name="connsiteY73" fmla="*/ 3055938 h 3148013"/>
                <a:gd name="connsiteX74" fmla="*/ 1169988 w 1428750"/>
                <a:gd name="connsiteY74" fmla="*/ 3076574 h 3148013"/>
                <a:gd name="connsiteX75" fmla="*/ 1169988 w 1428750"/>
                <a:gd name="connsiteY75" fmla="*/ 3076575 h 3148013"/>
                <a:gd name="connsiteX76" fmla="*/ 1158875 w 1428750"/>
                <a:gd name="connsiteY76" fmla="*/ 3087688 h 3148013"/>
                <a:gd name="connsiteX77" fmla="*/ 1123950 w 1428750"/>
                <a:gd name="connsiteY77" fmla="*/ 3111500 h 3148013"/>
                <a:gd name="connsiteX78" fmla="*/ 1123950 w 1428750"/>
                <a:gd name="connsiteY78" fmla="*/ 3111501 h 3148013"/>
                <a:gd name="connsiteX79" fmla="*/ 1123950 w 1428750"/>
                <a:gd name="connsiteY79" fmla="*/ 3113088 h 3148013"/>
                <a:gd name="connsiteX80" fmla="*/ 1082674 w 1428750"/>
                <a:gd name="connsiteY80" fmla="*/ 3132138 h 3148013"/>
                <a:gd name="connsiteX81" fmla="*/ 1081087 w 1428750"/>
                <a:gd name="connsiteY81" fmla="*/ 3132138 h 3148013"/>
                <a:gd name="connsiteX82" fmla="*/ 1081087 w 1428750"/>
                <a:gd name="connsiteY82" fmla="*/ 3132138 h 3148013"/>
                <a:gd name="connsiteX83" fmla="*/ 1038225 w 1428750"/>
                <a:gd name="connsiteY83" fmla="*/ 3144837 h 3148013"/>
                <a:gd name="connsiteX84" fmla="*/ 1038225 w 1428750"/>
                <a:gd name="connsiteY84" fmla="*/ 3144838 h 3148013"/>
                <a:gd name="connsiteX85" fmla="*/ 995363 w 1428750"/>
                <a:gd name="connsiteY85" fmla="*/ 3148013 h 3148013"/>
                <a:gd name="connsiteX86" fmla="*/ 995362 w 1428750"/>
                <a:gd name="connsiteY86" fmla="*/ 3148013 h 3148013"/>
                <a:gd name="connsiteX87" fmla="*/ 990600 w 1428750"/>
                <a:gd name="connsiteY87" fmla="*/ 3148013 h 3148013"/>
                <a:gd name="connsiteX88" fmla="*/ 952500 w 1428750"/>
                <a:gd name="connsiteY88" fmla="*/ 3148013 h 3148013"/>
                <a:gd name="connsiteX89" fmla="*/ 909638 w 1428750"/>
                <a:gd name="connsiteY89" fmla="*/ 3148013 h 3148013"/>
                <a:gd name="connsiteX90" fmla="*/ 909637 w 1428750"/>
                <a:gd name="connsiteY90" fmla="*/ 3148013 h 3148013"/>
                <a:gd name="connsiteX91" fmla="*/ 866775 w 1428750"/>
                <a:gd name="connsiteY91" fmla="*/ 3148013 h 3148013"/>
                <a:gd name="connsiteX92" fmla="*/ 822325 w 1428750"/>
                <a:gd name="connsiteY92" fmla="*/ 3148013 h 3148013"/>
                <a:gd name="connsiteX93" fmla="*/ 777875 w 1428750"/>
                <a:gd name="connsiteY93" fmla="*/ 3148013 h 3148013"/>
                <a:gd name="connsiteX94" fmla="*/ 735013 w 1428750"/>
                <a:gd name="connsiteY94" fmla="*/ 3148013 h 3148013"/>
                <a:gd name="connsiteX95" fmla="*/ 735012 w 1428750"/>
                <a:gd name="connsiteY95" fmla="*/ 3148013 h 3148013"/>
                <a:gd name="connsiteX96" fmla="*/ 692150 w 1428750"/>
                <a:gd name="connsiteY96" fmla="*/ 3148013 h 3148013"/>
                <a:gd name="connsiteX97" fmla="*/ 649288 w 1428750"/>
                <a:gd name="connsiteY97" fmla="*/ 3148013 h 3148013"/>
                <a:gd name="connsiteX98" fmla="*/ 649287 w 1428750"/>
                <a:gd name="connsiteY98" fmla="*/ 3148013 h 3148013"/>
                <a:gd name="connsiteX99" fmla="*/ 606425 w 1428750"/>
                <a:gd name="connsiteY99" fmla="*/ 3148013 h 3148013"/>
                <a:gd name="connsiteX100" fmla="*/ 563562 w 1428750"/>
                <a:gd name="connsiteY100" fmla="*/ 3148013 h 3148013"/>
                <a:gd name="connsiteX101" fmla="*/ 519113 w 1428750"/>
                <a:gd name="connsiteY101" fmla="*/ 3148013 h 3148013"/>
                <a:gd name="connsiteX102" fmla="*/ 519112 w 1428750"/>
                <a:gd name="connsiteY102" fmla="*/ 3148013 h 3148013"/>
                <a:gd name="connsiteX103" fmla="*/ 476250 w 1428750"/>
                <a:gd name="connsiteY103" fmla="*/ 3148013 h 3148013"/>
                <a:gd name="connsiteX104" fmla="*/ 431800 w 1428750"/>
                <a:gd name="connsiteY104" fmla="*/ 3148013 h 3148013"/>
                <a:gd name="connsiteX105" fmla="*/ 388938 w 1428750"/>
                <a:gd name="connsiteY105" fmla="*/ 3148013 h 3148013"/>
                <a:gd name="connsiteX106" fmla="*/ 388937 w 1428750"/>
                <a:gd name="connsiteY106" fmla="*/ 3148013 h 3148013"/>
                <a:gd name="connsiteX107" fmla="*/ 346075 w 1428750"/>
                <a:gd name="connsiteY107" fmla="*/ 3148013 h 3148013"/>
                <a:gd name="connsiteX108" fmla="*/ 303212 w 1428750"/>
                <a:gd name="connsiteY108" fmla="*/ 3148013 h 3148013"/>
                <a:gd name="connsiteX109" fmla="*/ 258763 w 1428750"/>
                <a:gd name="connsiteY109" fmla="*/ 3148013 h 3148013"/>
                <a:gd name="connsiteX110" fmla="*/ 258762 w 1428750"/>
                <a:gd name="connsiteY110" fmla="*/ 3148013 h 3148013"/>
                <a:gd name="connsiteX111" fmla="*/ 238125 w 1428750"/>
                <a:gd name="connsiteY111" fmla="*/ 3148013 h 3148013"/>
                <a:gd name="connsiteX112" fmla="*/ 215900 w 1428750"/>
                <a:gd name="connsiteY112" fmla="*/ 3146426 h 3148013"/>
                <a:gd name="connsiteX113" fmla="*/ 215900 w 1428750"/>
                <a:gd name="connsiteY113" fmla="*/ 3146425 h 3148013"/>
                <a:gd name="connsiteX114" fmla="*/ 190499 w 1428750"/>
                <a:gd name="connsiteY114" fmla="*/ 3144838 h 3148013"/>
                <a:gd name="connsiteX115" fmla="*/ 173037 w 1428750"/>
                <a:gd name="connsiteY115" fmla="*/ 3140075 h 3148013"/>
                <a:gd name="connsiteX116" fmla="*/ 173037 w 1428750"/>
                <a:gd name="connsiteY116" fmla="*/ 3140075 h 3148013"/>
                <a:gd name="connsiteX117" fmla="*/ 146050 w 1428750"/>
                <a:gd name="connsiteY117" fmla="*/ 3132138 h 3148013"/>
                <a:gd name="connsiteX118" fmla="*/ 130175 w 1428750"/>
                <a:gd name="connsiteY118" fmla="*/ 3124200 h 3148013"/>
                <a:gd name="connsiteX119" fmla="*/ 106362 w 1428750"/>
                <a:gd name="connsiteY119" fmla="*/ 3113088 h 3148013"/>
                <a:gd name="connsiteX120" fmla="*/ 85725 w 1428750"/>
                <a:gd name="connsiteY120" fmla="*/ 3100388 h 3148013"/>
                <a:gd name="connsiteX121" fmla="*/ 85725 w 1428750"/>
                <a:gd name="connsiteY121" fmla="*/ 3100387 h 3148013"/>
                <a:gd name="connsiteX122" fmla="*/ 69850 w 1428750"/>
                <a:gd name="connsiteY122" fmla="*/ 3087687 h 3148013"/>
                <a:gd name="connsiteX123" fmla="*/ 42862 w 1428750"/>
                <a:gd name="connsiteY123" fmla="*/ 3059112 h 3148013"/>
                <a:gd name="connsiteX124" fmla="*/ 42862 w 1428750"/>
                <a:gd name="connsiteY124" fmla="*/ 3059110 h 3148013"/>
                <a:gd name="connsiteX125" fmla="*/ 41275 w 1428750"/>
                <a:gd name="connsiteY125" fmla="*/ 3055937 h 3148013"/>
                <a:gd name="connsiteX126" fmla="*/ 19050 w 1428750"/>
                <a:gd name="connsiteY126" fmla="*/ 3021012 h 3148013"/>
                <a:gd name="connsiteX127" fmla="*/ 4762 w 1428750"/>
                <a:gd name="connsiteY127" fmla="*/ 2982912 h 3148013"/>
                <a:gd name="connsiteX128" fmla="*/ 0 w 1428750"/>
                <a:gd name="connsiteY128" fmla="*/ 2940050 h 3148013"/>
                <a:gd name="connsiteX129" fmla="*/ 0 w 1428750"/>
                <a:gd name="connsiteY129" fmla="*/ 1049337 h 3148013"/>
                <a:gd name="connsiteX130" fmla="*/ 0 w 1428750"/>
                <a:gd name="connsiteY130" fmla="*/ 209549 h 3148013"/>
                <a:gd name="connsiteX131" fmla="*/ 4762 w 1428750"/>
                <a:gd name="connsiteY131" fmla="*/ 166687 h 3148013"/>
                <a:gd name="connsiteX132" fmla="*/ 19050 w 1428750"/>
                <a:gd name="connsiteY132" fmla="*/ 128587 h 3148013"/>
                <a:gd name="connsiteX133" fmla="*/ 41275 w 1428750"/>
                <a:gd name="connsiteY133" fmla="*/ 92074 h 3148013"/>
                <a:gd name="connsiteX134" fmla="*/ 42862 w 1428750"/>
                <a:gd name="connsiteY134" fmla="*/ 90488 h 3148013"/>
                <a:gd name="connsiteX135" fmla="*/ 42862 w 1428750"/>
                <a:gd name="connsiteY135" fmla="*/ 90487 h 3148013"/>
                <a:gd name="connsiteX136" fmla="*/ 69850 w 1428750"/>
                <a:gd name="connsiteY136" fmla="*/ 60324 h 3148013"/>
                <a:gd name="connsiteX137" fmla="*/ 85725 w 1428750"/>
                <a:gd name="connsiteY137" fmla="*/ 49212 h 3148013"/>
                <a:gd name="connsiteX138" fmla="*/ 85725 w 1428750"/>
                <a:gd name="connsiteY138" fmla="*/ 49212 h 3148013"/>
                <a:gd name="connsiteX139" fmla="*/ 106362 w 1428750"/>
                <a:gd name="connsiteY139" fmla="*/ 34925 h 3148013"/>
                <a:gd name="connsiteX140" fmla="*/ 130175 w 1428750"/>
                <a:gd name="connsiteY140" fmla="*/ 25400 h 3148013"/>
                <a:gd name="connsiteX141" fmla="*/ 146050 w 1428750"/>
                <a:gd name="connsiteY141" fmla="*/ 15875 h 3148013"/>
                <a:gd name="connsiteX142" fmla="*/ 173037 w 1428750"/>
                <a:gd name="connsiteY142" fmla="*/ 9525 h 3148013"/>
                <a:gd name="connsiteX143" fmla="*/ 173037 w 1428750"/>
                <a:gd name="connsiteY143" fmla="*/ 9525 h 3148013"/>
                <a:gd name="connsiteX144" fmla="*/ 190499 w 1428750"/>
                <a:gd name="connsiteY144" fmla="*/ 4762 h 3148013"/>
                <a:gd name="connsiteX145" fmla="*/ 215900 w 1428750"/>
                <a:gd name="connsiteY145" fmla="*/ 3175 h 314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1428750" h="3148013">
                  <a:moveTo>
                    <a:pt x="238125" y="0"/>
                  </a:moveTo>
                  <a:lnTo>
                    <a:pt x="258762" y="0"/>
                  </a:lnTo>
                  <a:lnTo>
                    <a:pt x="258763" y="0"/>
                  </a:lnTo>
                  <a:lnTo>
                    <a:pt x="303212" y="0"/>
                  </a:lnTo>
                  <a:lnTo>
                    <a:pt x="346075" y="0"/>
                  </a:lnTo>
                  <a:lnTo>
                    <a:pt x="388937" y="0"/>
                  </a:lnTo>
                  <a:lnTo>
                    <a:pt x="388938" y="0"/>
                  </a:lnTo>
                  <a:lnTo>
                    <a:pt x="431800" y="0"/>
                  </a:lnTo>
                  <a:lnTo>
                    <a:pt x="476250" y="0"/>
                  </a:lnTo>
                  <a:lnTo>
                    <a:pt x="519112" y="0"/>
                  </a:lnTo>
                  <a:lnTo>
                    <a:pt x="519113" y="0"/>
                  </a:lnTo>
                  <a:lnTo>
                    <a:pt x="563562" y="0"/>
                  </a:lnTo>
                  <a:lnTo>
                    <a:pt x="606425" y="0"/>
                  </a:lnTo>
                  <a:lnTo>
                    <a:pt x="649287" y="0"/>
                  </a:lnTo>
                  <a:lnTo>
                    <a:pt x="649288" y="0"/>
                  </a:lnTo>
                  <a:lnTo>
                    <a:pt x="692150" y="0"/>
                  </a:lnTo>
                  <a:lnTo>
                    <a:pt x="735012" y="0"/>
                  </a:lnTo>
                  <a:lnTo>
                    <a:pt x="735013" y="0"/>
                  </a:lnTo>
                  <a:lnTo>
                    <a:pt x="777875" y="0"/>
                  </a:lnTo>
                  <a:lnTo>
                    <a:pt x="822325" y="0"/>
                  </a:lnTo>
                  <a:lnTo>
                    <a:pt x="866775" y="0"/>
                  </a:lnTo>
                  <a:lnTo>
                    <a:pt x="909637" y="0"/>
                  </a:lnTo>
                  <a:lnTo>
                    <a:pt x="909638" y="0"/>
                  </a:lnTo>
                  <a:lnTo>
                    <a:pt x="952500" y="0"/>
                  </a:lnTo>
                  <a:lnTo>
                    <a:pt x="990600" y="0"/>
                  </a:lnTo>
                  <a:lnTo>
                    <a:pt x="995362" y="0"/>
                  </a:lnTo>
                  <a:lnTo>
                    <a:pt x="995363" y="0"/>
                  </a:lnTo>
                  <a:lnTo>
                    <a:pt x="995363" y="0"/>
                  </a:lnTo>
                  <a:lnTo>
                    <a:pt x="1038225" y="4762"/>
                  </a:lnTo>
                  <a:lnTo>
                    <a:pt x="1038225" y="4762"/>
                  </a:lnTo>
                  <a:lnTo>
                    <a:pt x="1081088" y="15874"/>
                  </a:lnTo>
                  <a:lnTo>
                    <a:pt x="1081088" y="15875"/>
                  </a:lnTo>
                  <a:lnTo>
                    <a:pt x="1082674" y="15875"/>
                  </a:lnTo>
                  <a:lnTo>
                    <a:pt x="1123950" y="34925"/>
                  </a:lnTo>
                  <a:lnTo>
                    <a:pt x="1123950" y="36512"/>
                  </a:lnTo>
                  <a:lnTo>
                    <a:pt x="1158875" y="60324"/>
                  </a:lnTo>
                  <a:lnTo>
                    <a:pt x="1169988" y="71437"/>
                  </a:lnTo>
                  <a:lnTo>
                    <a:pt x="1169988" y="71438"/>
                  </a:lnTo>
                  <a:lnTo>
                    <a:pt x="1189037" y="92074"/>
                  </a:lnTo>
                  <a:lnTo>
                    <a:pt x="1211262" y="128587"/>
                  </a:lnTo>
                  <a:lnTo>
                    <a:pt x="1212850" y="131762"/>
                  </a:lnTo>
                  <a:lnTo>
                    <a:pt x="1223962" y="166687"/>
                  </a:lnTo>
                  <a:lnTo>
                    <a:pt x="1230312" y="209549"/>
                  </a:lnTo>
                  <a:lnTo>
                    <a:pt x="1230312" y="617537"/>
                  </a:lnTo>
                  <a:lnTo>
                    <a:pt x="1255713" y="636587"/>
                  </a:lnTo>
                  <a:lnTo>
                    <a:pt x="1255713" y="636588"/>
                  </a:lnTo>
                  <a:lnTo>
                    <a:pt x="1298575" y="669924"/>
                  </a:lnTo>
                  <a:lnTo>
                    <a:pt x="1298575" y="669925"/>
                  </a:lnTo>
                  <a:lnTo>
                    <a:pt x="1341438" y="703262"/>
                  </a:lnTo>
                  <a:lnTo>
                    <a:pt x="1341438" y="703263"/>
                  </a:lnTo>
                  <a:lnTo>
                    <a:pt x="1384300" y="735012"/>
                  </a:lnTo>
                  <a:lnTo>
                    <a:pt x="1411288" y="755649"/>
                  </a:lnTo>
                  <a:lnTo>
                    <a:pt x="1423988" y="769937"/>
                  </a:lnTo>
                  <a:lnTo>
                    <a:pt x="1427163" y="787400"/>
                  </a:lnTo>
                  <a:lnTo>
                    <a:pt x="1427163" y="787400"/>
                  </a:lnTo>
                  <a:lnTo>
                    <a:pt x="1428750" y="787400"/>
                  </a:lnTo>
                  <a:lnTo>
                    <a:pt x="1428750" y="788988"/>
                  </a:lnTo>
                  <a:lnTo>
                    <a:pt x="1427162" y="788988"/>
                  </a:lnTo>
                  <a:lnTo>
                    <a:pt x="1427162" y="787405"/>
                  </a:lnTo>
                  <a:lnTo>
                    <a:pt x="1423988" y="803275"/>
                  </a:lnTo>
                  <a:lnTo>
                    <a:pt x="1411288" y="817563"/>
                  </a:lnTo>
                  <a:lnTo>
                    <a:pt x="1384300" y="838200"/>
                  </a:lnTo>
                  <a:lnTo>
                    <a:pt x="1384300" y="838200"/>
                  </a:lnTo>
                  <a:lnTo>
                    <a:pt x="1341438" y="871536"/>
                  </a:lnTo>
                  <a:lnTo>
                    <a:pt x="1341438" y="871538"/>
                  </a:lnTo>
                  <a:lnTo>
                    <a:pt x="1298575" y="904875"/>
                  </a:lnTo>
                  <a:lnTo>
                    <a:pt x="1255713" y="936624"/>
                  </a:lnTo>
                  <a:lnTo>
                    <a:pt x="1255713" y="936625"/>
                  </a:lnTo>
                  <a:lnTo>
                    <a:pt x="1230312" y="955675"/>
                  </a:lnTo>
                  <a:lnTo>
                    <a:pt x="1230312" y="2940050"/>
                  </a:lnTo>
                  <a:lnTo>
                    <a:pt x="1223962" y="2982913"/>
                  </a:lnTo>
                  <a:lnTo>
                    <a:pt x="1212850" y="3016250"/>
                  </a:lnTo>
                  <a:lnTo>
                    <a:pt x="1211262" y="3021013"/>
                  </a:lnTo>
                  <a:lnTo>
                    <a:pt x="1189037" y="3055938"/>
                  </a:lnTo>
                  <a:lnTo>
                    <a:pt x="1169988" y="3076574"/>
                  </a:lnTo>
                  <a:lnTo>
                    <a:pt x="1169988" y="3076575"/>
                  </a:lnTo>
                  <a:lnTo>
                    <a:pt x="1158875" y="3087688"/>
                  </a:lnTo>
                  <a:lnTo>
                    <a:pt x="1123950" y="3111500"/>
                  </a:lnTo>
                  <a:lnTo>
                    <a:pt x="1123950" y="3111501"/>
                  </a:lnTo>
                  <a:lnTo>
                    <a:pt x="1123950" y="3113088"/>
                  </a:lnTo>
                  <a:lnTo>
                    <a:pt x="1082674" y="3132138"/>
                  </a:lnTo>
                  <a:lnTo>
                    <a:pt x="1081087" y="3132138"/>
                  </a:lnTo>
                  <a:lnTo>
                    <a:pt x="1081087" y="3132138"/>
                  </a:lnTo>
                  <a:lnTo>
                    <a:pt x="1038225" y="3144837"/>
                  </a:lnTo>
                  <a:lnTo>
                    <a:pt x="1038225" y="3144838"/>
                  </a:lnTo>
                  <a:lnTo>
                    <a:pt x="995363" y="3148013"/>
                  </a:lnTo>
                  <a:lnTo>
                    <a:pt x="995362" y="3148013"/>
                  </a:lnTo>
                  <a:lnTo>
                    <a:pt x="990600" y="3148013"/>
                  </a:lnTo>
                  <a:lnTo>
                    <a:pt x="952500" y="3148013"/>
                  </a:lnTo>
                  <a:lnTo>
                    <a:pt x="909638" y="3148013"/>
                  </a:lnTo>
                  <a:lnTo>
                    <a:pt x="909637" y="3148013"/>
                  </a:lnTo>
                  <a:lnTo>
                    <a:pt x="866775" y="3148013"/>
                  </a:lnTo>
                  <a:lnTo>
                    <a:pt x="822325" y="3148013"/>
                  </a:lnTo>
                  <a:lnTo>
                    <a:pt x="777875" y="3148013"/>
                  </a:lnTo>
                  <a:lnTo>
                    <a:pt x="735013" y="3148013"/>
                  </a:lnTo>
                  <a:lnTo>
                    <a:pt x="735012" y="3148013"/>
                  </a:lnTo>
                  <a:lnTo>
                    <a:pt x="692150" y="3148013"/>
                  </a:lnTo>
                  <a:lnTo>
                    <a:pt x="649288" y="3148013"/>
                  </a:lnTo>
                  <a:lnTo>
                    <a:pt x="649287" y="3148013"/>
                  </a:lnTo>
                  <a:lnTo>
                    <a:pt x="606425" y="3148013"/>
                  </a:lnTo>
                  <a:lnTo>
                    <a:pt x="563562" y="3148013"/>
                  </a:lnTo>
                  <a:lnTo>
                    <a:pt x="519113" y="3148013"/>
                  </a:lnTo>
                  <a:lnTo>
                    <a:pt x="519112" y="3148013"/>
                  </a:lnTo>
                  <a:lnTo>
                    <a:pt x="476250" y="3148013"/>
                  </a:lnTo>
                  <a:lnTo>
                    <a:pt x="431800" y="3148013"/>
                  </a:lnTo>
                  <a:lnTo>
                    <a:pt x="388938" y="3148013"/>
                  </a:lnTo>
                  <a:lnTo>
                    <a:pt x="388937" y="3148013"/>
                  </a:lnTo>
                  <a:lnTo>
                    <a:pt x="346075" y="3148013"/>
                  </a:lnTo>
                  <a:lnTo>
                    <a:pt x="303212" y="3148013"/>
                  </a:lnTo>
                  <a:lnTo>
                    <a:pt x="258763" y="3148013"/>
                  </a:lnTo>
                  <a:lnTo>
                    <a:pt x="258762" y="3148013"/>
                  </a:lnTo>
                  <a:lnTo>
                    <a:pt x="238125" y="3148013"/>
                  </a:lnTo>
                  <a:lnTo>
                    <a:pt x="215900" y="3146426"/>
                  </a:lnTo>
                  <a:lnTo>
                    <a:pt x="215900" y="3146425"/>
                  </a:lnTo>
                  <a:lnTo>
                    <a:pt x="190499" y="3144838"/>
                  </a:lnTo>
                  <a:lnTo>
                    <a:pt x="173037" y="3140075"/>
                  </a:lnTo>
                  <a:lnTo>
                    <a:pt x="173037" y="3140075"/>
                  </a:lnTo>
                  <a:lnTo>
                    <a:pt x="146050" y="3132138"/>
                  </a:lnTo>
                  <a:lnTo>
                    <a:pt x="130175" y="3124200"/>
                  </a:lnTo>
                  <a:lnTo>
                    <a:pt x="106362" y="3113088"/>
                  </a:lnTo>
                  <a:lnTo>
                    <a:pt x="85725" y="3100388"/>
                  </a:lnTo>
                  <a:lnTo>
                    <a:pt x="85725" y="3100387"/>
                  </a:lnTo>
                  <a:lnTo>
                    <a:pt x="69850" y="3087687"/>
                  </a:lnTo>
                  <a:lnTo>
                    <a:pt x="42862" y="3059112"/>
                  </a:lnTo>
                  <a:lnTo>
                    <a:pt x="42862" y="3059110"/>
                  </a:lnTo>
                  <a:lnTo>
                    <a:pt x="41275" y="3055937"/>
                  </a:lnTo>
                  <a:lnTo>
                    <a:pt x="19050" y="3021012"/>
                  </a:lnTo>
                  <a:lnTo>
                    <a:pt x="4762" y="2982912"/>
                  </a:lnTo>
                  <a:lnTo>
                    <a:pt x="0" y="2940050"/>
                  </a:lnTo>
                  <a:lnTo>
                    <a:pt x="0" y="1049337"/>
                  </a:lnTo>
                  <a:lnTo>
                    <a:pt x="0" y="209549"/>
                  </a:lnTo>
                  <a:lnTo>
                    <a:pt x="4762" y="166687"/>
                  </a:lnTo>
                  <a:lnTo>
                    <a:pt x="19050" y="128587"/>
                  </a:lnTo>
                  <a:lnTo>
                    <a:pt x="41275" y="92074"/>
                  </a:lnTo>
                  <a:lnTo>
                    <a:pt x="42862" y="90488"/>
                  </a:lnTo>
                  <a:lnTo>
                    <a:pt x="42862" y="90487"/>
                  </a:lnTo>
                  <a:lnTo>
                    <a:pt x="69850" y="60324"/>
                  </a:lnTo>
                  <a:lnTo>
                    <a:pt x="85725" y="49212"/>
                  </a:lnTo>
                  <a:lnTo>
                    <a:pt x="85725" y="49212"/>
                  </a:lnTo>
                  <a:lnTo>
                    <a:pt x="106362" y="34925"/>
                  </a:lnTo>
                  <a:lnTo>
                    <a:pt x="130175" y="25400"/>
                  </a:lnTo>
                  <a:lnTo>
                    <a:pt x="146050" y="15875"/>
                  </a:lnTo>
                  <a:lnTo>
                    <a:pt x="173037" y="9525"/>
                  </a:lnTo>
                  <a:lnTo>
                    <a:pt x="173037" y="9525"/>
                  </a:lnTo>
                  <a:lnTo>
                    <a:pt x="190499" y="4762"/>
                  </a:lnTo>
                  <a:lnTo>
                    <a:pt x="215900" y="3175"/>
                  </a:lnTo>
                  <a:close/>
                </a:path>
              </a:pathLst>
            </a:custGeom>
            <a:solidFill>
              <a:srgbClr val="B5CA3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72"/>
            <p:cNvSpPr>
              <a:spLocks/>
            </p:cNvSpPr>
            <p:nvPr/>
          </p:nvSpPr>
          <p:spPr bwMode="auto">
            <a:xfrm>
              <a:off x="3743750" y="1782879"/>
              <a:ext cx="933394" cy="1538503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501696" y="3797095"/>
              <a:ext cx="406535" cy="316225"/>
              <a:chOff x="5394326" y="4732338"/>
              <a:chExt cx="484188" cy="365125"/>
            </a:xfrm>
            <a:solidFill>
              <a:schemeClr val="bg1"/>
            </a:solidFill>
          </p:grpSpPr>
          <p:sp>
            <p:nvSpPr>
              <p:cNvPr id="3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3716908" y="2250023"/>
              <a:ext cx="987078" cy="5874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gency FB" panose="020B0503020202020204" pitchFamily="34" charset="0"/>
                </a:rPr>
                <a:t>02</a:t>
              </a:r>
              <a:endParaRPr lang="zh-CN" altLang="en-US" sz="3600" b="1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57670" y="1601390"/>
            <a:ext cx="2230739" cy="2726411"/>
            <a:chOff x="6457670" y="1601390"/>
            <a:chExt cx="2230739" cy="2726411"/>
          </a:xfrm>
        </p:grpSpPr>
        <p:sp>
          <p:nvSpPr>
            <p:cNvPr id="5" name="任意多边形 4"/>
            <p:cNvSpPr>
              <a:spLocks noChangeArrowheads="1"/>
            </p:cNvSpPr>
            <p:nvPr/>
          </p:nvSpPr>
          <p:spPr bwMode="auto">
            <a:xfrm>
              <a:off x="6457670" y="1601390"/>
              <a:ext cx="2230739" cy="2726411"/>
            </a:xfrm>
            <a:custGeom>
              <a:avLst/>
              <a:gdLst>
                <a:gd name="connsiteX0" fmla="*/ 1428750 w 1430338"/>
                <a:gd name="connsiteY0" fmla="*/ 787400 h 3148013"/>
                <a:gd name="connsiteX1" fmla="*/ 1430338 w 1430338"/>
                <a:gd name="connsiteY1" fmla="*/ 787400 h 3148013"/>
                <a:gd name="connsiteX2" fmla="*/ 1430338 w 1430338"/>
                <a:gd name="connsiteY2" fmla="*/ 788988 h 3148013"/>
                <a:gd name="connsiteX3" fmla="*/ 1428750 w 1430338"/>
                <a:gd name="connsiteY3" fmla="*/ 788988 h 3148013"/>
                <a:gd name="connsiteX4" fmla="*/ 239712 w 1430338"/>
                <a:gd name="connsiteY4" fmla="*/ 0 h 3148013"/>
                <a:gd name="connsiteX5" fmla="*/ 260350 w 1430338"/>
                <a:gd name="connsiteY5" fmla="*/ 0 h 3148013"/>
                <a:gd name="connsiteX6" fmla="*/ 303212 w 1430338"/>
                <a:gd name="connsiteY6" fmla="*/ 0 h 3148013"/>
                <a:gd name="connsiteX7" fmla="*/ 303213 w 1430338"/>
                <a:gd name="connsiteY7" fmla="*/ 0 h 3148013"/>
                <a:gd name="connsiteX8" fmla="*/ 346075 w 1430338"/>
                <a:gd name="connsiteY8" fmla="*/ 0 h 3148013"/>
                <a:gd name="connsiteX9" fmla="*/ 392112 w 1430338"/>
                <a:gd name="connsiteY9" fmla="*/ 0 h 3148013"/>
                <a:gd name="connsiteX10" fmla="*/ 392113 w 1430338"/>
                <a:gd name="connsiteY10" fmla="*/ 0 h 3148013"/>
                <a:gd name="connsiteX11" fmla="*/ 434975 w 1430338"/>
                <a:gd name="connsiteY11" fmla="*/ 0 h 3148013"/>
                <a:gd name="connsiteX12" fmla="*/ 477837 w 1430338"/>
                <a:gd name="connsiteY12" fmla="*/ 0 h 3148013"/>
                <a:gd name="connsiteX13" fmla="*/ 477838 w 1430338"/>
                <a:gd name="connsiteY13" fmla="*/ 0 h 3148013"/>
                <a:gd name="connsiteX14" fmla="*/ 520700 w 1430338"/>
                <a:gd name="connsiteY14" fmla="*/ 0 h 3148013"/>
                <a:gd name="connsiteX15" fmla="*/ 563562 w 1430338"/>
                <a:gd name="connsiteY15" fmla="*/ 0 h 3148013"/>
                <a:gd name="connsiteX16" fmla="*/ 563563 w 1430338"/>
                <a:gd name="connsiteY16" fmla="*/ 0 h 3148013"/>
                <a:gd name="connsiteX17" fmla="*/ 606425 w 1430338"/>
                <a:gd name="connsiteY17" fmla="*/ 0 h 3148013"/>
                <a:gd name="connsiteX18" fmla="*/ 649287 w 1430338"/>
                <a:gd name="connsiteY18" fmla="*/ 0 h 3148013"/>
                <a:gd name="connsiteX19" fmla="*/ 649288 w 1430338"/>
                <a:gd name="connsiteY19" fmla="*/ 0 h 3148013"/>
                <a:gd name="connsiteX20" fmla="*/ 693737 w 1430338"/>
                <a:gd name="connsiteY20" fmla="*/ 0 h 3148013"/>
                <a:gd name="connsiteX21" fmla="*/ 738187 w 1430338"/>
                <a:gd name="connsiteY21" fmla="*/ 0 h 3148013"/>
                <a:gd name="connsiteX22" fmla="*/ 781050 w 1430338"/>
                <a:gd name="connsiteY22" fmla="*/ 0 h 3148013"/>
                <a:gd name="connsiteX23" fmla="*/ 823912 w 1430338"/>
                <a:gd name="connsiteY23" fmla="*/ 0 h 3148013"/>
                <a:gd name="connsiteX24" fmla="*/ 823913 w 1430338"/>
                <a:gd name="connsiteY24" fmla="*/ 0 h 3148013"/>
                <a:gd name="connsiteX25" fmla="*/ 866775 w 1430338"/>
                <a:gd name="connsiteY25" fmla="*/ 0 h 3148013"/>
                <a:gd name="connsiteX26" fmla="*/ 909637 w 1430338"/>
                <a:gd name="connsiteY26" fmla="*/ 0 h 3148013"/>
                <a:gd name="connsiteX27" fmla="*/ 909638 w 1430338"/>
                <a:gd name="connsiteY27" fmla="*/ 0 h 3148013"/>
                <a:gd name="connsiteX28" fmla="*/ 952500 w 1430338"/>
                <a:gd name="connsiteY28" fmla="*/ 0 h 3148013"/>
                <a:gd name="connsiteX29" fmla="*/ 990600 w 1430338"/>
                <a:gd name="connsiteY29" fmla="*/ 0 h 3148013"/>
                <a:gd name="connsiteX30" fmla="*/ 996950 w 1430338"/>
                <a:gd name="connsiteY30" fmla="*/ 0 h 3148013"/>
                <a:gd name="connsiteX31" fmla="*/ 1039812 w 1430338"/>
                <a:gd name="connsiteY31" fmla="*/ 4762 h 3148013"/>
                <a:gd name="connsiteX32" fmla="*/ 1039812 w 1430338"/>
                <a:gd name="connsiteY32" fmla="*/ 4762 h 3148013"/>
                <a:gd name="connsiteX33" fmla="*/ 1082675 w 1430338"/>
                <a:gd name="connsiteY33" fmla="*/ 15874 h 3148013"/>
                <a:gd name="connsiteX34" fmla="*/ 1082675 w 1430338"/>
                <a:gd name="connsiteY34" fmla="*/ 15875 h 3148013"/>
                <a:gd name="connsiteX35" fmla="*/ 1084262 w 1430338"/>
                <a:gd name="connsiteY35" fmla="*/ 15875 h 3148013"/>
                <a:gd name="connsiteX36" fmla="*/ 1125537 w 1430338"/>
                <a:gd name="connsiteY36" fmla="*/ 34925 h 3148013"/>
                <a:gd name="connsiteX37" fmla="*/ 1127125 w 1430338"/>
                <a:gd name="connsiteY37" fmla="*/ 36512 h 3148013"/>
                <a:gd name="connsiteX38" fmla="*/ 1127125 w 1430338"/>
                <a:gd name="connsiteY38" fmla="*/ 36512 h 3148013"/>
                <a:gd name="connsiteX39" fmla="*/ 1160463 w 1430338"/>
                <a:gd name="connsiteY39" fmla="*/ 60324 h 3148013"/>
                <a:gd name="connsiteX40" fmla="*/ 1169988 w 1430338"/>
                <a:gd name="connsiteY40" fmla="*/ 71437 h 3148013"/>
                <a:gd name="connsiteX41" fmla="*/ 1169988 w 1430338"/>
                <a:gd name="connsiteY41" fmla="*/ 71438 h 3148013"/>
                <a:gd name="connsiteX42" fmla="*/ 1189037 w 1430338"/>
                <a:gd name="connsiteY42" fmla="*/ 92074 h 3148013"/>
                <a:gd name="connsiteX43" fmla="*/ 1211262 w 1430338"/>
                <a:gd name="connsiteY43" fmla="*/ 128587 h 3148013"/>
                <a:gd name="connsiteX44" fmla="*/ 1212850 w 1430338"/>
                <a:gd name="connsiteY44" fmla="*/ 131762 h 3148013"/>
                <a:gd name="connsiteX45" fmla="*/ 1225550 w 1430338"/>
                <a:gd name="connsiteY45" fmla="*/ 166687 h 3148013"/>
                <a:gd name="connsiteX46" fmla="*/ 1230312 w 1430338"/>
                <a:gd name="connsiteY46" fmla="*/ 209549 h 3148013"/>
                <a:gd name="connsiteX47" fmla="*/ 1230312 w 1430338"/>
                <a:gd name="connsiteY47" fmla="*/ 617537 h 3148013"/>
                <a:gd name="connsiteX48" fmla="*/ 1255713 w 1430338"/>
                <a:gd name="connsiteY48" fmla="*/ 636587 h 3148013"/>
                <a:gd name="connsiteX49" fmla="*/ 1255713 w 1430338"/>
                <a:gd name="connsiteY49" fmla="*/ 636588 h 3148013"/>
                <a:gd name="connsiteX50" fmla="*/ 1300162 w 1430338"/>
                <a:gd name="connsiteY50" fmla="*/ 669924 h 3148013"/>
                <a:gd name="connsiteX51" fmla="*/ 1300162 w 1430338"/>
                <a:gd name="connsiteY51" fmla="*/ 669925 h 3148013"/>
                <a:gd name="connsiteX52" fmla="*/ 1343025 w 1430338"/>
                <a:gd name="connsiteY52" fmla="*/ 703262 h 3148013"/>
                <a:gd name="connsiteX53" fmla="*/ 1343025 w 1430338"/>
                <a:gd name="connsiteY53" fmla="*/ 703262 h 3148013"/>
                <a:gd name="connsiteX54" fmla="*/ 1385888 w 1430338"/>
                <a:gd name="connsiteY54" fmla="*/ 735012 h 3148013"/>
                <a:gd name="connsiteX55" fmla="*/ 1385888 w 1430338"/>
                <a:gd name="connsiteY55" fmla="*/ 735013 h 3148013"/>
                <a:gd name="connsiteX56" fmla="*/ 1412875 w 1430338"/>
                <a:gd name="connsiteY56" fmla="*/ 755649 h 3148013"/>
                <a:gd name="connsiteX57" fmla="*/ 1425575 w 1430338"/>
                <a:gd name="connsiteY57" fmla="*/ 769937 h 3148013"/>
                <a:gd name="connsiteX58" fmla="*/ 1428750 w 1430338"/>
                <a:gd name="connsiteY58" fmla="*/ 787399 h 3148013"/>
                <a:gd name="connsiteX59" fmla="*/ 1425575 w 1430338"/>
                <a:gd name="connsiteY59" fmla="*/ 803275 h 3148013"/>
                <a:gd name="connsiteX60" fmla="*/ 1412875 w 1430338"/>
                <a:gd name="connsiteY60" fmla="*/ 817562 h 3148013"/>
                <a:gd name="connsiteX61" fmla="*/ 1385888 w 1430338"/>
                <a:gd name="connsiteY61" fmla="*/ 836611 h 3148013"/>
                <a:gd name="connsiteX62" fmla="*/ 1385888 w 1430338"/>
                <a:gd name="connsiteY62" fmla="*/ 836612 h 3148013"/>
                <a:gd name="connsiteX63" fmla="*/ 1343025 w 1430338"/>
                <a:gd name="connsiteY63" fmla="*/ 871537 h 3148013"/>
                <a:gd name="connsiteX64" fmla="*/ 1343025 w 1430338"/>
                <a:gd name="connsiteY64" fmla="*/ 871538 h 3148013"/>
                <a:gd name="connsiteX65" fmla="*/ 1300162 w 1430338"/>
                <a:gd name="connsiteY65" fmla="*/ 904875 h 3148013"/>
                <a:gd name="connsiteX66" fmla="*/ 1255713 w 1430338"/>
                <a:gd name="connsiteY66" fmla="*/ 936624 h 3148013"/>
                <a:gd name="connsiteX67" fmla="*/ 1255713 w 1430338"/>
                <a:gd name="connsiteY67" fmla="*/ 936625 h 3148013"/>
                <a:gd name="connsiteX68" fmla="*/ 1230312 w 1430338"/>
                <a:gd name="connsiteY68" fmla="*/ 955675 h 3148013"/>
                <a:gd name="connsiteX69" fmla="*/ 1230312 w 1430338"/>
                <a:gd name="connsiteY69" fmla="*/ 2940050 h 3148013"/>
                <a:gd name="connsiteX70" fmla="*/ 1225550 w 1430338"/>
                <a:gd name="connsiteY70" fmla="*/ 2982913 h 3148013"/>
                <a:gd name="connsiteX71" fmla="*/ 1212850 w 1430338"/>
                <a:gd name="connsiteY71" fmla="*/ 3016250 h 3148013"/>
                <a:gd name="connsiteX72" fmla="*/ 1211262 w 1430338"/>
                <a:gd name="connsiteY72" fmla="*/ 3021013 h 3148013"/>
                <a:gd name="connsiteX73" fmla="*/ 1189037 w 1430338"/>
                <a:gd name="connsiteY73" fmla="*/ 3055938 h 3148013"/>
                <a:gd name="connsiteX74" fmla="*/ 1169988 w 1430338"/>
                <a:gd name="connsiteY74" fmla="*/ 3076574 h 3148013"/>
                <a:gd name="connsiteX75" fmla="*/ 1169988 w 1430338"/>
                <a:gd name="connsiteY75" fmla="*/ 3076575 h 3148013"/>
                <a:gd name="connsiteX76" fmla="*/ 1160463 w 1430338"/>
                <a:gd name="connsiteY76" fmla="*/ 3087688 h 3148013"/>
                <a:gd name="connsiteX77" fmla="*/ 1127125 w 1430338"/>
                <a:gd name="connsiteY77" fmla="*/ 3111500 h 3148013"/>
                <a:gd name="connsiteX78" fmla="*/ 1127125 w 1430338"/>
                <a:gd name="connsiteY78" fmla="*/ 3111501 h 3148013"/>
                <a:gd name="connsiteX79" fmla="*/ 1125537 w 1430338"/>
                <a:gd name="connsiteY79" fmla="*/ 3113088 h 3148013"/>
                <a:gd name="connsiteX80" fmla="*/ 1084262 w 1430338"/>
                <a:gd name="connsiteY80" fmla="*/ 3132138 h 3148013"/>
                <a:gd name="connsiteX81" fmla="*/ 1082675 w 1430338"/>
                <a:gd name="connsiteY81" fmla="*/ 3132138 h 3148013"/>
                <a:gd name="connsiteX82" fmla="*/ 1082675 w 1430338"/>
                <a:gd name="connsiteY82" fmla="*/ 3132137 h 3148013"/>
                <a:gd name="connsiteX83" fmla="*/ 1039813 w 1430338"/>
                <a:gd name="connsiteY83" fmla="*/ 3144837 h 3148013"/>
                <a:gd name="connsiteX84" fmla="*/ 1039813 w 1430338"/>
                <a:gd name="connsiteY84" fmla="*/ 3144838 h 3148013"/>
                <a:gd name="connsiteX85" fmla="*/ 996950 w 1430338"/>
                <a:gd name="connsiteY85" fmla="*/ 3148013 h 3148013"/>
                <a:gd name="connsiteX86" fmla="*/ 990600 w 1430338"/>
                <a:gd name="connsiteY86" fmla="*/ 3148013 h 3148013"/>
                <a:gd name="connsiteX87" fmla="*/ 952500 w 1430338"/>
                <a:gd name="connsiteY87" fmla="*/ 3148013 h 3148013"/>
                <a:gd name="connsiteX88" fmla="*/ 909638 w 1430338"/>
                <a:gd name="connsiteY88" fmla="*/ 3148013 h 3148013"/>
                <a:gd name="connsiteX89" fmla="*/ 909637 w 1430338"/>
                <a:gd name="connsiteY89" fmla="*/ 3148013 h 3148013"/>
                <a:gd name="connsiteX90" fmla="*/ 866775 w 1430338"/>
                <a:gd name="connsiteY90" fmla="*/ 3148013 h 3148013"/>
                <a:gd name="connsiteX91" fmla="*/ 823913 w 1430338"/>
                <a:gd name="connsiteY91" fmla="*/ 3148013 h 3148013"/>
                <a:gd name="connsiteX92" fmla="*/ 823912 w 1430338"/>
                <a:gd name="connsiteY92" fmla="*/ 3148013 h 3148013"/>
                <a:gd name="connsiteX93" fmla="*/ 781050 w 1430338"/>
                <a:gd name="connsiteY93" fmla="*/ 3148013 h 3148013"/>
                <a:gd name="connsiteX94" fmla="*/ 738187 w 1430338"/>
                <a:gd name="connsiteY94" fmla="*/ 3148013 h 3148013"/>
                <a:gd name="connsiteX95" fmla="*/ 693737 w 1430338"/>
                <a:gd name="connsiteY95" fmla="*/ 3148013 h 3148013"/>
                <a:gd name="connsiteX96" fmla="*/ 649288 w 1430338"/>
                <a:gd name="connsiteY96" fmla="*/ 3148013 h 3148013"/>
                <a:gd name="connsiteX97" fmla="*/ 649287 w 1430338"/>
                <a:gd name="connsiteY97" fmla="*/ 3148013 h 3148013"/>
                <a:gd name="connsiteX98" fmla="*/ 606425 w 1430338"/>
                <a:gd name="connsiteY98" fmla="*/ 3148013 h 3148013"/>
                <a:gd name="connsiteX99" fmla="*/ 563563 w 1430338"/>
                <a:gd name="connsiteY99" fmla="*/ 3148013 h 3148013"/>
                <a:gd name="connsiteX100" fmla="*/ 563562 w 1430338"/>
                <a:gd name="connsiteY100" fmla="*/ 3148013 h 3148013"/>
                <a:gd name="connsiteX101" fmla="*/ 520700 w 1430338"/>
                <a:gd name="connsiteY101" fmla="*/ 3148013 h 3148013"/>
                <a:gd name="connsiteX102" fmla="*/ 477838 w 1430338"/>
                <a:gd name="connsiteY102" fmla="*/ 3148013 h 3148013"/>
                <a:gd name="connsiteX103" fmla="*/ 477837 w 1430338"/>
                <a:gd name="connsiteY103" fmla="*/ 3148013 h 3148013"/>
                <a:gd name="connsiteX104" fmla="*/ 434975 w 1430338"/>
                <a:gd name="connsiteY104" fmla="*/ 3148013 h 3148013"/>
                <a:gd name="connsiteX105" fmla="*/ 392113 w 1430338"/>
                <a:gd name="connsiteY105" fmla="*/ 3148013 h 3148013"/>
                <a:gd name="connsiteX106" fmla="*/ 392112 w 1430338"/>
                <a:gd name="connsiteY106" fmla="*/ 3148013 h 3148013"/>
                <a:gd name="connsiteX107" fmla="*/ 346075 w 1430338"/>
                <a:gd name="connsiteY107" fmla="*/ 3148013 h 3148013"/>
                <a:gd name="connsiteX108" fmla="*/ 303213 w 1430338"/>
                <a:gd name="connsiteY108" fmla="*/ 3148013 h 3148013"/>
                <a:gd name="connsiteX109" fmla="*/ 303212 w 1430338"/>
                <a:gd name="connsiteY109" fmla="*/ 3148013 h 3148013"/>
                <a:gd name="connsiteX110" fmla="*/ 260350 w 1430338"/>
                <a:gd name="connsiteY110" fmla="*/ 3148013 h 3148013"/>
                <a:gd name="connsiteX111" fmla="*/ 239712 w 1430338"/>
                <a:gd name="connsiteY111" fmla="*/ 3148013 h 3148013"/>
                <a:gd name="connsiteX112" fmla="*/ 217487 w 1430338"/>
                <a:gd name="connsiteY112" fmla="*/ 3146426 h 3148013"/>
                <a:gd name="connsiteX113" fmla="*/ 217487 w 1430338"/>
                <a:gd name="connsiteY113" fmla="*/ 3146425 h 3148013"/>
                <a:gd name="connsiteX114" fmla="*/ 192087 w 1430338"/>
                <a:gd name="connsiteY114" fmla="*/ 3144838 h 3148013"/>
                <a:gd name="connsiteX115" fmla="*/ 174625 w 1430338"/>
                <a:gd name="connsiteY115" fmla="*/ 3140075 h 3148013"/>
                <a:gd name="connsiteX116" fmla="*/ 146049 w 1430338"/>
                <a:gd name="connsiteY116" fmla="*/ 3132138 h 3148013"/>
                <a:gd name="connsiteX117" fmla="*/ 131762 w 1430338"/>
                <a:gd name="connsiteY117" fmla="*/ 3124200 h 3148013"/>
                <a:gd name="connsiteX118" fmla="*/ 131762 w 1430338"/>
                <a:gd name="connsiteY118" fmla="*/ 3124200 h 3148013"/>
                <a:gd name="connsiteX119" fmla="*/ 106362 w 1430338"/>
                <a:gd name="connsiteY119" fmla="*/ 3113088 h 3148013"/>
                <a:gd name="connsiteX120" fmla="*/ 88900 w 1430338"/>
                <a:gd name="connsiteY120" fmla="*/ 3100388 h 3148013"/>
                <a:gd name="connsiteX121" fmla="*/ 88900 w 1430338"/>
                <a:gd name="connsiteY121" fmla="*/ 3100387 h 3148013"/>
                <a:gd name="connsiteX122" fmla="*/ 71437 w 1430338"/>
                <a:gd name="connsiteY122" fmla="*/ 3087687 h 3148013"/>
                <a:gd name="connsiteX123" fmla="*/ 44450 w 1430338"/>
                <a:gd name="connsiteY123" fmla="*/ 3059112 h 3148013"/>
                <a:gd name="connsiteX124" fmla="*/ 41275 w 1430338"/>
                <a:gd name="connsiteY124" fmla="*/ 3055937 h 3148013"/>
                <a:gd name="connsiteX125" fmla="*/ 19050 w 1430338"/>
                <a:gd name="connsiteY125" fmla="*/ 3021012 h 3148013"/>
                <a:gd name="connsiteX126" fmla="*/ 4762 w 1430338"/>
                <a:gd name="connsiteY126" fmla="*/ 2982912 h 3148013"/>
                <a:gd name="connsiteX127" fmla="*/ 0 w 1430338"/>
                <a:gd name="connsiteY127" fmla="*/ 2940050 h 3148013"/>
                <a:gd name="connsiteX128" fmla="*/ 0 w 1430338"/>
                <a:gd name="connsiteY128" fmla="*/ 209549 h 3148013"/>
                <a:gd name="connsiteX129" fmla="*/ 4762 w 1430338"/>
                <a:gd name="connsiteY129" fmla="*/ 166687 h 3148013"/>
                <a:gd name="connsiteX130" fmla="*/ 19050 w 1430338"/>
                <a:gd name="connsiteY130" fmla="*/ 128587 h 3148013"/>
                <a:gd name="connsiteX131" fmla="*/ 41275 w 1430338"/>
                <a:gd name="connsiteY131" fmla="*/ 92074 h 3148013"/>
                <a:gd name="connsiteX132" fmla="*/ 44450 w 1430338"/>
                <a:gd name="connsiteY132" fmla="*/ 90487 h 3148013"/>
                <a:gd name="connsiteX133" fmla="*/ 71437 w 1430338"/>
                <a:gd name="connsiteY133" fmla="*/ 60324 h 3148013"/>
                <a:gd name="connsiteX134" fmla="*/ 88900 w 1430338"/>
                <a:gd name="connsiteY134" fmla="*/ 49212 h 3148013"/>
                <a:gd name="connsiteX135" fmla="*/ 88900 w 1430338"/>
                <a:gd name="connsiteY135" fmla="*/ 49212 h 3148013"/>
                <a:gd name="connsiteX136" fmla="*/ 106362 w 1430338"/>
                <a:gd name="connsiteY136" fmla="*/ 34925 h 3148013"/>
                <a:gd name="connsiteX137" fmla="*/ 131762 w 1430338"/>
                <a:gd name="connsiteY137" fmla="*/ 25400 h 3148013"/>
                <a:gd name="connsiteX138" fmla="*/ 131762 w 1430338"/>
                <a:gd name="connsiteY138" fmla="*/ 25400 h 3148013"/>
                <a:gd name="connsiteX139" fmla="*/ 146049 w 1430338"/>
                <a:gd name="connsiteY139" fmla="*/ 15875 h 3148013"/>
                <a:gd name="connsiteX140" fmla="*/ 174625 w 1430338"/>
                <a:gd name="connsiteY140" fmla="*/ 9525 h 3148013"/>
                <a:gd name="connsiteX141" fmla="*/ 192087 w 1430338"/>
                <a:gd name="connsiteY141" fmla="*/ 4762 h 3148013"/>
                <a:gd name="connsiteX142" fmla="*/ 217487 w 1430338"/>
                <a:gd name="connsiteY142" fmla="*/ 3175 h 314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430338" h="3148013">
                  <a:moveTo>
                    <a:pt x="1428750" y="787400"/>
                  </a:moveTo>
                  <a:lnTo>
                    <a:pt x="1430338" y="787400"/>
                  </a:lnTo>
                  <a:lnTo>
                    <a:pt x="1430338" y="788988"/>
                  </a:lnTo>
                  <a:lnTo>
                    <a:pt x="1428750" y="788988"/>
                  </a:lnTo>
                  <a:close/>
                  <a:moveTo>
                    <a:pt x="239712" y="0"/>
                  </a:moveTo>
                  <a:lnTo>
                    <a:pt x="260350" y="0"/>
                  </a:lnTo>
                  <a:lnTo>
                    <a:pt x="303212" y="0"/>
                  </a:lnTo>
                  <a:lnTo>
                    <a:pt x="303213" y="0"/>
                  </a:lnTo>
                  <a:lnTo>
                    <a:pt x="346075" y="0"/>
                  </a:lnTo>
                  <a:lnTo>
                    <a:pt x="392112" y="0"/>
                  </a:lnTo>
                  <a:lnTo>
                    <a:pt x="392113" y="0"/>
                  </a:lnTo>
                  <a:lnTo>
                    <a:pt x="434975" y="0"/>
                  </a:lnTo>
                  <a:lnTo>
                    <a:pt x="477837" y="0"/>
                  </a:lnTo>
                  <a:lnTo>
                    <a:pt x="477838" y="0"/>
                  </a:lnTo>
                  <a:lnTo>
                    <a:pt x="520700" y="0"/>
                  </a:lnTo>
                  <a:lnTo>
                    <a:pt x="563562" y="0"/>
                  </a:lnTo>
                  <a:lnTo>
                    <a:pt x="563563" y="0"/>
                  </a:lnTo>
                  <a:lnTo>
                    <a:pt x="606425" y="0"/>
                  </a:lnTo>
                  <a:lnTo>
                    <a:pt x="649287" y="0"/>
                  </a:lnTo>
                  <a:lnTo>
                    <a:pt x="649288" y="0"/>
                  </a:lnTo>
                  <a:lnTo>
                    <a:pt x="693737" y="0"/>
                  </a:lnTo>
                  <a:lnTo>
                    <a:pt x="738187" y="0"/>
                  </a:lnTo>
                  <a:lnTo>
                    <a:pt x="781050" y="0"/>
                  </a:lnTo>
                  <a:lnTo>
                    <a:pt x="823912" y="0"/>
                  </a:lnTo>
                  <a:lnTo>
                    <a:pt x="823913" y="0"/>
                  </a:lnTo>
                  <a:lnTo>
                    <a:pt x="866775" y="0"/>
                  </a:lnTo>
                  <a:lnTo>
                    <a:pt x="909637" y="0"/>
                  </a:lnTo>
                  <a:lnTo>
                    <a:pt x="909638" y="0"/>
                  </a:lnTo>
                  <a:lnTo>
                    <a:pt x="952500" y="0"/>
                  </a:lnTo>
                  <a:lnTo>
                    <a:pt x="990600" y="0"/>
                  </a:lnTo>
                  <a:lnTo>
                    <a:pt x="996950" y="0"/>
                  </a:lnTo>
                  <a:lnTo>
                    <a:pt x="1039812" y="4762"/>
                  </a:lnTo>
                  <a:lnTo>
                    <a:pt x="1039812" y="4762"/>
                  </a:lnTo>
                  <a:lnTo>
                    <a:pt x="1082675" y="15874"/>
                  </a:lnTo>
                  <a:lnTo>
                    <a:pt x="1082675" y="15875"/>
                  </a:lnTo>
                  <a:lnTo>
                    <a:pt x="1084262" y="15875"/>
                  </a:lnTo>
                  <a:lnTo>
                    <a:pt x="1125537" y="34925"/>
                  </a:lnTo>
                  <a:lnTo>
                    <a:pt x="1127125" y="36512"/>
                  </a:lnTo>
                  <a:lnTo>
                    <a:pt x="1127125" y="36512"/>
                  </a:lnTo>
                  <a:lnTo>
                    <a:pt x="1160463" y="60324"/>
                  </a:lnTo>
                  <a:lnTo>
                    <a:pt x="1169988" y="71437"/>
                  </a:lnTo>
                  <a:lnTo>
                    <a:pt x="1169988" y="71438"/>
                  </a:lnTo>
                  <a:lnTo>
                    <a:pt x="1189037" y="92074"/>
                  </a:lnTo>
                  <a:lnTo>
                    <a:pt x="1211262" y="128587"/>
                  </a:lnTo>
                  <a:lnTo>
                    <a:pt x="1212850" y="131762"/>
                  </a:lnTo>
                  <a:lnTo>
                    <a:pt x="1225550" y="166687"/>
                  </a:lnTo>
                  <a:lnTo>
                    <a:pt x="1230312" y="209549"/>
                  </a:lnTo>
                  <a:lnTo>
                    <a:pt x="1230312" y="617537"/>
                  </a:lnTo>
                  <a:lnTo>
                    <a:pt x="1255713" y="636587"/>
                  </a:lnTo>
                  <a:lnTo>
                    <a:pt x="1255713" y="636588"/>
                  </a:lnTo>
                  <a:lnTo>
                    <a:pt x="1300162" y="669924"/>
                  </a:lnTo>
                  <a:lnTo>
                    <a:pt x="1300162" y="669925"/>
                  </a:lnTo>
                  <a:lnTo>
                    <a:pt x="1343025" y="703262"/>
                  </a:lnTo>
                  <a:lnTo>
                    <a:pt x="1343025" y="703262"/>
                  </a:lnTo>
                  <a:lnTo>
                    <a:pt x="1385888" y="735012"/>
                  </a:lnTo>
                  <a:lnTo>
                    <a:pt x="1385888" y="735013"/>
                  </a:lnTo>
                  <a:lnTo>
                    <a:pt x="1412875" y="755649"/>
                  </a:lnTo>
                  <a:lnTo>
                    <a:pt x="1425575" y="769937"/>
                  </a:lnTo>
                  <a:lnTo>
                    <a:pt x="1428750" y="787399"/>
                  </a:lnTo>
                  <a:lnTo>
                    <a:pt x="1425575" y="803275"/>
                  </a:lnTo>
                  <a:lnTo>
                    <a:pt x="1412875" y="817562"/>
                  </a:lnTo>
                  <a:lnTo>
                    <a:pt x="1385888" y="836611"/>
                  </a:lnTo>
                  <a:lnTo>
                    <a:pt x="1385888" y="836612"/>
                  </a:lnTo>
                  <a:lnTo>
                    <a:pt x="1343025" y="871537"/>
                  </a:lnTo>
                  <a:lnTo>
                    <a:pt x="1343025" y="871538"/>
                  </a:lnTo>
                  <a:lnTo>
                    <a:pt x="1300162" y="904875"/>
                  </a:lnTo>
                  <a:lnTo>
                    <a:pt x="1255713" y="936624"/>
                  </a:lnTo>
                  <a:lnTo>
                    <a:pt x="1255713" y="936625"/>
                  </a:lnTo>
                  <a:lnTo>
                    <a:pt x="1230312" y="955675"/>
                  </a:lnTo>
                  <a:lnTo>
                    <a:pt x="1230312" y="2940050"/>
                  </a:lnTo>
                  <a:lnTo>
                    <a:pt x="1225550" y="2982913"/>
                  </a:lnTo>
                  <a:lnTo>
                    <a:pt x="1212850" y="3016250"/>
                  </a:lnTo>
                  <a:lnTo>
                    <a:pt x="1211262" y="3021013"/>
                  </a:lnTo>
                  <a:lnTo>
                    <a:pt x="1189037" y="3055938"/>
                  </a:lnTo>
                  <a:lnTo>
                    <a:pt x="1169988" y="3076574"/>
                  </a:lnTo>
                  <a:lnTo>
                    <a:pt x="1169988" y="3076575"/>
                  </a:lnTo>
                  <a:lnTo>
                    <a:pt x="1160463" y="3087688"/>
                  </a:lnTo>
                  <a:lnTo>
                    <a:pt x="1127125" y="3111500"/>
                  </a:lnTo>
                  <a:lnTo>
                    <a:pt x="1127125" y="3111501"/>
                  </a:lnTo>
                  <a:lnTo>
                    <a:pt x="1125537" y="3113088"/>
                  </a:lnTo>
                  <a:lnTo>
                    <a:pt x="1084262" y="3132138"/>
                  </a:lnTo>
                  <a:lnTo>
                    <a:pt x="1082675" y="3132138"/>
                  </a:lnTo>
                  <a:lnTo>
                    <a:pt x="1082675" y="3132137"/>
                  </a:lnTo>
                  <a:lnTo>
                    <a:pt x="1039813" y="3144837"/>
                  </a:lnTo>
                  <a:lnTo>
                    <a:pt x="1039813" y="3144838"/>
                  </a:lnTo>
                  <a:lnTo>
                    <a:pt x="996950" y="3148013"/>
                  </a:lnTo>
                  <a:lnTo>
                    <a:pt x="990600" y="3148013"/>
                  </a:lnTo>
                  <a:lnTo>
                    <a:pt x="952500" y="3148013"/>
                  </a:lnTo>
                  <a:lnTo>
                    <a:pt x="909638" y="3148013"/>
                  </a:lnTo>
                  <a:lnTo>
                    <a:pt x="909637" y="3148013"/>
                  </a:lnTo>
                  <a:lnTo>
                    <a:pt x="866775" y="3148013"/>
                  </a:lnTo>
                  <a:lnTo>
                    <a:pt x="823913" y="3148013"/>
                  </a:lnTo>
                  <a:lnTo>
                    <a:pt x="823912" y="3148013"/>
                  </a:lnTo>
                  <a:lnTo>
                    <a:pt x="781050" y="3148013"/>
                  </a:lnTo>
                  <a:lnTo>
                    <a:pt x="738187" y="3148013"/>
                  </a:lnTo>
                  <a:lnTo>
                    <a:pt x="693737" y="3148013"/>
                  </a:lnTo>
                  <a:lnTo>
                    <a:pt x="649288" y="3148013"/>
                  </a:lnTo>
                  <a:lnTo>
                    <a:pt x="649287" y="3148013"/>
                  </a:lnTo>
                  <a:lnTo>
                    <a:pt x="606425" y="3148013"/>
                  </a:lnTo>
                  <a:lnTo>
                    <a:pt x="563563" y="3148013"/>
                  </a:lnTo>
                  <a:lnTo>
                    <a:pt x="563562" y="3148013"/>
                  </a:lnTo>
                  <a:lnTo>
                    <a:pt x="520700" y="3148013"/>
                  </a:lnTo>
                  <a:lnTo>
                    <a:pt x="477838" y="3148013"/>
                  </a:lnTo>
                  <a:lnTo>
                    <a:pt x="477837" y="3148013"/>
                  </a:lnTo>
                  <a:lnTo>
                    <a:pt x="434975" y="3148013"/>
                  </a:lnTo>
                  <a:lnTo>
                    <a:pt x="392113" y="3148013"/>
                  </a:lnTo>
                  <a:lnTo>
                    <a:pt x="392112" y="3148013"/>
                  </a:lnTo>
                  <a:lnTo>
                    <a:pt x="346075" y="3148013"/>
                  </a:lnTo>
                  <a:lnTo>
                    <a:pt x="303213" y="3148013"/>
                  </a:lnTo>
                  <a:lnTo>
                    <a:pt x="303212" y="3148013"/>
                  </a:lnTo>
                  <a:lnTo>
                    <a:pt x="260350" y="3148013"/>
                  </a:lnTo>
                  <a:lnTo>
                    <a:pt x="239712" y="3148013"/>
                  </a:lnTo>
                  <a:lnTo>
                    <a:pt x="217487" y="3146426"/>
                  </a:lnTo>
                  <a:lnTo>
                    <a:pt x="217487" y="3146425"/>
                  </a:lnTo>
                  <a:lnTo>
                    <a:pt x="192087" y="3144838"/>
                  </a:lnTo>
                  <a:lnTo>
                    <a:pt x="174625" y="3140075"/>
                  </a:lnTo>
                  <a:lnTo>
                    <a:pt x="146049" y="3132138"/>
                  </a:lnTo>
                  <a:lnTo>
                    <a:pt x="131762" y="3124200"/>
                  </a:lnTo>
                  <a:lnTo>
                    <a:pt x="131762" y="3124200"/>
                  </a:lnTo>
                  <a:lnTo>
                    <a:pt x="106362" y="3113088"/>
                  </a:lnTo>
                  <a:lnTo>
                    <a:pt x="88900" y="3100388"/>
                  </a:lnTo>
                  <a:lnTo>
                    <a:pt x="88900" y="3100387"/>
                  </a:lnTo>
                  <a:lnTo>
                    <a:pt x="71437" y="3087687"/>
                  </a:lnTo>
                  <a:lnTo>
                    <a:pt x="44450" y="3059112"/>
                  </a:lnTo>
                  <a:lnTo>
                    <a:pt x="41275" y="3055937"/>
                  </a:lnTo>
                  <a:lnTo>
                    <a:pt x="19050" y="3021012"/>
                  </a:lnTo>
                  <a:lnTo>
                    <a:pt x="4762" y="2982912"/>
                  </a:lnTo>
                  <a:lnTo>
                    <a:pt x="0" y="2940050"/>
                  </a:lnTo>
                  <a:lnTo>
                    <a:pt x="0" y="209549"/>
                  </a:lnTo>
                  <a:lnTo>
                    <a:pt x="4762" y="166687"/>
                  </a:lnTo>
                  <a:lnTo>
                    <a:pt x="19050" y="128587"/>
                  </a:lnTo>
                  <a:lnTo>
                    <a:pt x="41275" y="92074"/>
                  </a:lnTo>
                  <a:lnTo>
                    <a:pt x="44450" y="90487"/>
                  </a:lnTo>
                  <a:lnTo>
                    <a:pt x="71437" y="60324"/>
                  </a:lnTo>
                  <a:lnTo>
                    <a:pt x="88900" y="49212"/>
                  </a:lnTo>
                  <a:lnTo>
                    <a:pt x="88900" y="49212"/>
                  </a:lnTo>
                  <a:lnTo>
                    <a:pt x="106362" y="34925"/>
                  </a:lnTo>
                  <a:lnTo>
                    <a:pt x="131762" y="25400"/>
                  </a:lnTo>
                  <a:lnTo>
                    <a:pt x="131762" y="25400"/>
                  </a:lnTo>
                  <a:lnTo>
                    <a:pt x="146049" y="15875"/>
                  </a:lnTo>
                  <a:lnTo>
                    <a:pt x="174625" y="9525"/>
                  </a:lnTo>
                  <a:lnTo>
                    <a:pt x="192087" y="4762"/>
                  </a:lnTo>
                  <a:lnTo>
                    <a:pt x="217487" y="3175"/>
                  </a:lnTo>
                  <a:close/>
                </a:path>
              </a:pathLst>
            </a:custGeom>
            <a:solidFill>
              <a:srgbClr val="43BEA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181423" y="3750348"/>
              <a:ext cx="465183" cy="424842"/>
              <a:chOff x="6907213" y="4678363"/>
              <a:chExt cx="554038" cy="490538"/>
            </a:xfrm>
            <a:solidFill>
              <a:schemeClr val="bg1"/>
            </a:solidFill>
          </p:grpSpPr>
          <p:sp>
            <p:nvSpPr>
              <p:cNvPr id="27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Freeform 107"/>
            <p:cNvSpPr>
              <a:spLocks/>
            </p:cNvSpPr>
            <p:nvPr/>
          </p:nvSpPr>
          <p:spPr bwMode="auto">
            <a:xfrm>
              <a:off x="6457677" y="1782878"/>
              <a:ext cx="935872" cy="1538504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469075" y="2250021"/>
              <a:ext cx="1000199" cy="5874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gency FB" panose="020B0503020202020204" pitchFamily="34" charset="0"/>
                </a:rPr>
                <a:t>03</a:t>
              </a:r>
              <a:endParaRPr lang="zh-CN" altLang="en-US" sz="3600" b="1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296402" y="1601390"/>
            <a:ext cx="1916304" cy="2726411"/>
            <a:chOff x="9296402" y="1601390"/>
            <a:chExt cx="1916304" cy="2726411"/>
          </a:xfrm>
        </p:grpSpPr>
        <p:sp>
          <p:nvSpPr>
            <p:cNvPr id="4" name="任意多边形 3"/>
            <p:cNvSpPr>
              <a:spLocks/>
            </p:cNvSpPr>
            <p:nvPr/>
          </p:nvSpPr>
          <p:spPr bwMode="auto">
            <a:xfrm>
              <a:off x="9296402" y="1601390"/>
              <a:ext cx="1916304" cy="2726411"/>
            </a:xfrm>
            <a:custGeom>
              <a:avLst/>
              <a:gdLst>
                <a:gd name="connsiteX0" fmla="*/ 239712 w 1228725"/>
                <a:gd name="connsiteY0" fmla="*/ 0 h 3148013"/>
                <a:gd name="connsiteX1" fmla="*/ 252412 w 1228725"/>
                <a:gd name="connsiteY1" fmla="*/ 0 h 3148013"/>
                <a:gd name="connsiteX2" fmla="*/ 296862 w 1228725"/>
                <a:gd name="connsiteY2" fmla="*/ 0 h 3148013"/>
                <a:gd name="connsiteX3" fmla="*/ 339725 w 1228725"/>
                <a:gd name="connsiteY3" fmla="*/ 0 h 3148013"/>
                <a:gd name="connsiteX4" fmla="*/ 381000 w 1228725"/>
                <a:gd name="connsiteY4" fmla="*/ 0 h 3148013"/>
                <a:gd name="connsiteX5" fmla="*/ 423862 w 1228725"/>
                <a:gd name="connsiteY5" fmla="*/ 0 h 3148013"/>
                <a:gd name="connsiteX6" fmla="*/ 423863 w 1228725"/>
                <a:gd name="connsiteY6" fmla="*/ 0 h 3148013"/>
                <a:gd name="connsiteX7" fmla="*/ 465137 w 1228725"/>
                <a:gd name="connsiteY7" fmla="*/ 0 h 3148013"/>
                <a:gd name="connsiteX8" fmla="*/ 508000 w 1228725"/>
                <a:gd name="connsiteY8" fmla="*/ 0 h 3148013"/>
                <a:gd name="connsiteX9" fmla="*/ 550862 w 1228725"/>
                <a:gd name="connsiteY9" fmla="*/ 0 h 3148013"/>
                <a:gd name="connsiteX10" fmla="*/ 550863 w 1228725"/>
                <a:gd name="connsiteY10" fmla="*/ 0 h 3148013"/>
                <a:gd name="connsiteX11" fmla="*/ 592137 w 1228725"/>
                <a:gd name="connsiteY11" fmla="*/ 0 h 3148013"/>
                <a:gd name="connsiteX12" fmla="*/ 635000 w 1228725"/>
                <a:gd name="connsiteY12" fmla="*/ 0 h 3148013"/>
                <a:gd name="connsiteX13" fmla="*/ 676275 w 1228725"/>
                <a:gd name="connsiteY13" fmla="*/ 0 h 3148013"/>
                <a:gd name="connsiteX14" fmla="*/ 720725 w 1228725"/>
                <a:gd name="connsiteY14" fmla="*/ 0 h 3148013"/>
                <a:gd name="connsiteX15" fmla="*/ 763587 w 1228725"/>
                <a:gd name="connsiteY15" fmla="*/ 0 h 3148013"/>
                <a:gd name="connsiteX16" fmla="*/ 763588 w 1228725"/>
                <a:gd name="connsiteY16" fmla="*/ 0 h 3148013"/>
                <a:gd name="connsiteX17" fmla="*/ 804862 w 1228725"/>
                <a:gd name="connsiteY17" fmla="*/ 0 h 3148013"/>
                <a:gd name="connsiteX18" fmla="*/ 847725 w 1228725"/>
                <a:gd name="connsiteY18" fmla="*/ 0 h 3148013"/>
                <a:gd name="connsiteX19" fmla="*/ 889000 w 1228725"/>
                <a:gd name="connsiteY19" fmla="*/ 0 h 3148013"/>
                <a:gd name="connsiteX20" fmla="*/ 931862 w 1228725"/>
                <a:gd name="connsiteY20" fmla="*/ 0 h 3148013"/>
                <a:gd name="connsiteX21" fmla="*/ 931863 w 1228725"/>
                <a:gd name="connsiteY21" fmla="*/ 0 h 3148013"/>
                <a:gd name="connsiteX22" fmla="*/ 974725 w 1228725"/>
                <a:gd name="connsiteY22" fmla="*/ 0 h 3148013"/>
                <a:gd name="connsiteX23" fmla="*/ 989013 w 1228725"/>
                <a:gd name="connsiteY23" fmla="*/ 0 h 3148013"/>
                <a:gd name="connsiteX24" fmla="*/ 1016000 w 1228725"/>
                <a:gd name="connsiteY24" fmla="*/ 3175 h 3148013"/>
                <a:gd name="connsiteX25" fmla="*/ 1036638 w 1228725"/>
                <a:gd name="connsiteY25" fmla="*/ 4762 h 3148013"/>
                <a:gd name="connsiteX26" fmla="*/ 1058862 w 1228725"/>
                <a:gd name="connsiteY26" fmla="*/ 11112 h 3148013"/>
                <a:gd name="connsiteX27" fmla="*/ 1058862 w 1228725"/>
                <a:gd name="connsiteY27" fmla="*/ 11112 h 3148013"/>
                <a:gd name="connsiteX28" fmla="*/ 1081087 w 1228725"/>
                <a:gd name="connsiteY28" fmla="*/ 15874 h 3148013"/>
                <a:gd name="connsiteX29" fmla="*/ 1100137 w 1228725"/>
                <a:gd name="connsiteY29" fmla="*/ 25399 h 3148013"/>
                <a:gd name="connsiteX30" fmla="*/ 1100137 w 1228725"/>
                <a:gd name="connsiteY30" fmla="*/ 25400 h 3148013"/>
                <a:gd name="connsiteX31" fmla="*/ 1123949 w 1228725"/>
                <a:gd name="connsiteY31" fmla="*/ 34925 h 3148013"/>
                <a:gd name="connsiteX32" fmla="*/ 1144587 w 1228725"/>
                <a:gd name="connsiteY32" fmla="*/ 50800 h 3148013"/>
                <a:gd name="connsiteX33" fmla="*/ 1158875 w 1228725"/>
                <a:gd name="connsiteY33" fmla="*/ 60325 h 3148013"/>
                <a:gd name="connsiteX34" fmla="*/ 1187450 w 1228725"/>
                <a:gd name="connsiteY34" fmla="*/ 90488 h 3148013"/>
                <a:gd name="connsiteX35" fmla="*/ 1187450 w 1228725"/>
                <a:gd name="connsiteY35" fmla="*/ 90487 h 3148013"/>
                <a:gd name="connsiteX36" fmla="*/ 1189037 w 1228725"/>
                <a:gd name="connsiteY36" fmla="*/ 92075 h 3148013"/>
                <a:gd name="connsiteX37" fmla="*/ 1209675 w 1228725"/>
                <a:gd name="connsiteY37" fmla="*/ 128587 h 3148013"/>
                <a:gd name="connsiteX38" fmla="*/ 1222375 w 1228725"/>
                <a:gd name="connsiteY38" fmla="*/ 166687 h 3148013"/>
                <a:gd name="connsiteX39" fmla="*/ 1228725 w 1228725"/>
                <a:gd name="connsiteY39" fmla="*/ 209550 h 3148013"/>
                <a:gd name="connsiteX40" fmla="*/ 1228725 w 1228725"/>
                <a:gd name="connsiteY40" fmla="*/ 2940050 h 3148013"/>
                <a:gd name="connsiteX41" fmla="*/ 1222375 w 1228725"/>
                <a:gd name="connsiteY41" fmla="*/ 2982912 h 3148013"/>
                <a:gd name="connsiteX42" fmla="*/ 1209675 w 1228725"/>
                <a:gd name="connsiteY42" fmla="*/ 3021012 h 3148013"/>
                <a:gd name="connsiteX43" fmla="*/ 1189037 w 1228725"/>
                <a:gd name="connsiteY43" fmla="*/ 3055937 h 3148013"/>
                <a:gd name="connsiteX44" fmla="*/ 1187450 w 1228725"/>
                <a:gd name="connsiteY44" fmla="*/ 3059112 h 3148013"/>
                <a:gd name="connsiteX45" fmla="*/ 1187450 w 1228725"/>
                <a:gd name="connsiteY45" fmla="*/ 3059113 h 3148013"/>
                <a:gd name="connsiteX46" fmla="*/ 1158875 w 1228725"/>
                <a:gd name="connsiteY46" fmla="*/ 3087688 h 3148013"/>
                <a:gd name="connsiteX47" fmla="*/ 1144587 w 1228725"/>
                <a:gd name="connsiteY47" fmla="*/ 3097213 h 3148013"/>
                <a:gd name="connsiteX48" fmla="*/ 1144587 w 1228725"/>
                <a:gd name="connsiteY48" fmla="*/ 3097213 h 3148013"/>
                <a:gd name="connsiteX49" fmla="*/ 1123949 w 1228725"/>
                <a:gd name="connsiteY49" fmla="*/ 3113088 h 3148013"/>
                <a:gd name="connsiteX50" fmla="*/ 1100137 w 1228725"/>
                <a:gd name="connsiteY50" fmla="*/ 3124200 h 3148013"/>
                <a:gd name="connsiteX51" fmla="*/ 1081087 w 1228725"/>
                <a:gd name="connsiteY51" fmla="*/ 3132138 h 3148013"/>
                <a:gd name="connsiteX52" fmla="*/ 1058863 w 1228725"/>
                <a:gd name="connsiteY52" fmla="*/ 3136900 h 3148013"/>
                <a:gd name="connsiteX53" fmla="*/ 1036638 w 1228725"/>
                <a:gd name="connsiteY53" fmla="*/ 3144838 h 3148013"/>
                <a:gd name="connsiteX54" fmla="*/ 1016000 w 1228725"/>
                <a:gd name="connsiteY54" fmla="*/ 3146425 h 3148013"/>
                <a:gd name="connsiteX55" fmla="*/ 1016000 w 1228725"/>
                <a:gd name="connsiteY55" fmla="*/ 3146426 h 3148013"/>
                <a:gd name="connsiteX56" fmla="*/ 989013 w 1228725"/>
                <a:gd name="connsiteY56" fmla="*/ 3148013 h 3148013"/>
                <a:gd name="connsiteX57" fmla="*/ 974725 w 1228725"/>
                <a:gd name="connsiteY57" fmla="*/ 3148013 h 3148013"/>
                <a:gd name="connsiteX58" fmla="*/ 931863 w 1228725"/>
                <a:gd name="connsiteY58" fmla="*/ 3148013 h 3148013"/>
                <a:gd name="connsiteX59" fmla="*/ 931862 w 1228725"/>
                <a:gd name="connsiteY59" fmla="*/ 3148013 h 3148013"/>
                <a:gd name="connsiteX60" fmla="*/ 889000 w 1228725"/>
                <a:gd name="connsiteY60" fmla="*/ 3148013 h 3148013"/>
                <a:gd name="connsiteX61" fmla="*/ 847725 w 1228725"/>
                <a:gd name="connsiteY61" fmla="*/ 3148013 h 3148013"/>
                <a:gd name="connsiteX62" fmla="*/ 804862 w 1228725"/>
                <a:gd name="connsiteY62" fmla="*/ 3148013 h 3148013"/>
                <a:gd name="connsiteX63" fmla="*/ 763588 w 1228725"/>
                <a:gd name="connsiteY63" fmla="*/ 3148013 h 3148013"/>
                <a:gd name="connsiteX64" fmla="*/ 763587 w 1228725"/>
                <a:gd name="connsiteY64" fmla="*/ 3148013 h 3148013"/>
                <a:gd name="connsiteX65" fmla="*/ 720725 w 1228725"/>
                <a:gd name="connsiteY65" fmla="*/ 3148013 h 3148013"/>
                <a:gd name="connsiteX66" fmla="*/ 676275 w 1228725"/>
                <a:gd name="connsiteY66" fmla="*/ 3148013 h 3148013"/>
                <a:gd name="connsiteX67" fmla="*/ 635000 w 1228725"/>
                <a:gd name="connsiteY67" fmla="*/ 3148013 h 3148013"/>
                <a:gd name="connsiteX68" fmla="*/ 592137 w 1228725"/>
                <a:gd name="connsiteY68" fmla="*/ 3148013 h 3148013"/>
                <a:gd name="connsiteX69" fmla="*/ 550863 w 1228725"/>
                <a:gd name="connsiteY69" fmla="*/ 3148013 h 3148013"/>
                <a:gd name="connsiteX70" fmla="*/ 550862 w 1228725"/>
                <a:gd name="connsiteY70" fmla="*/ 3148013 h 3148013"/>
                <a:gd name="connsiteX71" fmla="*/ 508000 w 1228725"/>
                <a:gd name="connsiteY71" fmla="*/ 3148013 h 3148013"/>
                <a:gd name="connsiteX72" fmla="*/ 465137 w 1228725"/>
                <a:gd name="connsiteY72" fmla="*/ 3148013 h 3148013"/>
                <a:gd name="connsiteX73" fmla="*/ 423863 w 1228725"/>
                <a:gd name="connsiteY73" fmla="*/ 3148013 h 3148013"/>
                <a:gd name="connsiteX74" fmla="*/ 423862 w 1228725"/>
                <a:gd name="connsiteY74" fmla="*/ 3148013 h 3148013"/>
                <a:gd name="connsiteX75" fmla="*/ 381000 w 1228725"/>
                <a:gd name="connsiteY75" fmla="*/ 3148013 h 3148013"/>
                <a:gd name="connsiteX76" fmla="*/ 339725 w 1228725"/>
                <a:gd name="connsiteY76" fmla="*/ 3148013 h 3148013"/>
                <a:gd name="connsiteX77" fmla="*/ 296862 w 1228725"/>
                <a:gd name="connsiteY77" fmla="*/ 3148013 h 3148013"/>
                <a:gd name="connsiteX78" fmla="*/ 252412 w 1228725"/>
                <a:gd name="connsiteY78" fmla="*/ 3148013 h 3148013"/>
                <a:gd name="connsiteX79" fmla="*/ 239712 w 1228725"/>
                <a:gd name="connsiteY79" fmla="*/ 3148013 h 3148013"/>
                <a:gd name="connsiteX80" fmla="*/ 211137 w 1228725"/>
                <a:gd name="connsiteY80" fmla="*/ 3146426 h 3148013"/>
                <a:gd name="connsiteX81" fmla="*/ 211137 w 1228725"/>
                <a:gd name="connsiteY81" fmla="*/ 3146425 h 3148013"/>
                <a:gd name="connsiteX82" fmla="*/ 190500 w 1228725"/>
                <a:gd name="connsiteY82" fmla="*/ 3144838 h 3148013"/>
                <a:gd name="connsiteX83" fmla="*/ 168275 w 1228725"/>
                <a:gd name="connsiteY83" fmla="*/ 3136900 h 3148013"/>
                <a:gd name="connsiteX84" fmla="*/ 146049 w 1228725"/>
                <a:gd name="connsiteY84" fmla="*/ 3132138 h 3148013"/>
                <a:gd name="connsiteX85" fmla="*/ 125412 w 1228725"/>
                <a:gd name="connsiteY85" fmla="*/ 3124200 h 3148013"/>
                <a:gd name="connsiteX86" fmla="*/ 104774 w 1228725"/>
                <a:gd name="connsiteY86" fmla="*/ 3113088 h 3148013"/>
                <a:gd name="connsiteX87" fmla="*/ 84137 w 1228725"/>
                <a:gd name="connsiteY87" fmla="*/ 3097213 h 3148013"/>
                <a:gd name="connsiteX88" fmla="*/ 68263 w 1228725"/>
                <a:gd name="connsiteY88" fmla="*/ 3087688 h 3148013"/>
                <a:gd name="connsiteX89" fmla="*/ 41275 w 1228725"/>
                <a:gd name="connsiteY89" fmla="*/ 3059113 h 3148013"/>
                <a:gd name="connsiteX90" fmla="*/ 41275 w 1228725"/>
                <a:gd name="connsiteY90" fmla="*/ 3059112 h 3148013"/>
                <a:gd name="connsiteX91" fmla="*/ 39687 w 1228725"/>
                <a:gd name="connsiteY91" fmla="*/ 3055937 h 3148013"/>
                <a:gd name="connsiteX92" fmla="*/ 19050 w 1228725"/>
                <a:gd name="connsiteY92" fmla="*/ 3021012 h 3148013"/>
                <a:gd name="connsiteX93" fmla="*/ 3175 w 1228725"/>
                <a:gd name="connsiteY93" fmla="*/ 2982912 h 3148013"/>
                <a:gd name="connsiteX94" fmla="*/ 0 w 1228725"/>
                <a:gd name="connsiteY94" fmla="*/ 2940050 h 3148013"/>
                <a:gd name="connsiteX95" fmla="*/ 0 w 1228725"/>
                <a:gd name="connsiteY95" fmla="*/ 209550 h 3148013"/>
                <a:gd name="connsiteX96" fmla="*/ 3175 w 1228725"/>
                <a:gd name="connsiteY96" fmla="*/ 166687 h 3148013"/>
                <a:gd name="connsiteX97" fmla="*/ 19050 w 1228725"/>
                <a:gd name="connsiteY97" fmla="*/ 128587 h 3148013"/>
                <a:gd name="connsiteX98" fmla="*/ 39687 w 1228725"/>
                <a:gd name="connsiteY98" fmla="*/ 92075 h 3148013"/>
                <a:gd name="connsiteX99" fmla="*/ 41275 w 1228725"/>
                <a:gd name="connsiteY99" fmla="*/ 90487 h 3148013"/>
                <a:gd name="connsiteX100" fmla="*/ 41275 w 1228725"/>
                <a:gd name="connsiteY100" fmla="*/ 90488 h 3148013"/>
                <a:gd name="connsiteX101" fmla="*/ 68263 w 1228725"/>
                <a:gd name="connsiteY101" fmla="*/ 60325 h 3148013"/>
                <a:gd name="connsiteX102" fmla="*/ 84137 w 1228725"/>
                <a:gd name="connsiteY102" fmla="*/ 50801 h 3148013"/>
                <a:gd name="connsiteX103" fmla="*/ 84137 w 1228725"/>
                <a:gd name="connsiteY103" fmla="*/ 50800 h 3148013"/>
                <a:gd name="connsiteX104" fmla="*/ 104774 w 1228725"/>
                <a:gd name="connsiteY104" fmla="*/ 34925 h 3148013"/>
                <a:gd name="connsiteX105" fmla="*/ 125412 w 1228725"/>
                <a:gd name="connsiteY105" fmla="*/ 25400 h 3148013"/>
                <a:gd name="connsiteX106" fmla="*/ 125412 w 1228725"/>
                <a:gd name="connsiteY106" fmla="*/ 25399 h 3148013"/>
                <a:gd name="connsiteX107" fmla="*/ 146049 w 1228725"/>
                <a:gd name="connsiteY107" fmla="*/ 15874 h 3148013"/>
                <a:gd name="connsiteX108" fmla="*/ 168275 w 1228725"/>
                <a:gd name="connsiteY108" fmla="*/ 11112 h 3148013"/>
                <a:gd name="connsiteX109" fmla="*/ 168275 w 1228725"/>
                <a:gd name="connsiteY109" fmla="*/ 11112 h 3148013"/>
                <a:gd name="connsiteX110" fmla="*/ 190500 w 1228725"/>
                <a:gd name="connsiteY110" fmla="*/ 4762 h 3148013"/>
                <a:gd name="connsiteX111" fmla="*/ 211137 w 1228725"/>
                <a:gd name="connsiteY111" fmla="*/ 3175 h 314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228725" h="3148013">
                  <a:moveTo>
                    <a:pt x="239712" y="0"/>
                  </a:moveTo>
                  <a:lnTo>
                    <a:pt x="252412" y="0"/>
                  </a:lnTo>
                  <a:lnTo>
                    <a:pt x="296862" y="0"/>
                  </a:lnTo>
                  <a:lnTo>
                    <a:pt x="339725" y="0"/>
                  </a:lnTo>
                  <a:lnTo>
                    <a:pt x="381000" y="0"/>
                  </a:lnTo>
                  <a:lnTo>
                    <a:pt x="423862" y="0"/>
                  </a:lnTo>
                  <a:lnTo>
                    <a:pt x="423863" y="0"/>
                  </a:lnTo>
                  <a:lnTo>
                    <a:pt x="465137" y="0"/>
                  </a:lnTo>
                  <a:lnTo>
                    <a:pt x="508000" y="0"/>
                  </a:lnTo>
                  <a:lnTo>
                    <a:pt x="550862" y="0"/>
                  </a:lnTo>
                  <a:lnTo>
                    <a:pt x="550863" y="0"/>
                  </a:lnTo>
                  <a:lnTo>
                    <a:pt x="592137" y="0"/>
                  </a:lnTo>
                  <a:lnTo>
                    <a:pt x="635000" y="0"/>
                  </a:lnTo>
                  <a:lnTo>
                    <a:pt x="676275" y="0"/>
                  </a:lnTo>
                  <a:lnTo>
                    <a:pt x="720725" y="0"/>
                  </a:lnTo>
                  <a:lnTo>
                    <a:pt x="763587" y="0"/>
                  </a:lnTo>
                  <a:lnTo>
                    <a:pt x="763588" y="0"/>
                  </a:lnTo>
                  <a:lnTo>
                    <a:pt x="804862" y="0"/>
                  </a:lnTo>
                  <a:lnTo>
                    <a:pt x="847725" y="0"/>
                  </a:lnTo>
                  <a:lnTo>
                    <a:pt x="889000" y="0"/>
                  </a:lnTo>
                  <a:lnTo>
                    <a:pt x="931862" y="0"/>
                  </a:lnTo>
                  <a:lnTo>
                    <a:pt x="931863" y="0"/>
                  </a:lnTo>
                  <a:lnTo>
                    <a:pt x="974725" y="0"/>
                  </a:lnTo>
                  <a:lnTo>
                    <a:pt x="989013" y="0"/>
                  </a:lnTo>
                  <a:lnTo>
                    <a:pt x="1016000" y="3175"/>
                  </a:lnTo>
                  <a:lnTo>
                    <a:pt x="1036638" y="4762"/>
                  </a:lnTo>
                  <a:lnTo>
                    <a:pt x="1058862" y="11112"/>
                  </a:lnTo>
                  <a:lnTo>
                    <a:pt x="1058862" y="11112"/>
                  </a:lnTo>
                  <a:lnTo>
                    <a:pt x="1081087" y="15874"/>
                  </a:lnTo>
                  <a:lnTo>
                    <a:pt x="1100137" y="25399"/>
                  </a:lnTo>
                  <a:lnTo>
                    <a:pt x="1100137" y="25400"/>
                  </a:lnTo>
                  <a:lnTo>
                    <a:pt x="1123949" y="34925"/>
                  </a:lnTo>
                  <a:lnTo>
                    <a:pt x="1144587" y="50800"/>
                  </a:lnTo>
                  <a:lnTo>
                    <a:pt x="1158875" y="60325"/>
                  </a:lnTo>
                  <a:lnTo>
                    <a:pt x="1187450" y="90488"/>
                  </a:lnTo>
                  <a:lnTo>
                    <a:pt x="1187450" y="90487"/>
                  </a:lnTo>
                  <a:lnTo>
                    <a:pt x="1189037" y="92075"/>
                  </a:lnTo>
                  <a:lnTo>
                    <a:pt x="1209675" y="128587"/>
                  </a:lnTo>
                  <a:lnTo>
                    <a:pt x="1222375" y="166687"/>
                  </a:lnTo>
                  <a:lnTo>
                    <a:pt x="1228725" y="209550"/>
                  </a:lnTo>
                  <a:lnTo>
                    <a:pt x="1228725" y="2940050"/>
                  </a:lnTo>
                  <a:lnTo>
                    <a:pt x="1222375" y="2982912"/>
                  </a:lnTo>
                  <a:lnTo>
                    <a:pt x="1209675" y="3021012"/>
                  </a:lnTo>
                  <a:lnTo>
                    <a:pt x="1189037" y="3055937"/>
                  </a:lnTo>
                  <a:lnTo>
                    <a:pt x="1187450" y="3059112"/>
                  </a:lnTo>
                  <a:lnTo>
                    <a:pt x="1187450" y="3059113"/>
                  </a:lnTo>
                  <a:lnTo>
                    <a:pt x="1158875" y="3087688"/>
                  </a:lnTo>
                  <a:lnTo>
                    <a:pt x="1144587" y="3097213"/>
                  </a:lnTo>
                  <a:lnTo>
                    <a:pt x="1144587" y="3097213"/>
                  </a:lnTo>
                  <a:lnTo>
                    <a:pt x="1123949" y="3113088"/>
                  </a:lnTo>
                  <a:lnTo>
                    <a:pt x="1100137" y="3124200"/>
                  </a:lnTo>
                  <a:lnTo>
                    <a:pt x="1081087" y="3132138"/>
                  </a:lnTo>
                  <a:lnTo>
                    <a:pt x="1058863" y="3136900"/>
                  </a:lnTo>
                  <a:lnTo>
                    <a:pt x="1036638" y="3144838"/>
                  </a:lnTo>
                  <a:lnTo>
                    <a:pt x="1016000" y="3146425"/>
                  </a:lnTo>
                  <a:lnTo>
                    <a:pt x="1016000" y="3146426"/>
                  </a:lnTo>
                  <a:lnTo>
                    <a:pt x="989013" y="3148013"/>
                  </a:lnTo>
                  <a:lnTo>
                    <a:pt x="974725" y="3148013"/>
                  </a:lnTo>
                  <a:lnTo>
                    <a:pt x="931863" y="3148013"/>
                  </a:lnTo>
                  <a:lnTo>
                    <a:pt x="931862" y="3148013"/>
                  </a:lnTo>
                  <a:lnTo>
                    <a:pt x="889000" y="3148013"/>
                  </a:lnTo>
                  <a:lnTo>
                    <a:pt x="847725" y="3148013"/>
                  </a:lnTo>
                  <a:lnTo>
                    <a:pt x="804862" y="3148013"/>
                  </a:lnTo>
                  <a:lnTo>
                    <a:pt x="763588" y="3148013"/>
                  </a:lnTo>
                  <a:lnTo>
                    <a:pt x="763587" y="3148013"/>
                  </a:lnTo>
                  <a:lnTo>
                    <a:pt x="720725" y="3148013"/>
                  </a:lnTo>
                  <a:lnTo>
                    <a:pt x="676275" y="3148013"/>
                  </a:lnTo>
                  <a:lnTo>
                    <a:pt x="635000" y="3148013"/>
                  </a:lnTo>
                  <a:lnTo>
                    <a:pt x="592137" y="3148013"/>
                  </a:lnTo>
                  <a:lnTo>
                    <a:pt x="550863" y="3148013"/>
                  </a:lnTo>
                  <a:lnTo>
                    <a:pt x="550862" y="3148013"/>
                  </a:lnTo>
                  <a:lnTo>
                    <a:pt x="508000" y="3148013"/>
                  </a:lnTo>
                  <a:lnTo>
                    <a:pt x="465137" y="3148013"/>
                  </a:lnTo>
                  <a:lnTo>
                    <a:pt x="423863" y="3148013"/>
                  </a:lnTo>
                  <a:lnTo>
                    <a:pt x="423862" y="3148013"/>
                  </a:lnTo>
                  <a:lnTo>
                    <a:pt x="381000" y="3148013"/>
                  </a:lnTo>
                  <a:lnTo>
                    <a:pt x="339725" y="3148013"/>
                  </a:lnTo>
                  <a:lnTo>
                    <a:pt x="296862" y="3148013"/>
                  </a:lnTo>
                  <a:lnTo>
                    <a:pt x="252412" y="3148013"/>
                  </a:lnTo>
                  <a:lnTo>
                    <a:pt x="239712" y="3148013"/>
                  </a:lnTo>
                  <a:lnTo>
                    <a:pt x="211137" y="3146426"/>
                  </a:lnTo>
                  <a:lnTo>
                    <a:pt x="211137" y="3146425"/>
                  </a:lnTo>
                  <a:lnTo>
                    <a:pt x="190500" y="3144838"/>
                  </a:lnTo>
                  <a:lnTo>
                    <a:pt x="168275" y="3136900"/>
                  </a:lnTo>
                  <a:lnTo>
                    <a:pt x="146049" y="3132138"/>
                  </a:lnTo>
                  <a:lnTo>
                    <a:pt x="125412" y="3124200"/>
                  </a:lnTo>
                  <a:lnTo>
                    <a:pt x="104774" y="3113088"/>
                  </a:lnTo>
                  <a:lnTo>
                    <a:pt x="84137" y="3097213"/>
                  </a:lnTo>
                  <a:lnTo>
                    <a:pt x="68263" y="3087688"/>
                  </a:lnTo>
                  <a:lnTo>
                    <a:pt x="41275" y="3059113"/>
                  </a:lnTo>
                  <a:lnTo>
                    <a:pt x="41275" y="3059112"/>
                  </a:lnTo>
                  <a:lnTo>
                    <a:pt x="39687" y="3055937"/>
                  </a:lnTo>
                  <a:lnTo>
                    <a:pt x="19050" y="3021012"/>
                  </a:lnTo>
                  <a:lnTo>
                    <a:pt x="3175" y="2982912"/>
                  </a:lnTo>
                  <a:lnTo>
                    <a:pt x="0" y="2940050"/>
                  </a:lnTo>
                  <a:lnTo>
                    <a:pt x="0" y="209550"/>
                  </a:lnTo>
                  <a:lnTo>
                    <a:pt x="3175" y="166687"/>
                  </a:lnTo>
                  <a:lnTo>
                    <a:pt x="19050" y="128587"/>
                  </a:lnTo>
                  <a:lnTo>
                    <a:pt x="39687" y="92075"/>
                  </a:lnTo>
                  <a:lnTo>
                    <a:pt x="41275" y="90487"/>
                  </a:lnTo>
                  <a:lnTo>
                    <a:pt x="41275" y="90488"/>
                  </a:lnTo>
                  <a:lnTo>
                    <a:pt x="68263" y="60325"/>
                  </a:lnTo>
                  <a:lnTo>
                    <a:pt x="84137" y="50801"/>
                  </a:lnTo>
                  <a:lnTo>
                    <a:pt x="84137" y="50800"/>
                  </a:lnTo>
                  <a:lnTo>
                    <a:pt x="104774" y="34925"/>
                  </a:lnTo>
                  <a:lnTo>
                    <a:pt x="125412" y="25400"/>
                  </a:lnTo>
                  <a:lnTo>
                    <a:pt x="125412" y="25399"/>
                  </a:lnTo>
                  <a:lnTo>
                    <a:pt x="146049" y="15874"/>
                  </a:lnTo>
                  <a:lnTo>
                    <a:pt x="168275" y="11112"/>
                  </a:lnTo>
                  <a:lnTo>
                    <a:pt x="168275" y="11112"/>
                  </a:lnTo>
                  <a:lnTo>
                    <a:pt x="190500" y="4762"/>
                  </a:lnTo>
                  <a:lnTo>
                    <a:pt x="211137" y="3175"/>
                  </a:lnTo>
                  <a:close/>
                </a:path>
              </a:pathLst>
            </a:custGeom>
            <a:solidFill>
              <a:srgbClr val="0D7CB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137"/>
            <p:cNvSpPr>
              <a:spLocks/>
            </p:cNvSpPr>
            <p:nvPr/>
          </p:nvSpPr>
          <p:spPr bwMode="auto">
            <a:xfrm>
              <a:off x="9296402" y="1782878"/>
              <a:ext cx="930918" cy="1538504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0120684" y="3699477"/>
              <a:ext cx="394539" cy="478462"/>
              <a:chOff x="8418513" y="4619626"/>
              <a:chExt cx="469900" cy="552450"/>
            </a:xfrm>
            <a:solidFill>
              <a:schemeClr val="bg1"/>
            </a:solidFill>
          </p:grpSpPr>
          <p:sp>
            <p:nvSpPr>
              <p:cNvPr id="41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9305393" y="2250021"/>
              <a:ext cx="997574" cy="5874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gency FB" panose="020B0503020202020204" pitchFamily="34" charset="0"/>
                </a:rPr>
                <a:t>04</a:t>
              </a:r>
              <a:endParaRPr lang="zh-CN" altLang="en-US" sz="3600" b="1" dirty="0">
                <a:latin typeface="Agency FB" panose="020B0503020202020204" pitchFamily="34" charset="0"/>
              </a:endParaRPr>
            </a:p>
          </p:txBody>
        </p:sp>
      </p:grpSp>
      <p:sp>
        <p:nvSpPr>
          <p:cNvPr id="73" name="TextBox 14"/>
          <p:cNvSpPr txBox="1"/>
          <p:nvPr/>
        </p:nvSpPr>
        <p:spPr>
          <a:xfrm>
            <a:off x="810503" y="4517495"/>
            <a:ext cx="233595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6" name="TextBox 14"/>
          <p:cNvSpPr txBox="1"/>
          <p:nvPr/>
        </p:nvSpPr>
        <p:spPr>
          <a:xfrm>
            <a:off x="3592994" y="4517495"/>
            <a:ext cx="233595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7" name="TextBox 14"/>
          <p:cNvSpPr txBox="1"/>
          <p:nvPr/>
        </p:nvSpPr>
        <p:spPr>
          <a:xfrm>
            <a:off x="6375485" y="4517495"/>
            <a:ext cx="233595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8" name="TextBox 14"/>
          <p:cNvSpPr txBox="1"/>
          <p:nvPr/>
        </p:nvSpPr>
        <p:spPr>
          <a:xfrm>
            <a:off x="9157976" y="4517495"/>
            <a:ext cx="233595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360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doors dir="vert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6" grpId="0"/>
      <p:bldP spid="77" grpId="0"/>
      <p:bldP spid="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4643715" y="2195905"/>
            <a:ext cx="2688768" cy="2757941"/>
            <a:chOff x="4284128" y="1769580"/>
            <a:chExt cx="3299895" cy="3384790"/>
          </a:xfrm>
        </p:grpSpPr>
        <p:grpSp>
          <p:nvGrpSpPr>
            <p:cNvPr id="2" name="Group 20"/>
            <p:cNvGrpSpPr/>
            <p:nvPr/>
          </p:nvGrpSpPr>
          <p:grpSpPr>
            <a:xfrm flipH="1">
              <a:off x="4670872" y="3926539"/>
              <a:ext cx="1613003" cy="1227831"/>
              <a:chOff x="4250639" y="3537480"/>
              <a:chExt cx="1529450" cy="1164230"/>
            </a:xfrm>
            <a:solidFill>
              <a:srgbClr val="43BEA2"/>
            </a:solidFill>
          </p:grpSpPr>
          <p:sp>
            <p:nvSpPr>
              <p:cNvPr id="3" name="Freeform 21"/>
              <p:cNvSpPr>
                <a:spLocks/>
              </p:cNvSpPr>
              <p:nvPr/>
            </p:nvSpPr>
            <p:spPr bwMode="auto">
              <a:xfrm>
                <a:off x="4250639" y="3537480"/>
                <a:ext cx="1529450" cy="1164230"/>
              </a:xfrm>
              <a:custGeom>
                <a:avLst/>
                <a:gdLst>
                  <a:gd name="T0" fmla="*/ 192 w 813"/>
                  <a:gd name="T1" fmla="*/ 556 h 619"/>
                  <a:gd name="T2" fmla="*/ 637 w 813"/>
                  <a:gd name="T3" fmla="*/ 535 h 619"/>
                  <a:gd name="T4" fmla="*/ 637 w 813"/>
                  <a:gd name="T5" fmla="*/ 535 h 619"/>
                  <a:gd name="T6" fmla="*/ 783 w 813"/>
                  <a:gd name="T7" fmla="*/ 348 h 619"/>
                  <a:gd name="T8" fmla="*/ 575 w 813"/>
                  <a:gd name="T9" fmla="*/ 31 h 619"/>
                  <a:gd name="T10" fmla="*/ 258 w 813"/>
                  <a:gd name="T11" fmla="*/ 238 h 619"/>
                  <a:gd name="T12" fmla="*/ 342 w 813"/>
                  <a:gd name="T13" fmla="*/ 494 h 619"/>
                  <a:gd name="T14" fmla="*/ 220 w 813"/>
                  <a:gd name="T15" fmla="*/ 472 h 619"/>
                  <a:gd name="T16" fmla="*/ 241 w 813"/>
                  <a:gd name="T17" fmla="*/ 408 h 619"/>
                  <a:gd name="T18" fmla="*/ 0 w 813"/>
                  <a:gd name="T19" fmla="*/ 379 h 619"/>
                  <a:gd name="T20" fmla="*/ 171 w 813"/>
                  <a:gd name="T21" fmla="*/ 619 h 619"/>
                  <a:gd name="T22" fmla="*/ 192 w 813"/>
                  <a:gd name="T23" fmla="*/ 556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3" h="619">
                    <a:moveTo>
                      <a:pt x="192" y="556"/>
                    </a:moveTo>
                    <a:cubicBezTo>
                      <a:pt x="319" y="598"/>
                      <a:pt x="511" y="596"/>
                      <a:pt x="637" y="535"/>
                    </a:cubicBezTo>
                    <a:cubicBezTo>
                      <a:pt x="637" y="535"/>
                      <a:pt x="638" y="536"/>
                      <a:pt x="637" y="535"/>
                    </a:cubicBezTo>
                    <a:cubicBezTo>
                      <a:pt x="710" y="500"/>
                      <a:pt x="765" y="432"/>
                      <a:pt x="783" y="348"/>
                    </a:cubicBezTo>
                    <a:cubicBezTo>
                      <a:pt x="813" y="203"/>
                      <a:pt x="720" y="61"/>
                      <a:pt x="575" y="31"/>
                    </a:cubicBezTo>
                    <a:cubicBezTo>
                      <a:pt x="430" y="0"/>
                      <a:pt x="288" y="93"/>
                      <a:pt x="258" y="238"/>
                    </a:cubicBezTo>
                    <a:cubicBezTo>
                      <a:pt x="237" y="336"/>
                      <a:pt x="273" y="432"/>
                      <a:pt x="342" y="494"/>
                    </a:cubicBezTo>
                    <a:cubicBezTo>
                      <a:pt x="301" y="492"/>
                      <a:pt x="260" y="485"/>
                      <a:pt x="220" y="472"/>
                    </a:cubicBezTo>
                    <a:cubicBezTo>
                      <a:pt x="227" y="451"/>
                      <a:pt x="234" y="429"/>
                      <a:pt x="241" y="408"/>
                    </a:cubicBezTo>
                    <a:cubicBezTo>
                      <a:pt x="170" y="424"/>
                      <a:pt x="85" y="418"/>
                      <a:pt x="0" y="379"/>
                    </a:cubicBezTo>
                    <a:cubicBezTo>
                      <a:pt x="30" y="468"/>
                      <a:pt x="87" y="553"/>
                      <a:pt x="171" y="619"/>
                    </a:cubicBezTo>
                    <a:cubicBezTo>
                      <a:pt x="178" y="598"/>
                      <a:pt x="185" y="577"/>
                      <a:pt x="192" y="55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" name="Oval 22"/>
              <p:cNvSpPr/>
              <p:nvPr/>
            </p:nvSpPr>
            <p:spPr>
              <a:xfrm>
                <a:off x="4946647" y="3804569"/>
                <a:ext cx="551192" cy="551192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Shape 1849"/>
              <p:cNvSpPr/>
              <p:nvPr/>
            </p:nvSpPr>
            <p:spPr>
              <a:xfrm flipH="1">
                <a:off x="5071935" y="3959885"/>
                <a:ext cx="329565" cy="265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0" h="21363" extrusionOk="0">
                    <a:moveTo>
                      <a:pt x="7274" y="21020"/>
                    </a:moveTo>
                    <a:cubicBezTo>
                      <a:pt x="7274" y="21376"/>
                      <a:pt x="7435" y="21475"/>
                      <a:pt x="7659" y="21222"/>
                    </a:cubicBezTo>
                    <a:cubicBezTo>
                      <a:pt x="7951" y="20894"/>
                      <a:pt x="10973" y="17529"/>
                      <a:pt x="10973" y="17529"/>
                    </a:cubicBezTo>
                    <a:lnTo>
                      <a:pt x="7274" y="15153"/>
                    </a:lnTo>
                    <a:cubicBezTo>
                      <a:pt x="7274" y="15153"/>
                      <a:pt x="7274" y="21020"/>
                      <a:pt x="7274" y="21020"/>
                    </a:cubicBezTo>
                    <a:close/>
                    <a:moveTo>
                      <a:pt x="20812" y="50"/>
                    </a:moveTo>
                    <a:cubicBezTo>
                      <a:pt x="20412" y="224"/>
                      <a:pt x="667" y="8860"/>
                      <a:pt x="277" y="9030"/>
                    </a:cubicBezTo>
                    <a:cubicBezTo>
                      <a:pt x="-53" y="9174"/>
                      <a:pt x="-126" y="9528"/>
                      <a:pt x="266" y="9723"/>
                    </a:cubicBezTo>
                    <a:cubicBezTo>
                      <a:pt x="733" y="9955"/>
                      <a:pt x="4681" y="11919"/>
                      <a:pt x="4681" y="11919"/>
                    </a:cubicBezTo>
                    <a:lnTo>
                      <a:pt x="4681" y="11919"/>
                    </a:lnTo>
                    <a:lnTo>
                      <a:pt x="7298" y="13221"/>
                    </a:lnTo>
                    <a:cubicBezTo>
                      <a:pt x="7298" y="13221"/>
                      <a:pt x="19903" y="1732"/>
                      <a:pt x="20073" y="1577"/>
                    </a:cubicBezTo>
                    <a:cubicBezTo>
                      <a:pt x="20246" y="1420"/>
                      <a:pt x="20443" y="1713"/>
                      <a:pt x="20319" y="1881"/>
                    </a:cubicBezTo>
                    <a:cubicBezTo>
                      <a:pt x="20194" y="2050"/>
                      <a:pt x="11163" y="14170"/>
                      <a:pt x="11163" y="14170"/>
                    </a:cubicBezTo>
                    <a:cubicBezTo>
                      <a:pt x="11163" y="14170"/>
                      <a:pt x="11163" y="14170"/>
                      <a:pt x="11163" y="14171"/>
                    </a:cubicBezTo>
                    <a:lnTo>
                      <a:pt x="10637" y="14898"/>
                    </a:lnTo>
                    <a:lnTo>
                      <a:pt x="11333" y="15363"/>
                    </a:lnTo>
                    <a:lnTo>
                      <a:pt x="11333" y="15363"/>
                    </a:lnTo>
                    <a:cubicBezTo>
                      <a:pt x="11333" y="15363"/>
                      <a:pt x="16742" y="18976"/>
                      <a:pt x="17127" y="19234"/>
                    </a:cubicBezTo>
                    <a:cubicBezTo>
                      <a:pt x="17464" y="19459"/>
                      <a:pt x="17904" y="19272"/>
                      <a:pt x="18001" y="18750"/>
                    </a:cubicBezTo>
                    <a:cubicBezTo>
                      <a:pt x="18117" y="18135"/>
                      <a:pt x="21310" y="1052"/>
                      <a:pt x="21382" y="671"/>
                    </a:cubicBezTo>
                    <a:cubicBezTo>
                      <a:pt x="21474" y="177"/>
                      <a:pt x="21211" y="-125"/>
                      <a:pt x="20812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solidFill>
                  <a:schemeClr val="bg1">
                    <a:lumMod val="85000"/>
                  </a:schemeClr>
                </a:solidFill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43"/>
            <p:cNvGrpSpPr/>
            <p:nvPr/>
          </p:nvGrpSpPr>
          <p:grpSpPr>
            <a:xfrm>
              <a:off x="6101506" y="3574382"/>
              <a:ext cx="1476228" cy="1403910"/>
              <a:chOff x="6254758" y="3535584"/>
              <a:chExt cx="1399760" cy="1331188"/>
            </a:xfrm>
            <a:solidFill>
              <a:srgbClr val="0D7CB4"/>
            </a:solidFill>
          </p:grpSpPr>
          <p:grpSp>
            <p:nvGrpSpPr>
              <p:cNvPr id="7" name="Group 15"/>
              <p:cNvGrpSpPr/>
              <p:nvPr/>
            </p:nvGrpSpPr>
            <p:grpSpPr>
              <a:xfrm flipH="1">
                <a:off x="6254758" y="3535584"/>
                <a:ext cx="1399760" cy="1331188"/>
                <a:chOff x="3023802" y="3203565"/>
                <a:chExt cx="1399760" cy="1331188"/>
              </a:xfrm>
              <a:grpFill/>
            </p:grpSpPr>
            <p:sp>
              <p:nvSpPr>
                <p:cNvPr id="9" name="Freeform 20"/>
                <p:cNvSpPr>
                  <a:spLocks/>
                </p:cNvSpPr>
                <p:nvPr/>
              </p:nvSpPr>
              <p:spPr bwMode="auto">
                <a:xfrm>
                  <a:off x="3023802" y="3203565"/>
                  <a:ext cx="1399760" cy="1331188"/>
                </a:xfrm>
                <a:custGeom>
                  <a:avLst/>
                  <a:gdLst>
                    <a:gd name="T0" fmla="*/ 66 w 745"/>
                    <a:gd name="T1" fmla="*/ 251 h 708"/>
                    <a:gd name="T2" fmla="*/ 284 w 745"/>
                    <a:gd name="T3" fmla="*/ 640 h 708"/>
                    <a:gd name="T4" fmla="*/ 284 w 745"/>
                    <a:gd name="T5" fmla="*/ 640 h 708"/>
                    <a:gd name="T6" fmla="*/ 517 w 745"/>
                    <a:gd name="T7" fmla="*/ 686 h 708"/>
                    <a:gd name="T8" fmla="*/ 707 w 745"/>
                    <a:gd name="T9" fmla="*/ 358 h 708"/>
                    <a:gd name="T10" fmla="*/ 379 w 745"/>
                    <a:gd name="T11" fmla="*/ 167 h 708"/>
                    <a:gd name="T12" fmla="*/ 189 w 745"/>
                    <a:gd name="T13" fmla="*/ 357 h 708"/>
                    <a:gd name="T14" fmla="*/ 154 w 745"/>
                    <a:gd name="T15" fmla="*/ 239 h 708"/>
                    <a:gd name="T16" fmla="*/ 220 w 745"/>
                    <a:gd name="T17" fmla="*/ 229 h 708"/>
                    <a:gd name="T18" fmla="*/ 138 w 745"/>
                    <a:gd name="T19" fmla="*/ 0 h 708"/>
                    <a:gd name="T20" fmla="*/ 0 w 745"/>
                    <a:gd name="T21" fmla="*/ 261 h 708"/>
                    <a:gd name="T22" fmla="*/ 66 w 745"/>
                    <a:gd name="T23" fmla="*/ 251 h 7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45" h="708">
                      <a:moveTo>
                        <a:pt x="66" y="251"/>
                      </a:moveTo>
                      <a:cubicBezTo>
                        <a:pt x="85" y="383"/>
                        <a:pt x="172" y="554"/>
                        <a:pt x="284" y="640"/>
                      </a:cubicBezTo>
                      <a:cubicBezTo>
                        <a:pt x="284" y="639"/>
                        <a:pt x="283" y="640"/>
                        <a:pt x="284" y="640"/>
                      </a:cubicBezTo>
                      <a:cubicBezTo>
                        <a:pt x="347" y="689"/>
                        <a:pt x="433" y="708"/>
                        <a:pt x="517" y="686"/>
                      </a:cubicBezTo>
                      <a:cubicBezTo>
                        <a:pt x="660" y="648"/>
                        <a:pt x="745" y="501"/>
                        <a:pt x="707" y="358"/>
                      </a:cubicBezTo>
                      <a:cubicBezTo>
                        <a:pt x="669" y="215"/>
                        <a:pt x="522" y="129"/>
                        <a:pt x="379" y="167"/>
                      </a:cubicBezTo>
                      <a:cubicBezTo>
                        <a:pt x="283" y="193"/>
                        <a:pt x="213" y="268"/>
                        <a:pt x="189" y="357"/>
                      </a:cubicBezTo>
                      <a:cubicBezTo>
                        <a:pt x="171" y="320"/>
                        <a:pt x="160" y="280"/>
                        <a:pt x="154" y="239"/>
                      </a:cubicBezTo>
                      <a:cubicBezTo>
                        <a:pt x="176" y="235"/>
                        <a:pt x="198" y="232"/>
                        <a:pt x="220" y="229"/>
                      </a:cubicBezTo>
                      <a:cubicBezTo>
                        <a:pt x="174" y="172"/>
                        <a:pt x="141" y="94"/>
                        <a:pt x="138" y="0"/>
                      </a:cubicBezTo>
                      <a:cubicBezTo>
                        <a:pt x="72" y="66"/>
                        <a:pt x="22" y="156"/>
                        <a:pt x="0" y="261"/>
                      </a:cubicBezTo>
                      <a:cubicBezTo>
                        <a:pt x="22" y="258"/>
                        <a:pt x="44" y="254"/>
                        <a:pt x="66" y="2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" name="Oval 19"/>
                <p:cNvSpPr/>
                <p:nvPr/>
              </p:nvSpPr>
              <p:spPr>
                <a:xfrm>
                  <a:off x="3596074" y="3732211"/>
                  <a:ext cx="551192" cy="551192"/>
                </a:xfrm>
                <a:prstGeom prst="ellips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" name="Shape 2671"/>
              <p:cNvSpPr/>
              <p:nvPr/>
            </p:nvSpPr>
            <p:spPr>
              <a:xfrm>
                <a:off x="6705147" y="4201178"/>
                <a:ext cx="203005" cy="286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574" extrusionOk="0">
                    <a:moveTo>
                      <a:pt x="13864" y="16422"/>
                    </a:moveTo>
                    <a:cubicBezTo>
                      <a:pt x="13295" y="16782"/>
                      <a:pt x="12583" y="17013"/>
                      <a:pt x="11740" y="17115"/>
                    </a:cubicBezTo>
                    <a:lnTo>
                      <a:pt x="11752" y="18333"/>
                    </a:lnTo>
                    <a:lnTo>
                      <a:pt x="9908" y="18336"/>
                    </a:lnTo>
                    <a:lnTo>
                      <a:pt x="9897" y="17119"/>
                    </a:lnTo>
                    <a:cubicBezTo>
                      <a:pt x="9066" y="17021"/>
                      <a:pt x="8316" y="16773"/>
                      <a:pt x="7666" y="16391"/>
                    </a:cubicBezTo>
                    <a:cubicBezTo>
                      <a:pt x="6892" y="15916"/>
                      <a:pt x="6492" y="15369"/>
                      <a:pt x="6466" y="14757"/>
                    </a:cubicBezTo>
                    <a:lnTo>
                      <a:pt x="6503" y="14424"/>
                    </a:lnTo>
                    <a:lnTo>
                      <a:pt x="8292" y="14419"/>
                    </a:lnTo>
                    <a:lnTo>
                      <a:pt x="8298" y="14543"/>
                    </a:lnTo>
                    <a:cubicBezTo>
                      <a:pt x="8309" y="15050"/>
                      <a:pt x="8528" y="15427"/>
                      <a:pt x="8960" y="15694"/>
                    </a:cubicBezTo>
                    <a:cubicBezTo>
                      <a:pt x="9384" y="15964"/>
                      <a:pt x="10003" y="16098"/>
                      <a:pt x="10790" y="16098"/>
                    </a:cubicBezTo>
                    <a:cubicBezTo>
                      <a:pt x="11584" y="16093"/>
                      <a:pt x="12202" y="15951"/>
                      <a:pt x="12633" y="15680"/>
                    </a:cubicBezTo>
                    <a:cubicBezTo>
                      <a:pt x="13064" y="15409"/>
                      <a:pt x="13270" y="15036"/>
                      <a:pt x="13270" y="14552"/>
                    </a:cubicBezTo>
                    <a:cubicBezTo>
                      <a:pt x="13270" y="14153"/>
                      <a:pt x="13070" y="13842"/>
                      <a:pt x="12652" y="13606"/>
                    </a:cubicBezTo>
                    <a:cubicBezTo>
                      <a:pt x="12221" y="13367"/>
                      <a:pt x="11477" y="13158"/>
                      <a:pt x="10433" y="12985"/>
                    </a:cubicBezTo>
                    <a:cubicBezTo>
                      <a:pt x="9278" y="12794"/>
                      <a:pt x="8385" y="12496"/>
                      <a:pt x="7803" y="12110"/>
                    </a:cubicBezTo>
                    <a:cubicBezTo>
                      <a:pt x="7210" y="11710"/>
                      <a:pt x="6897" y="11199"/>
                      <a:pt x="6892" y="10591"/>
                    </a:cubicBezTo>
                    <a:cubicBezTo>
                      <a:pt x="6886" y="9899"/>
                      <a:pt x="7266" y="9321"/>
                      <a:pt x="8023" y="8877"/>
                    </a:cubicBezTo>
                    <a:cubicBezTo>
                      <a:pt x="8534" y="8574"/>
                      <a:pt x="9147" y="8376"/>
                      <a:pt x="9833" y="8282"/>
                    </a:cubicBezTo>
                    <a:lnTo>
                      <a:pt x="9822" y="7225"/>
                    </a:lnTo>
                    <a:lnTo>
                      <a:pt x="11665" y="7216"/>
                    </a:lnTo>
                    <a:lnTo>
                      <a:pt x="11671" y="8242"/>
                    </a:lnTo>
                    <a:cubicBezTo>
                      <a:pt x="12496" y="8322"/>
                      <a:pt x="13183" y="8527"/>
                      <a:pt x="13727" y="8841"/>
                    </a:cubicBezTo>
                    <a:cubicBezTo>
                      <a:pt x="14451" y="9272"/>
                      <a:pt x="14851" y="9867"/>
                      <a:pt x="14907" y="10617"/>
                    </a:cubicBezTo>
                    <a:lnTo>
                      <a:pt x="14914" y="10748"/>
                    </a:lnTo>
                    <a:lnTo>
                      <a:pt x="13114" y="10754"/>
                    </a:lnTo>
                    <a:lnTo>
                      <a:pt x="13089" y="10650"/>
                    </a:lnTo>
                    <a:cubicBezTo>
                      <a:pt x="13002" y="10183"/>
                      <a:pt x="12783" y="9832"/>
                      <a:pt x="12427" y="9610"/>
                    </a:cubicBezTo>
                    <a:cubicBezTo>
                      <a:pt x="12077" y="9392"/>
                      <a:pt x="11565" y="9277"/>
                      <a:pt x="10895" y="9282"/>
                    </a:cubicBezTo>
                    <a:cubicBezTo>
                      <a:pt x="10196" y="9282"/>
                      <a:pt x="9640" y="9401"/>
                      <a:pt x="9259" y="9632"/>
                    </a:cubicBezTo>
                    <a:cubicBezTo>
                      <a:pt x="8878" y="9858"/>
                      <a:pt x="8698" y="10160"/>
                      <a:pt x="8702" y="10572"/>
                    </a:cubicBezTo>
                    <a:cubicBezTo>
                      <a:pt x="8702" y="10924"/>
                      <a:pt x="8878" y="11204"/>
                      <a:pt x="9229" y="11408"/>
                    </a:cubicBezTo>
                    <a:cubicBezTo>
                      <a:pt x="9584" y="11621"/>
                      <a:pt x="10216" y="11808"/>
                      <a:pt x="11115" y="11954"/>
                    </a:cubicBezTo>
                    <a:cubicBezTo>
                      <a:pt x="12421" y="12172"/>
                      <a:pt x="13414" y="12492"/>
                      <a:pt x="14076" y="12914"/>
                    </a:cubicBezTo>
                    <a:cubicBezTo>
                      <a:pt x="14732" y="13335"/>
                      <a:pt x="15076" y="13877"/>
                      <a:pt x="15076" y="14521"/>
                    </a:cubicBezTo>
                    <a:cubicBezTo>
                      <a:pt x="15082" y="15289"/>
                      <a:pt x="14676" y="15929"/>
                      <a:pt x="13864" y="16422"/>
                    </a:cubicBezTo>
                    <a:cubicBezTo>
                      <a:pt x="13864" y="16422"/>
                      <a:pt x="13864" y="16422"/>
                      <a:pt x="13864" y="16422"/>
                    </a:cubicBezTo>
                    <a:close/>
                    <a:moveTo>
                      <a:pt x="13995" y="4271"/>
                    </a:moveTo>
                    <a:lnTo>
                      <a:pt x="13995" y="4298"/>
                    </a:lnTo>
                    <a:lnTo>
                      <a:pt x="7161" y="4325"/>
                    </a:lnTo>
                    <a:lnTo>
                      <a:pt x="7372" y="4045"/>
                    </a:lnTo>
                    <a:lnTo>
                      <a:pt x="7754" y="3756"/>
                    </a:lnTo>
                    <a:lnTo>
                      <a:pt x="13245" y="3739"/>
                    </a:lnTo>
                    <a:lnTo>
                      <a:pt x="14789" y="0"/>
                    </a:lnTo>
                    <a:lnTo>
                      <a:pt x="6535" y="31"/>
                    </a:lnTo>
                    <a:lnTo>
                      <a:pt x="7722" y="3668"/>
                    </a:lnTo>
                    <a:cubicBezTo>
                      <a:pt x="6866" y="2984"/>
                      <a:pt x="4761" y="1540"/>
                      <a:pt x="2855" y="2042"/>
                    </a:cubicBezTo>
                    <a:lnTo>
                      <a:pt x="3061" y="2446"/>
                    </a:lnTo>
                    <a:cubicBezTo>
                      <a:pt x="4687" y="2020"/>
                      <a:pt x="6673" y="3472"/>
                      <a:pt x="7372" y="4045"/>
                    </a:cubicBezTo>
                    <a:cubicBezTo>
                      <a:pt x="6210" y="4348"/>
                      <a:pt x="4699" y="4569"/>
                      <a:pt x="3805" y="4001"/>
                    </a:cubicBezTo>
                    <a:lnTo>
                      <a:pt x="3399" y="4329"/>
                    </a:lnTo>
                    <a:cubicBezTo>
                      <a:pt x="3930" y="4667"/>
                      <a:pt x="4605" y="4783"/>
                      <a:pt x="5310" y="4783"/>
                    </a:cubicBezTo>
                    <a:cubicBezTo>
                      <a:pt x="5729" y="4783"/>
                      <a:pt x="6155" y="4734"/>
                      <a:pt x="6566" y="4667"/>
                    </a:cubicBezTo>
                    <a:cubicBezTo>
                      <a:pt x="2687" y="6563"/>
                      <a:pt x="-26" y="10769"/>
                      <a:pt x="0" y="13957"/>
                    </a:cubicBezTo>
                    <a:cubicBezTo>
                      <a:pt x="32" y="18189"/>
                      <a:pt x="4886" y="21600"/>
                      <a:pt x="10828" y="21573"/>
                    </a:cubicBezTo>
                    <a:cubicBezTo>
                      <a:pt x="16782" y="21556"/>
                      <a:pt x="21574" y="18105"/>
                      <a:pt x="21543" y="13877"/>
                    </a:cubicBezTo>
                    <a:cubicBezTo>
                      <a:pt x="21518" y="10468"/>
                      <a:pt x="18344" y="5897"/>
                      <a:pt x="13995" y="4271"/>
                    </a:cubicBezTo>
                    <a:cubicBezTo>
                      <a:pt x="13995" y="4271"/>
                      <a:pt x="13995" y="4271"/>
                      <a:pt x="13995" y="427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45"/>
            <p:cNvGrpSpPr/>
            <p:nvPr/>
          </p:nvGrpSpPr>
          <p:grpSpPr>
            <a:xfrm>
              <a:off x="4284128" y="2532061"/>
              <a:ext cx="1183812" cy="1649162"/>
              <a:chOff x="4531519" y="2547255"/>
              <a:chExt cx="1122491" cy="1563736"/>
            </a:xfrm>
            <a:solidFill>
              <a:srgbClr val="B5CA3B"/>
            </a:solidFill>
          </p:grpSpPr>
          <p:grpSp>
            <p:nvGrpSpPr>
              <p:cNvPr id="12" name="Group 24"/>
              <p:cNvGrpSpPr/>
              <p:nvPr/>
            </p:nvGrpSpPr>
            <p:grpSpPr>
              <a:xfrm flipH="1">
                <a:off x="4531519" y="2547255"/>
                <a:ext cx="1122491" cy="1563736"/>
                <a:chOff x="5024310" y="2215236"/>
                <a:chExt cx="1122491" cy="1563736"/>
              </a:xfrm>
              <a:grpFill/>
            </p:grpSpPr>
            <p:sp>
              <p:nvSpPr>
                <p:cNvPr id="14" name="Freeform 22"/>
                <p:cNvSpPr>
                  <a:spLocks/>
                </p:cNvSpPr>
                <p:nvPr/>
              </p:nvSpPr>
              <p:spPr bwMode="auto">
                <a:xfrm>
                  <a:off x="5024310" y="2215236"/>
                  <a:ext cx="1122491" cy="1563736"/>
                </a:xfrm>
                <a:custGeom>
                  <a:avLst/>
                  <a:gdLst>
                    <a:gd name="T0" fmla="*/ 477 w 597"/>
                    <a:gd name="T1" fmla="*/ 690 h 831"/>
                    <a:gd name="T2" fmla="*/ 570 w 597"/>
                    <a:gd name="T3" fmla="*/ 255 h 831"/>
                    <a:gd name="T4" fmla="*/ 570 w 597"/>
                    <a:gd name="T5" fmla="*/ 255 h 831"/>
                    <a:gd name="T6" fmla="*/ 426 w 597"/>
                    <a:gd name="T7" fmla="*/ 66 h 831"/>
                    <a:gd name="T8" fmla="*/ 66 w 597"/>
                    <a:gd name="T9" fmla="*/ 186 h 831"/>
                    <a:gd name="T10" fmla="*/ 186 w 597"/>
                    <a:gd name="T11" fmla="*/ 546 h 831"/>
                    <a:gd name="T12" fmla="*/ 454 w 597"/>
                    <a:gd name="T13" fmla="*/ 529 h 831"/>
                    <a:gd name="T14" fmla="*/ 402 w 597"/>
                    <a:gd name="T15" fmla="*/ 642 h 831"/>
                    <a:gd name="T16" fmla="*/ 346 w 597"/>
                    <a:gd name="T17" fmla="*/ 605 h 831"/>
                    <a:gd name="T18" fmla="*/ 256 w 597"/>
                    <a:gd name="T19" fmla="*/ 831 h 831"/>
                    <a:gd name="T20" fmla="*/ 532 w 597"/>
                    <a:gd name="T21" fmla="*/ 727 h 831"/>
                    <a:gd name="T22" fmla="*/ 477 w 597"/>
                    <a:gd name="T23" fmla="*/ 690 h 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7" h="831">
                      <a:moveTo>
                        <a:pt x="477" y="690"/>
                      </a:moveTo>
                      <a:cubicBezTo>
                        <a:pt x="550" y="578"/>
                        <a:pt x="597" y="392"/>
                        <a:pt x="570" y="255"/>
                      </a:cubicBezTo>
                      <a:cubicBezTo>
                        <a:pt x="569" y="255"/>
                        <a:pt x="571" y="254"/>
                        <a:pt x="570" y="255"/>
                      </a:cubicBezTo>
                      <a:cubicBezTo>
                        <a:pt x="554" y="176"/>
                        <a:pt x="503" y="105"/>
                        <a:pt x="426" y="66"/>
                      </a:cubicBezTo>
                      <a:cubicBezTo>
                        <a:pt x="293" y="0"/>
                        <a:pt x="132" y="54"/>
                        <a:pt x="66" y="186"/>
                      </a:cubicBezTo>
                      <a:cubicBezTo>
                        <a:pt x="0" y="319"/>
                        <a:pt x="54" y="480"/>
                        <a:pt x="186" y="546"/>
                      </a:cubicBezTo>
                      <a:cubicBezTo>
                        <a:pt x="275" y="590"/>
                        <a:pt x="377" y="581"/>
                        <a:pt x="454" y="529"/>
                      </a:cubicBezTo>
                      <a:cubicBezTo>
                        <a:pt x="442" y="569"/>
                        <a:pt x="425" y="607"/>
                        <a:pt x="402" y="642"/>
                      </a:cubicBezTo>
                      <a:cubicBezTo>
                        <a:pt x="383" y="630"/>
                        <a:pt x="365" y="617"/>
                        <a:pt x="346" y="605"/>
                      </a:cubicBezTo>
                      <a:cubicBezTo>
                        <a:pt x="343" y="678"/>
                        <a:pt x="316" y="759"/>
                        <a:pt x="256" y="831"/>
                      </a:cubicBezTo>
                      <a:cubicBezTo>
                        <a:pt x="350" y="825"/>
                        <a:pt x="446" y="791"/>
                        <a:pt x="532" y="727"/>
                      </a:cubicBezTo>
                      <a:cubicBezTo>
                        <a:pt x="514" y="715"/>
                        <a:pt x="495" y="702"/>
                        <a:pt x="477" y="6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Oval 26"/>
                <p:cNvSpPr/>
                <p:nvPr/>
              </p:nvSpPr>
              <p:spPr>
                <a:xfrm>
                  <a:off x="5318921" y="2519887"/>
                  <a:ext cx="551192" cy="551192"/>
                </a:xfrm>
                <a:prstGeom prst="ellips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3" name="AutoShape 24"/>
              <p:cNvSpPr>
                <a:spLocks/>
              </p:cNvSpPr>
              <p:nvPr/>
            </p:nvSpPr>
            <p:spPr bwMode="auto">
              <a:xfrm>
                <a:off x="4943243" y="2987043"/>
                <a:ext cx="281119" cy="280917"/>
              </a:xfrm>
              <a:custGeom>
                <a:avLst/>
                <a:gdLst>
                  <a:gd name="T0" fmla="*/ 16823 w 19689"/>
                  <a:gd name="T1" fmla="*/ 2867 h 19689"/>
                  <a:gd name="T2" fmla="*/ 2867 w 19689"/>
                  <a:gd name="T3" fmla="*/ 2867 h 19689"/>
                  <a:gd name="T4" fmla="*/ 2867 w 19689"/>
                  <a:gd name="T5" fmla="*/ 16823 h 19689"/>
                  <a:gd name="T6" fmla="*/ 16823 w 19689"/>
                  <a:gd name="T7" fmla="*/ 16823 h 19689"/>
                  <a:gd name="T8" fmla="*/ 16823 w 19689"/>
                  <a:gd name="T9" fmla="*/ 2867 h 19689"/>
                  <a:gd name="T10" fmla="*/ 11507 w 19689"/>
                  <a:gd name="T11" fmla="*/ 12670 h 19689"/>
                  <a:gd name="T12" fmla="*/ 6522 w 19689"/>
                  <a:gd name="T13" fmla="*/ 15494 h 19689"/>
                  <a:gd name="T14" fmla="*/ 6522 w 19689"/>
                  <a:gd name="T15" fmla="*/ 9845 h 19689"/>
                  <a:gd name="T16" fmla="*/ 6522 w 19689"/>
                  <a:gd name="T17" fmla="*/ 4030 h 19689"/>
                  <a:gd name="T18" fmla="*/ 11507 w 19689"/>
                  <a:gd name="T19" fmla="*/ 7020 h 19689"/>
                  <a:gd name="T20" fmla="*/ 16325 w 19689"/>
                  <a:gd name="T21" fmla="*/ 9845 h 19689"/>
                  <a:gd name="T22" fmla="*/ 11507 w 19689"/>
                  <a:gd name="T23" fmla="*/ 12670 h 19689"/>
                  <a:gd name="T24" fmla="*/ 11507 w 19689"/>
                  <a:gd name="T25" fmla="*/ 12670 h 19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689" h="19689">
                    <a:moveTo>
                      <a:pt x="16823" y="2867"/>
                    </a:moveTo>
                    <a:cubicBezTo>
                      <a:pt x="12836" y="-955"/>
                      <a:pt x="6688" y="-955"/>
                      <a:pt x="2867" y="2867"/>
                    </a:cubicBezTo>
                    <a:cubicBezTo>
                      <a:pt x="-955" y="6688"/>
                      <a:pt x="-955" y="13002"/>
                      <a:pt x="2867" y="16823"/>
                    </a:cubicBezTo>
                    <a:cubicBezTo>
                      <a:pt x="6688" y="20645"/>
                      <a:pt x="12836" y="20645"/>
                      <a:pt x="16823" y="16823"/>
                    </a:cubicBezTo>
                    <a:cubicBezTo>
                      <a:pt x="20645" y="13002"/>
                      <a:pt x="20645" y="6688"/>
                      <a:pt x="16823" y="2867"/>
                    </a:cubicBezTo>
                    <a:close/>
                    <a:moveTo>
                      <a:pt x="11507" y="12670"/>
                    </a:moveTo>
                    <a:cubicBezTo>
                      <a:pt x="6522" y="15494"/>
                      <a:pt x="6522" y="15494"/>
                      <a:pt x="6522" y="15494"/>
                    </a:cubicBezTo>
                    <a:cubicBezTo>
                      <a:pt x="6522" y="9845"/>
                      <a:pt x="6522" y="9845"/>
                      <a:pt x="6522" y="9845"/>
                    </a:cubicBezTo>
                    <a:cubicBezTo>
                      <a:pt x="6522" y="4030"/>
                      <a:pt x="6522" y="4030"/>
                      <a:pt x="6522" y="4030"/>
                    </a:cubicBezTo>
                    <a:cubicBezTo>
                      <a:pt x="11507" y="7020"/>
                      <a:pt x="11507" y="7020"/>
                      <a:pt x="11507" y="7020"/>
                    </a:cubicBezTo>
                    <a:cubicBezTo>
                      <a:pt x="16325" y="9845"/>
                      <a:pt x="16325" y="9845"/>
                      <a:pt x="16325" y="9845"/>
                    </a:cubicBezTo>
                    <a:lnTo>
                      <a:pt x="11507" y="12670"/>
                    </a:lnTo>
                    <a:close/>
                    <a:moveTo>
                      <a:pt x="11507" y="1267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47"/>
            <p:cNvGrpSpPr/>
            <p:nvPr/>
          </p:nvGrpSpPr>
          <p:grpSpPr>
            <a:xfrm>
              <a:off x="4850093" y="1769580"/>
              <a:ext cx="1608287" cy="1135076"/>
              <a:chOff x="5068168" y="1824270"/>
              <a:chExt cx="1524978" cy="1076279"/>
            </a:xfrm>
            <a:solidFill>
              <a:srgbClr val="E6002F"/>
            </a:solidFill>
          </p:grpSpPr>
          <p:grpSp>
            <p:nvGrpSpPr>
              <p:cNvPr id="17" name="Group 28"/>
              <p:cNvGrpSpPr/>
              <p:nvPr/>
            </p:nvGrpSpPr>
            <p:grpSpPr>
              <a:xfrm flipH="1">
                <a:off x="5068168" y="1824270"/>
                <a:ext cx="1524978" cy="1076279"/>
                <a:chOff x="4085174" y="1492251"/>
                <a:chExt cx="1524978" cy="1076279"/>
              </a:xfrm>
              <a:grpFill/>
            </p:grpSpPr>
            <p:sp>
              <p:nvSpPr>
                <p:cNvPr id="19" name="Freeform 23"/>
                <p:cNvSpPr>
                  <a:spLocks/>
                </p:cNvSpPr>
                <p:nvPr/>
              </p:nvSpPr>
              <p:spPr bwMode="auto">
                <a:xfrm>
                  <a:off x="4085174" y="1492251"/>
                  <a:ext cx="1524978" cy="1076279"/>
                </a:xfrm>
                <a:custGeom>
                  <a:avLst/>
                  <a:gdLst>
                    <a:gd name="T0" fmla="*/ 714 w 811"/>
                    <a:gd name="T1" fmla="*/ 209 h 573"/>
                    <a:gd name="T2" fmla="*/ 318 w 811"/>
                    <a:gd name="T3" fmla="*/ 6 h 573"/>
                    <a:gd name="T4" fmla="*/ 318 w 811"/>
                    <a:gd name="T5" fmla="*/ 6 h 573"/>
                    <a:gd name="T6" fmla="*/ 98 w 811"/>
                    <a:gd name="T7" fmla="*/ 97 h 573"/>
                    <a:gd name="T8" fmla="*/ 121 w 811"/>
                    <a:gd name="T9" fmla="*/ 475 h 573"/>
                    <a:gd name="T10" fmla="*/ 500 w 811"/>
                    <a:gd name="T11" fmla="*/ 452 h 573"/>
                    <a:gd name="T12" fmla="*/ 553 w 811"/>
                    <a:gd name="T13" fmla="*/ 189 h 573"/>
                    <a:gd name="T14" fmla="*/ 648 w 811"/>
                    <a:gd name="T15" fmla="*/ 268 h 573"/>
                    <a:gd name="T16" fmla="*/ 598 w 811"/>
                    <a:gd name="T17" fmla="*/ 313 h 573"/>
                    <a:gd name="T18" fmla="*/ 793 w 811"/>
                    <a:gd name="T19" fmla="*/ 458 h 573"/>
                    <a:gd name="T20" fmla="*/ 764 w 811"/>
                    <a:gd name="T21" fmla="*/ 164 h 573"/>
                    <a:gd name="T22" fmla="*/ 714 w 811"/>
                    <a:gd name="T23" fmla="*/ 209 h 5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1" h="573">
                      <a:moveTo>
                        <a:pt x="714" y="209"/>
                      </a:moveTo>
                      <a:cubicBezTo>
                        <a:pt x="625" y="109"/>
                        <a:pt x="458" y="16"/>
                        <a:pt x="318" y="6"/>
                      </a:cubicBezTo>
                      <a:cubicBezTo>
                        <a:pt x="317" y="7"/>
                        <a:pt x="318" y="5"/>
                        <a:pt x="318" y="6"/>
                      </a:cubicBezTo>
                      <a:cubicBezTo>
                        <a:pt x="237" y="0"/>
                        <a:pt x="156" y="32"/>
                        <a:pt x="98" y="97"/>
                      </a:cubicBezTo>
                      <a:cubicBezTo>
                        <a:pt x="0" y="207"/>
                        <a:pt x="10" y="377"/>
                        <a:pt x="121" y="475"/>
                      </a:cubicBezTo>
                      <a:cubicBezTo>
                        <a:pt x="232" y="573"/>
                        <a:pt x="401" y="563"/>
                        <a:pt x="500" y="452"/>
                      </a:cubicBezTo>
                      <a:cubicBezTo>
                        <a:pt x="566" y="378"/>
                        <a:pt x="583" y="277"/>
                        <a:pt x="553" y="189"/>
                      </a:cubicBezTo>
                      <a:cubicBezTo>
                        <a:pt x="588" y="211"/>
                        <a:pt x="620" y="237"/>
                        <a:pt x="648" y="268"/>
                      </a:cubicBezTo>
                      <a:cubicBezTo>
                        <a:pt x="631" y="283"/>
                        <a:pt x="615" y="298"/>
                        <a:pt x="598" y="313"/>
                      </a:cubicBezTo>
                      <a:cubicBezTo>
                        <a:pt x="668" y="335"/>
                        <a:pt x="738" y="382"/>
                        <a:pt x="793" y="458"/>
                      </a:cubicBezTo>
                      <a:cubicBezTo>
                        <a:pt x="811" y="367"/>
                        <a:pt x="803" y="264"/>
                        <a:pt x="764" y="164"/>
                      </a:cubicBezTo>
                      <a:cubicBezTo>
                        <a:pt x="747" y="179"/>
                        <a:pt x="731" y="194"/>
                        <a:pt x="714" y="2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Oval 30"/>
                <p:cNvSpPr/>
                <p:nvPr/>
              </p:nvSpPr>
              <p:spPr>
                <a:xfrm>
                  <a:off x="4366880" y="1741826"/>
                  <a:ext cx="551192" cy="551192"/>
                </a:xfrm>
                <a:prstGeom prst="ellips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Shape 819"/>
              <p:cNvSpPr/>
              <p:nvPr/>
            </p:nvSpPr>
            <p:spPr>
              <a:xfrm>
                <a:off x="5903979" y="2201089"/>
                <a:ext cx="263729" cy="296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59" extrusionOk="0">
                    <a:moveTo>
                      <a:pt x="4049" y="7519"/>
                    </a:moveTo>
                    <a:cubicBezTo>
                      <a:pt x="3162" y="7519"/>
                      <a:pt x="0" y="7985"/>
                      <a:pt x="0" y="11154"/>
                    </a:cubicBezTo>
                    <a:lnTo>
                      <a:pt x="0" y="16799"/>
                    </a:lnTo>
                    <a:cubicBezTo>
                      <a:pt x="0" y="19968"/>
                      <a:pt x="3162" y="20318"/>
                      <a:pt x="4049" y="20318"/>
                    </a:cubicBezTo>
                    <a:cubicBezTo>
                      <a:pt x="4937" y="20318"/>
                      <a:pt x="2699" y="19651"/>
                      <a:pt x="2699" y="17687"/>
                    </a:cubicBezTo>
                    <a:lnTo>
                      <a:pt x="2699" y="10267"/>
                    </a:lnTo>
                    <a:cubicBezTo>
                      <a:pt x="2699" y="8207"/>
                      <a:pt x="4937" y="7519"/>
                      <a:pt x="4049" y="7519"/>
                    </a:cubicBezTo>
                    <a:close/>
                    <a:moveTo>
                      <a:pt x="15725" y="7408"/>
                    </a:moveTo>
                    <a:cubicBezTo>
                      <a:pt x="15548" y="6995"/>
                      <a:pt x="20503" y="3177"/>
                      <a:pt x="17612" y="83"/>
                    </a:cubicBezTo>
                    <a:cubicBezTo>
                      <a:pt x="16934" y="-641"/>
                      <a:pt x="14641" y="3547"/>
                      <a:pt x="11381" y="5443"/>
                    </a:cubicBezTo>
                    <a:cubicBezTo>
                      <a:pt x="9583" y="6489"/>
                      <a:pt x="5399" y="8716"/>
                      <a:pt x="5399" y="9946"/>
                    </a:cubicBezTo>
                    <a:lnTo>
                      <a:pt x="5399" y="17911"/>
                    </a:lnTo>
                    <a:cubicBezTo>
                      <a:pt x="5399" y="19392"/>
                      <a:pt x="12033" y="20959"/>
                      <a:pt x="17076" y="20959"/>
                    </a:cubicBezTo>
                    <a:cubicBezTo>
                      <a:pt x="18923" y="20959"/>
                      <a:pt x="21600" y="10974"/>
                      <a:pt x="21600" y="9387"/>
                    </a:cubicBezTo>
                    <a:cubicBezTo>
                      <a:pt x="21600" y="7795"/>
                      <a:pt x="15902" y="7823"/>
                      <a:pt x="15725" y="740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49"/>
            <p:cNvGrpSpPr/>
            <p:nvPr/>
          </p:nvGrpSpPr>
          <p:grpSpPr>
            <a:xfrm>
              <a:off x="6342043" y="2260083"/>
              <a:ext cx="1241980" cy="1550118"/>
              <a:chOff x="6482835" y="2289366"/>
              <a:chExt cx="1177646" cy="1469822"/>
            </a:xfrm>
            <a:solidFill>
              <a:schemeClr val="accent5">
                <a:lumMod val="75000"/>
              </a:schemeClr>
            </a:solidFill>
          </p:grpSpPr>
          <p:grpSp>
            <p:nvGrpSpPr>
              <p:cNvPr id="22" name="Group 35"/>
              <p:cNvGrpSpPr/>
              <p:nvPr/>
            </p:nvGrpSpPr>
            <p:grpSpPr>
              <a:xfrm flipH="1">
                <a:off x="6482835" y="2289366"/>
                <a:ext cx="1177646" cy="1469822"/>
                <a:chOff x="3017839" y="1957347"/>
                <a:chExt cx="1177646" cy="1469822"/>
              </a:xfrm>
              <a:grpFill/>
            </p:grpSpPr>
            <p:sp>
              <p:nvSpPr>
                <p:cNvPr id="24" name="Freeform 19"/>
                <p:cNvSpPr>
                  <a:spLocks/>
                </p:cNvSpPr>
                <p:nvPr/>
              </p:nvSpPr>
              <p:spPr bwMode="auto">
                <a:xfrm>
                  <a:off x="3017839" y="1957347"/>
                  <a:ext cx="1177646" cy="1469822"/>
                </a:xfrm>
                <a:custGeom>
                  <a:avLst/>
                  <a:gdLst>
                    <a:gd name="T0" fmla="*/ 365 w 626"/>
                    <a:gd name="T1" fmla="*/ 64 h 781"/>
                    <a:gd name="T2" fmla="*/ 34 w 626"/>
                    <a:gd name="T3" fmla="*/ 362 h 781"/>
                    <a:gd name="T4" fmla="*/ 34 w 626"/>
                    <a:gd name="T5" fmla="*/ 362 h 781"/>
                    <a:gd name="T6" fmla="*/ 40 w 626"/>
                    <a:gd name="T7" fmla="*/ 599 h 781"/>
                    <a:gd name="T8" fmla="*/ 401 w 626"/>
                    <a:gd name="T9" fmla="*/ 713 h 781"/>
                    <a:gd name="T10" fmla="*/ 515 w 626"/>
                    <a:gd name="T11" fmla="*/ 351 h 781"/>
                    <a:gd name="T12" fmla="*/ 288 w 626"/>
                    <a:gd name="T13" fmla="*/ 207 h 781"/>
                    <a:gd name="T14" fmla="*/ 397 w 626"/>
                    <a:gd name="T15" fmla="*/ 147 h 781"/>
                    <a:gd name="T16" fmla="*/ 421 w 626"/>
                    <a:gd name="T17" fmla="*/ 209 h 781"/>
                    <a:gd name="T18" fmla="*/ 626 w 626"/>
                    <a:gd name="T19" fmla="*/ 79 h 781"/>
                    <a:gd name="T20" fmla="*/ 341 w 626"/>
                    <a:gd name="T21" fmla="*/ 2 h 781"/>
                    <a:gd name="T22" fmla="*/ 365 w 626"/>
                    <a:gd name="T23" fmla="*/ 64 h 7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26" h="781">
                      <a:moveTo>
                        <a:pt x="365" y="64"/>
                      </a:moveTo>
                      <a:cubicBezTo>
                        <a:pt x="240" y="112"/>
                        <a:pt x="93" y="235"/>
                        <a:pt x="34" y="362"/>
                      </a:cubicBezTo>
                      <a:cubicBezTo>
                        <a:pt x="34" y="362"/>
                        <a:pt x="33" y="362"/>
                        <a:pt x="34" y="362"/>
                      </a:cubicBezTo>
                      <a:cubicBezTo>
                        <a:pt x="0" y="435"/>
                        <a:pt x="0" y="522"/>
                        <a:pt x="40" y="599"/>
                      </a:cubicBezTo>
                      <a:cubicBezTo>
                        <a:pt x="108" y="730"/>
                        <a:pt x="270" y="781"/>
                        <a:pt x="401" y="713"/>
                      </a:cubicBezTo>
                      <a:cubicBezTo>
                        <a:pt x="533" y="645"/>
                        <a:pt x="584" y="483"/>
                        <a:pt x="515" y="351"/>
                      </a:cubicBezTo>
                      <a:cubicBezTo>
                        <a:pt x="469" y="263"/>
                        <a:pt x="381" y="211"/>
                        <a:pt x="288" y="207"/>
                      </a:cubicBezTo>
                      <a:cubicBezTo>
                        <a:pt x="321" y="182"/>
                        <a:pt x="358" y="162"/>
                        <a:pt x="397" y="147"/>
                      </a:cubicBezTo>
                      <a:cubicBezTo>
                        <a:pt x="405" y="168"/>
                        <a:pt x="413" y="189"/>
                        <a:pt x="421" y="209"/>
                      </a:cubicBezTo>
                      <a:cubicBezTo>
                        <a:pt x="466" y="152"/>
                        <a:pt x="535" y="103"/>
                        <a:pt x="626" y="79"/>
                      </a:cubicBezTo>
                      <a:cubicBezTo>
                        <a:pt x="547" y="30"/>
                        <a:pt x="448" y="0"/>
                        <a:pt x="341" y="2"/>
                      </a:cubicBezTo>
                      <a:cubicBezTo>
                        <a:pt x="349" y="22"/>
                        <a:pt x="357" y="43"/>
                        <a:pt x="365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Oval 37"/>
                <p:cNvSpPr/>
                <p:nvPr/>
              </p:nvSpPr>
              <p:spPr>
                <a:xfrm>
                  <a:off x="3262699" y="2568530"/>
                  <a:ext cx="551192" cy="551192"/>
                </a:xfrm>
                <a:prstGeom prst="ellips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Shape 617"/>
              <p:cNvSpPr/>
              <p:nvPr/>
            </p:nvSpPr>
            <p:spPr>
              <a:xfrm>
                <a:off x="7049343" y="3024277"/>
                <a:ext cx="181363" cy="298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67" y="10800"/>
                    </a:moveTo>
                    <a:cubicBezTo>
                      <a:pt x="11767" y="12089"/>
                      <a:pt x="13688" y="12918"/>
                      <a:pt x="15722" y="14025"/>
                    </a:cubicBezTo>
                    <a:cubicBezTo>
                      <a:pt x="17208" y="14834"/>
                      <a:pt x="19243" y="15942"/>
                      <a:pt x="19243" y="16656"/>
                    </a:cubicBezTo>
                    <a:lnTo>
                      <a:pt x="19243" y="18090"/>
                    </a:lnTo>
                    <a:cubicBezTo>
                      <a:pt x="17373" y="17569"/>
                      <a:pt x="11777" y="17058"/>
                      <a:pt x="11777" y="15387"/>
                    </a:cubicBezTo>
                    <a:cubicBezTo>
                      <a:pt x="11777" y="14540"/>
                      <a:pt x="9823" y="14540"/>
                      <a:pt x="9823" y="15387"/>
                    </a:cubicBezTo>
                    <a:cubicBezTo>
                      <a:pt x="9823" y="17058"/>
                      <a:pt x="4224" y="17569"/>
                      <a:pt x="2357" y="18090"/>
                    </a:cubicBezTo>
                    <a:lnTo>
                      <a:pt x="2357" y="16656"/>
                    </a:lnTo>
                    <a:cubicBezTo>
                      <a:pt x="2357" y="15942"/>
                      <a:pt x="4392" y="14834"/>
                      <a:pt x="5878" y="14025"/>
                    </a:cubicBezTo>
                    <a:cubicBezTo>
                      <a:pt x="7912" y="12918"/>
                      <a:pt x="9833" y="12089"/>
                      <a:pt x="9833" y="10800"/>
                    </a:cubicBezTo>
                    <a:cubicBezTo>
                      <a:pt x="9833" y="9511"/>
                      <a:pt x="7912" y="8682"/>
                      <a:pt x="5878" y="7575"/>
                    </a:cubicBezTo>
                    <a:cubicBezTo>
                      <a:pt x="4392" y="6766"/>
                      <a:pt x="2357" y="5658"/>
                      <a:pt x="2357" y="4944"/>
                    </a:cubicBezTo>
                    <a:lnTo>
                      <a:pt x="2264" y="3865"/>
                    </a:lnTo>
                    <a:cubicBezTo>
                      <a:pt x="4243" y="4462"/>
                      <a:pt x="7380" y="5030"/>
                      <a:pt x="10799" y="5030"/>
                    </a:cubicBezTo>
                    <a:cubicBezTo>
                      <a:pt x="14220" y="5030"/>
                      <a:pt x="17371" y="4462"/>
                      <a:pt x="19350" y="3865"/>
                    </a:cubicBezTo>
                    <a:lnTo>
                      <a:pt x="19243" y="4944"/>
                    </a:lnTo>
                    <a:cubicBezTo>
                      <a:pt x="19243" y="5658"/>
                      <a:pt x="17208" y="6766"/>
                      <a:pt x="15722" y="7575"/>
                    </a:cubicBezTo>
                    <a:cubicBezTo>
                      <a:pt x="13688" y="8682"/>
                      <a:pt x="11767" y="9511"/>
                      <a:pt x="11767" y="10800"/>
                    </a:cubicBezTo>
                    <a:close/>
                    <a:moveTo>
                      <a:pt x="2970" y="2515"/>
                    </a:moveTo>
                    <a:cubicBezTo>
                      <a:pt x="4313" y="2042"/>
                      <a:pt x="6830" y="1346"/>
                      <a:pt x="10906" y="1346"/>
                    </a:cubicBezTo>
                    <a:cubicBezTo>
                      <a:pt x="14981" y="1346"/>
                      <a:pt x="18632" y="2515"/>
                      <a:pt x="18632" y="2515"/>
                    </a:cubicBezTo>
                    <a:cubicBezTo>
                      <a:pt x="18904" y="2609"/>
                      <a:pt x="19979" y="2930"/>
                      <a:pt x="19243" y="3173"/>
                    </a:cubicBezTo>
                    <a:cubicBezTo>
                      <a:pt x="17626" y="3709"/>
                      <a:pt x="14463" y="4274"/>
                      <a:pt x="10799" y="4274"/>
                    </a:cubicBezTo>
                    <a:cubicBezTo>
                      <a:pt x="7137" y="4274"/>
                      <a:pt x="4080" y="3652"/>
                      <a:pt x="2462" y="3115"/>
                    </a:cubicBezTo>
                    <a:cubicBezTo>
                      <a:pt x="1728" y="2871"/>
                      <a:pt x="2970" y="2515"/>
                      <a:pt x="2970" y="2515"/>
                    </a:cubicBezTo>
                    <a:close/>
                    <a:moveTo>
                      <a:pt x="21600" y="4944"/>
                    </a:moveTo>
                    <a:cubicBezTo>
                      <a:pt x="21600" y="2633"/>
                      <a:pt x="21600" y="2407"/>
                      <a:pt x="21600" y="2407"/>
                    </a:cubicBezTo>
                    <a:cubicBezTo>
                      <a:pt x="21600" y="1555"/>
                      <a:pt x="16765" y="0"/>
                      <a:pt x="10799" y="0"/>
                    </a:cubicBezTo>
                    <a:cubicBezTo>
                      <a:pt x="4835" y="0"/>
                      <a:pt x="0" y="1555"/>
                      <a:pt x="0" y="2407"/>
                    </a:cubicBezTo>
                    <a:cubicBezTo>
                      <a:pt x="0" y="2407"/>
                      <a:pt x="0" y="2633"/>
                      <a:pt x="0" y="4944"/>
                    </a:cubicBezTo>
                    <a:cubicBezTo>
                      <a:pt x="0" y="7255"/>
                      <a:pt x="7476" y="9164"/>
                      <a:pt x="7476" y="10800"/>
                    </a:cubicBezTo>
                    <a:cubicBezTo>
                      <a:pt x="7476" y="12436"/>
                      <a:pt x="0" y="14345"/>
                      <a:pt x="0" y="16656"/>
                    </a:cubicBezTo>
                    <a:cubicBezTo>
                      <a:pt x="0" y="18967"/>
                      <a:pt x="0" y="19193"/>
                      <a:pt x="0" y="19193"/>
                    </a:cubicBezTo>
                    <a:cubicBezTo>
                      <a:pt x="0" y="20045"/>
                      <a:pt x="4835" y="21600"/>
                      <a:pt x="10799" y="21600"/>
                    </a:cubicBezTo>
                    <a:cubicBezTo>
                      <a:pt x="16765" y="21600"/>
                      <a:pt x="21600" y="20045"/>
                      <a:pt x="21600" y="19193"/>
                    </a:cubicBezTo>
                    <a:cubicBezTo>
                      <a:pt x="21600" y="19193"/>
                      <a:pt x="21600" y="18967"/>
                      <a:pt x="21600" y="16656"/>
                    </a:cubicBezTo>
                    <a:cubicBezTo>
                      <a:pt x="21600" y="14345"/>
                      <a:pt x="14122" y="12436"/>
                      <a:pt x="14122" y="10800"/>
                    </a:cubicBezTo>
                    <a:cubicBezTo>
                      <a:pt x="14122" y="9164"/>
                      <a:pt x="21600" y="7255"/>
                      <a:pt x="21600" y="494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70154" y="415101"/>
            <a:ext cx="3903774" cy="905837"/>
            <a:chOff x="470154" y="415101"/>
            <a:chExt cx="3903774" cy="905837"/>
          </a:xfrm>
        </p:grpSpPr>
        <p:sp>
          <p:nvSpPr>
            <p:cNvPr id="26" name="矩形 25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志愿者的精神</a:t>
              </a: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701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28" name="文本框 27"/>
            <p:cNvSpPr txBox="1"/>
            <p:nvPr/>
          </p:nvSpPr>
          <p:spPr>
            <a:xfrm>
              <a:off x="689916" y="486003"/>
              <a:ext cx="503664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179320" y="1244140"/>
            <a:ext cx="304052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在美国，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75%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的美国人向慈善事业捐献，每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个美国公民中就有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个是慈善事业的定期捐助者；</a:t>
            </a:r>
          </a:p>
        </p:txBody>
      </p:sp>
      <p:sp>
        <p:nvSpPr>
          <p:cNvPr id="30" name="矩形 29"/>
          <p:cNvSpPr/>
          <p:nvPr/>
        </p:nvSpPr>
        <p:spPr>
          <a:xfrm>
            <a:off x="743198" y="2798535"/>
            <a:ext cx="328207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在英国，约半数的英国人参与了志愿服务活动，志愿服务参与者每周平均贡献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小时，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25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日是英国的“志愿日”</a:t>
            </a:r>
            <a:endParaRPr lang="zh-CN" altLang="en-US" sz="1400" dirty="0"/>
          </a:p>
        </p:txBody>
      </p:sp>
      <p:sp>
        <p:nvSpPr>
          <p:cNvPr id="31" name="矩形 30"/>
          <p:cNvSpPr/>
          <p:nvPr/>
        </p:nvSpPr>
        <p:spPr>
          <a:xfrm>
            <a:off x="1137236" y="4656566"/>
            <a:ext cx="36640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在法国，法律规定年满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18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岁的法国男性必须履行国民志愿役，志愿者约占总人口的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19%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；</a:t>
            </a:r>
          </a:p>
        </p:txBody>
      </p:sp>
      <p:sp>
        <p:nvSpPr>
          <p:cNvPr id="32" name="矩形 31"/>
          <p:cNvSpPr/>
          <p:nvPr/>
        </p:nvSpPr>
        <p:spPr>
          <a:xfrm>
            <a:off x="7449981" y="2450053"/>
            <a:ext cx="403902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在德国，在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1954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年形成著名的志愿者行动“为别人服务一年”，大约每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个成年人中就有一人每月花费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15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小时从事志愿服务工作；</a:t>
            </a:r>
          </a:p>
        </p:txBody>
      </p:sp>
      <p:sp>
        <p:nvSpPr>
          <p:cNvPr id="33" name="矩形 32"/>
          <p:cNvSpPr/>
          <p:nvPr/>
        </p:nvSpPr>
        <p:spPr>
          <a:xfrm>
            <a:off x="7327359" y="4553865"/>
            <a:ext cx="392769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在韩国，目前有近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1600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个志愿服务组织，有志愿者约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3.5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万名，汉城奥运会后，志愿服务活动在韩国掀起高潮。</a:t>
            </a:r>
          </a:p>
        </p:txBody>
      </p:sp>
    </p:spTree>
    <p:extLst>
      <p:ext uri="{BB962C8B-B14F-4D97-AF65-F5344CB8AC3E}">
        <p14:creationId xmlns:p14="http://schemas.microsoft.com/office/powerpoint/2010/main" val="246900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:blinds dir="vert"/>
      </p:transition>
    </mc:Choice>
    <mc:Fallback xmlns="">
      <p:transition spd="slow" advTm="1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"/>
          <p:cNvGrpSpPr/>
          <p:nvPr/>
        </p:nvGrpSpPr>
        <p:grpSpPr>
          <a:xfrm>
            <a:off x="5807882" y="2909141"/>
            <a:ext cx="2067005" cy="1807212"/>
            <a:chOff x="5551356" y="2709927"/>
            <a:chExt cx="2756006" cy="2408877"/>
          </a:xfrm>
          <a:solidFill>
            <a:schemeClr val="accent3"/>
          </a:solidFill>
        </p:grpSpPr>
        <p:sp>
          <p:nvSpPr>
            <p:cNvPr id="3" name="任意多边形 2"/>
            <p:cNvSpPr/>
            <p:nvPr/>
          </p:nvSpPr>
          <p:spPr>
            <a:xfrm rot="6300000">
              <a:off x="5724920" y="2536363"/>
              <a:ext cx="2408877" cy="2756006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02390" y="2916074"/>
              <a:ext cx="1901138" cy="1901138"/>
            </a:xfrm>
            <a:custGeom>
              <a:avLst/>
              <a:gdLst>
                <a:gd name="connsiteX0" fmla="*/ 950569 w 1901138"/>
                <a:gd name="connsiteY0" fmla="*/ 0 h 1901138"/>
                <a:gd name="connsiteX1" fmla="*/ 1901138 w 1901138"/>
                <a:gd name="connsiteY1" fmla="*/ 950569 h 1901138"/>
                <a:gd name="connsiteX2" fmla="*/ 950569 w 1901138"/>
                <a:gd name="connsiteY2" fmla="*/ 1901138 h 1901138"/>
                <a:gd name="connsiteX3" fmla="*/ 0 w 1901138"/>
                <a:gd name="connsiteY3" fmla="*/ 950569 h 1901138"/>
                <a:gd name="connsiteX4" fmla="*/ 950569 w 1901138"/>
                <a:gd name="connsiteY4" fmla="*/ 0 h 190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1138" h="1901138">
                  <a:moveTo>
                    <a:pt x="950569" y="0"/>
                  </a:moveTo>
                  <a:cubicBezTo>
                    <a:pt x="1475554" y="0"/>
                    <a:pt x="1901138" y="425584"/>
                    <a:pt x="1901138" y="950569"/>
                  </a:cubicBezTo>
                  <a:cubicBezTo>
                    <a:pt x="1901138" y="1475554"/>
                    <a:pt x="1475554" y="1901138"/>
                    <a:pt x="950569" y="1901138"/>
                  </a:cubicBezTo>
                  <a:cubicBezTo>
                    <a:pt x="425584" y="1901138"/>
                    <a:pt x="0" y="1475554"/>
                    <a:pt x="0" y="950569"/>
                  </a:cubicBezTo>
                  <a:cubicBezTo>
                    <a:pt x="0" y="425584"/>
                    <a:pt x="425584" y="0"/>
                    <a:pt x="950569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5" name="组合 2"/>
          <p:cNvGrpSpPr/>
          <p:nvPr/>
        </p:nvGrpSpPr>
        <p:grpSpPr>
          <a:xfrm>
            <a:off x="5388537" y="1688629"/>
            <a:ext cx="1519108" cy="1328186"/>
            <a:chOff x="4992234" y="1083088"/>
            <a:chExt cx="2025479" cy="1770362"/>
          </a:xfrm>
          <a:solidFill>
            <a:schemeClr val="accent2"/>
          </a:solidFill>
        </p:grpSpPr>
        <p:sp>
          <p:nvSpPr>
            <p:cNvPr id="6" name="任意多边形 5"/>
            <p:cNvSpPr/>
            <p:nvPr/>
          </p:nvSpPr>
          <p:spPr>
            <a:xfrm rot="5400000">
              <a:off x="5119793" y="955529"/>
              <a:ext cx="1770362" cy="2025479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220791" y="1296294"/>
              <a:ext cx="1343948" cy="1343948"/>
            </a:xfrm>
            <a:custGeom>
              <a:avLst/>
              <a:gdLst>
                <a:gd name="connsiteX0" fmla="*/ 671974 w 1343948"/>
                <a:gd name="connsiteY0" fmla="*/ 0 h 1343948"/>
                <a:gd name="connsiteX1" fmla="*/ 1343948 w 1343948"/>
                <a:gd name="connsiteY1" fmla="*/ 671974 h 1343948"/>
                <a:gd name="connsiteX2" fmla="*/ 671974 w 1343948"/>
                <a:gd name="connsiteY2" fmla="*/ 1343948 h 1343948"/>
                <a:gd name="connsiteX3" fmla="*/ 0 w 1343948"/>
                <a:gd name="connsiteY3" fmla="*/ 671974 h 1343948"/>
                <a:gd name="connsiteX4" fmla="*/ 671974 w 1343948"/>
                <a:gd name="connsiteY4" fmla="*/ 0 h 1343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948" h="1343948">
                  <a:moveTo>
                    <a:pt x="671974" y="0"/>
                  </a:moveTo>
                  <a:cubicBezTo>
                    <a:pt x="1043095" y="0"/>
                    <a:pt x="1343948" y="300853"/>
                    <a:pt x="1343948" y="671974"/>
                  </a:cubicBezTo>
                  <a:cubicBezTo>
                    <a:pt x="1343948" y="1043095"/>
                    <a:pt x="1043095" y="1343948"/>
                    <a:pt x="671974" y="1343948"/>
                  </a:cubicBezTo>
                  <a:cubicBezTo>
                    <a:pt x="300853" y="1343948"/>
                    <a:pt x="0" y="1043095"/>
                    <a:pt x="0" y="671974"/>
                  </a:cubicBezTo>
                  <a:cubicBezTo>
                    <a:pt x="0" y="300853"/>
                    <a:pt x="300853" y="0"/>
                    <a:pt x="671974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8" name="组合 10"/>
          <p:cNvGrpSpPr/>
          <p:nvPr/>
        </p:nvGrpSpPr>
        <p:grpSpPr>
          <a:xfrm>
            <a:off x="4163102" y="2602375"/>
            <a:ext cx="1695018" cy="1481981"/>
            <a:chOff x="3358324" y="2301035"/>
            <a:chExt cx="2260024" cy="1975365"/>
          </a:xfrm>
          <a:solidFill>
            <a:schemeClr val="accent1"/>
          </a:solidFill>
        </p:grpSpPr>
        <p:sp>
          <p:nvSpPr>
            <p:cNvPr id="9" name="任意多边形 8"/>
            <p:cNvSpPr/>
            <p:nvPr/>
          </p:nvSpPr>
          <p:spPr>
            <a:xfrm rot="18000000">
              <a:off x="3500653" y="2158706"/>
              <a:ext cx="1975365" cy="2260024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solidFill>
              <a:srgbClr val="E6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849446" y="2605454"/>
              <a:ext cx="1518986" cy="1518986"/>
            </a:xfrm>
            <a:custGeom>
              <a:avLst/>
              <a:gdLst>
                <a:gd name="connsiteX0" fmla="*/ 759493 w 1518986"/>
                <a:gd name="connsiteY0" fmla="*/ 0 h 1518986"/>
                <a:gd name="connsiteX1" fmla="*/ 1518986 w 1518986"/>
                <a:gd name="connsiteY1" fmla="*/ 759493 h 1518986"/>
                <a:gd name="connsiteX2" fmla="*/ 759493 w 1518986"/>
                <a:gd name="connsiteY2" fmla="*/ 1518986 h 1518986"/>
                <a:gd name="connsiteX3" fmla="*/ 0 w 1518986"/>
                <a:gd name="connsiteY3" fmla="*/ 759493 h 1518986"/>
                <a:gd name="connsiteX4" fmla="*/ 759493 w 1518986"/>
                <a:gd name="connsiteY4" fmla="*/ 0 h 151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8986" h="1518986">
                  <a:moveTo>
                    <a:pt x="759493" y="0"/>
                  </a:moveTo>
                  <a:cubicBezTo>
                    <a:pt x="1178949" y="0"/>
                    <a:pt x="1518986" y="340037"/>
                    <a:pt x="1518986" y="759493"/>
                  </a:cubicBezTo>
                  <a:cubicBezTo>
                    <a:pt x="1518986" y="1178949"/>
                    <a:pt x="1178949" y="1518986"/>
                    <a:pt x="759493" y="1518986"/>
                  </a:cubicBezTo>
                  <a:cubicBezTo>
                    <a:pt x="340037" y="1518986"/>
                    <a:pt x="0" y="1178949"/>
                    <a:pt x="0" y="759493"/>
                  </a:cubicBezTo>
                  <a:cubicBezTo>
                    <a:pt x="0" y="340037"/>
                    <a:pt x="340037" y="0"/>
                    <a:pt x="759493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11" name="组合 10"/>
          <p:cNvGrpSpPr/>
          <p:nvPr/>
        </p:nvGrpSpPr>
        <p:grpSpPr>
          <a:xfrm>
            <a:off x="4573718" y="4093736"/>
            <a:ext cx="1573899" cy="1376086"/>
            <a:chOff x="3905806" y="4288907"/>
            <a:chExt cx="2098532" cy="1834214"/>
          </a:xfrm>
          <a:solidFill>
            <a:schemeClr val="accent4"/>
          </a:solidFill>
        </p:grpSpPr>
        <p:sp>
          <p:nvSpPr>
            <p:cNvPr id="12" name="任意多边形 11"/>
            <p:cNvSpPr/>
            <p:nvPr/>
          </p:nvSpPr>
          <p:spPr>
            <a:xfrm rot="15869224">
              <a:off x="4037965" y="4156748"/>
              <a:ext cx="1834214" cy="2098532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solidFill>
              <a:srgbClr val="0D7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379125" y="4474686"/>
              <a:ext cx="1418436" cy="1418436"/>
            </a:xfrm>
            <a:custGeom>
              <a:avLst/>
              <a:gdLst>
                <a:gd name="connsiteX0" fmla="*/ 709218 w 1418436"/>
                <a:gd name="connsiteY0" fmla="*/ 0 h 1418436"/>
                <a:gd name="connsiteX1" fmla="*/ 1418436 w 1418436"/>
                <a:gd name="connsiteY1" fmla="*/ 709218 h 1418436"/>
                <a:gd name="connsiteX2" fmla="*/ 709218 w 1418436"/>
                <a:gd name="connsiteY2" fmla="*/ 1418436 h 1418436"/>
                <a:gd name="connsiteX3" fmla="*/ 0 w 1418436"/>
                <a:gd name="connsiteY3" fmla="*/ 709218 h 1418436"/>
                <a:gd name="connsiteX4" fmla="*/ 709218 w 1418436"/>
                <a:gd name="connsiteY4" fmla="*/ 0 h 141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8436" h="1418436">
                  <a:moveTo>
                    <a:pt x="709218" y="0"/>
                  </a:moveTo>
                  <a:cubicBezTo>
                    <a:pt x="1100908" y="0"/>
                    <a:pt x="1418436" y="317528"/>
                    <a:pt x="1418436" y="709218"/>
                  </a:cubicBezTo>
                  <a:cubicBezTo>
                    <a:pt x="1418436" y="1100908"/>
                    <a:pt x="1100908" y="1418436"/>
                    <a:pt x="709218" y="1418436"/>
                  </a:cubicBezTo>
                  <a:cubicBezTo>
                    <a:pt x="317528" y="1418436"/>
                    <a:pt x="0" y="1100908"/>
                    <a:pt x="0" y="709218"/>
                  </a:cubicBezTo>
                  <a:cubicBezTo>
                    <a:pt x="0" y="317528"/>
                    <a:pt x="317528" y="0"/>
                    <a:pt x="709218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17" name="组合 16"/>
          <p:cNvGrpSpPr/>
          <p:nvPr/>
        </p:nvGrpSpPr>
        <p:grpSpPr>
          <a:xfrm>
            <a:off x="470154" y="415101"/>
            <a:ext cx="3903774" cy="905837"/>
            <a:chOff x="470154" y="415101"/>
            <a:chExt cx="3903774" cy="905837"/>
          </a:xfrm>
        </p:grpSpPr>
        <p:sp>
          <p:nvSpPr>
            <p:cNvPr id="14" name="矩形 13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志愿者的精神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701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16" name="文本框 15"/>
            <p:cNvSpPr txBox="1"/>
            <p:nvPr/>
          </p:nvSpPr>
          <p:spPr>
            <a:xfrm>
              <a:off x="689916" y="486003"/>
              <a:ext cx="503664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9" name="组合 22"/>
          <p:cNvGrpSpPr/>
          <p:nvPr/>
        </p:nvGrpSpPr>
        <p:grpSpPr>
          <a:xfrm>
            <a:off x="7079063" y="1132334"/>
            <a:ext cx="4525561" cy="1590682"/>
            <a:chOff x="6822333" y="994286"/>
            <a:chExt cx="6034078" cy="2120253"/>
          </a:xfrm>
        </p:grpSpPr>
        <p:sp>
          <p:nvSpPr>
            <p:cNvPr id="30" name="矩形 29"/>
            <p:cNvSpPr/>
            <p:nvPr/>
          </p:nvSpPr>
          <p:spPr>
            <a:xfrm>
              <a:off x="6822333" y="994286"/>
              <a:ext cx="3782210" cy="69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43BEA2"/>
                  </a:solidFill>
                  <a:latin typeface="宋体" charset="-122"/>
                </a:rPr>
                <a:t>国际志愿者</a:t>
              </a:r>
              <a:r>
                <a:rPr lang="zh-CN" altLang="en-US" sz="2800" b="1" dirty="0">
                  <a:solidFill>
                    <a:srgbClr val="43BEA2"/>
                  </a:solidFill>
                  <a:latin typeface="宋体" charset="-122"/>
                </a:rPr>
                <a:t>协会</a:t>
              </a:r>
              <a:endParaRPr lang="zh-CN" altLang="en-US" sz="2800" b="1" dirty="0">
                <a:solidFill>
                  <a:srgbClr val="43BEA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822333" y="1809971"/>
              <a:ext cx="6034078" cy="1304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成立于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1970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年，是一个国际性的非政府组织，旨在世界范围内推动、宣传并践行志愿精神，在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80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多个国家拥有会员。</a:t>
              </a:r>
            </a:p>
          </p:txBody>
        </p:sp>
      </p:grpSp>
      <p:grpSp>
        <p:nvGrpSpPr>
          <p:cNvPr id="32" name="组合 22"/>
          <p:cNvGrpSpPr/>
          <p:nvPr/>
        </p:nvGrpSpPr>
        <p:grpSpPr>
          <a:xfrm>
            <a:off x="7913155" y="3656095"/>
            <a:ext cx="3531082" cy="1590682"/>
            <a:chOff x="6822333" y="994286"/>
            <a:chExt cx="4708107" cy="2120253"/>
          </a:xfrm>
        </p:grpSpPr>
        <p:sp>
          <p:nvSpPr>
            <p:cNvPr id="33" name="矩形 32"/>
            <p:cNvSpPr/>
            <p:nvPr/>
          </p:nvSpPr>
          <p:spPr>
            <a:xfrm>
              <a:off x="6822333" y="994286"/>
              <a:ext cx="4708107" cy="69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B5CA3B"/>
                  </a:solidFill>
                  <a:latin typeface="宋体" charset="-122"/>
                </a:rPr>
                <a:t>联合国志愿</a:t>
              </a:r>
              <a:r>
                <a:rPr lang="zh-CN" altLang="en-US" sz="2800" b="1" dirty="0">
                  <a:solidFill>
                    <a:srgbClr val="B5CA3B"/>
                  </a:solidFill>
                  <a:latin typeface="宋体" charset="-122"/>
                </a:rPr>
                <a:t>人员组织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822334" y="1809971"/>
              <a:ext cx="4708106" cy="1304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成立于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1970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年，从属于联合国开发计划署，负责管理与国际志愿者事业相关的各类事务，在过去的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zh-CN" altLang="en-US" sz="1600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多年里。</a:t>
              </a:r>
              <a:endParaRPr lang="zh-CN" altLang="en-US" sz="16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组合 22"/>
          <p:cNvGrpSpPr/>
          <p:nvPr/>
        </p:nvGrpSpPr>
        <p:grpSpPr>
          <a:xfrm>
            <a:off x="528889" y="2091111"/>
            <a:ext cx="3524598" cy="1479933"/>
            <a:chOff x="6777575" y="1086212"/>
            <a:chExt cx="4699462" cy="1972633"/>
          </a:xfrm>
        </p:grpSpPr>
        <p:sp>
          <p:nvSpPr>
            <p:cNvPr id="36" name="矩形 35"/>
            <p:cNvSpPr/>
            <p:nvPr/>
          </p:nvSpPr>
          <p:spPr>
            <a:xfrm>
              <a:off x="6777575" y="1086212"/>
              <a:ext cx="3782211" cy="69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E6002F"/>
                  </a:solidFill>
                  <a:latin typeface="宋体" charset="-122"/>
                </a:rPr>
                <a:t>国际志愿</a:t>
              </a:r>
              <a:r>
                <a:rPr lang="zh-CN" altLang="en-US" sz="2800" b="1" dirty="0" smtClean="0">
                  <a:solidFill>
                    <a:srgbClr val="E6002F"/>
                  </a:solidFill>
                  <a:latin typeface="宋体" charset="-122"/>
                </a:rPr>
                <a:t>服务</a:t>
              </a:r>
              <a:endParaRPr lang="zh-CN" altLang="en-US" sz="2800" b="1" dirty="0">
                <a:solidFill>
                  <a:srgbClr val="E6002F"/>
                </a:solidFill>
                <a:latin typeface="宋体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777576" y="1754277"/>
              <a:ext cx="4699461" cy="1304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由联合国教科文组织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1948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年成立，目的在于追求和平，反对战争，弘扬人道主义，重建</a:t>
              </a:r>
              <a:r>
                <a:rPr lang="zh-CN" altLang="en-US" sz="1600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家园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</a:p>
          </p:txBody>
        </p:sp>
      </p:grpSp>
      <p:grpSp>
        <p:nvGrpSpPr>
          <p:cNvPr id="38" name="组合 22"/>
          <p:cNvGrpSpPr/>
          <p:nvPr/>
        </p:nvGrpSpPr>
        <p:grpSpPr>
          <a:xfrm>
            <a:off x="599459" y="4233113"/>
            <a:ext cx="3666226" cy="1147484"/>
            <a:chOff x="6571562" y="994286"/>
            <a:chExt cx="4888299" cy="1529505"/>
          </a:xfrm>
        </p:grpSpPr>
        <p:sp>
          <p:nvSpPr>
            <p:cNvPr id="39" name="矩形 38"/>
            <p:cNvSpPr/>
            <p:nvPr/>
          </p:nvSpPr>
          <p:spPr>
            <a:xfrm>
              <a:off x="6571562" y="994286"/>
              <a:ext cx="4554095" cy="697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D7CB4"/>
                  </a:solidFill>
                  <a:latin typeface="宋体" charset="-122"/>
                </a:rPr>
                <a:t>红十字国际</a:t>
              </a:r>
              <a:r>
                <a:rPr lang="zh-CN" altLang="en-US" sz="2800" b="1" dirty="0">
                  <a:solidFill>
                    <a:srgbClr val="0D7CB4"/>
                  </a:solidFill>
                  <a:latin typeface="宋体" charset="-122"/>
                </a:rPr>
                <a:t>委员会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571563" y="1809971"/>
              <a:ext cx="4888298" cy="713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成立于</a:t>
              </a:r>
              <a:r>
                <a:rPr lang="en-US" altLang="zh-CN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1863</a:t>
              </a:r>
              <a:r>
                <a:rPr lang="zh-CN" altLang="en-US" sz="1600" dirty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年，总部设在日内瓦，是一个人道组织。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4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14:gallery dir="l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261109" y="1541907"/>
            <a:ext cx="3722115" cy="3800475"/>
            <a:chOff x="1152524" y="1333500"/>
            <a:chExt cx="4524375" cy="461962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1152524" y="1333500"/>
              <a:ext cx="4524375" cy="4619625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15" name="文本框 14"/>
            <p:cNvSpPr txBox="1"/>
            <p:nvPr/>
          </p:nvSpPr>
          <p:spPr>
            <a:xfrm>
              <a:off x="2470557" y="1790054"/>
              <a:ext cx="2135959" cy="226339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综艺简体" panose="03000509000000000000" pitchFamily="65" charset="-122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  <a:ea typeface="方正综艺简体" panose="03000509000000000000" pitchFamily="65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5301615" y="1453526"/>
            <a:ext cx="0" cy="3533775"/>
          </a:xfrm>
          <a:prstGeom prst="line">
            <a:avLst/>
          </a:prstGeom>
          <a:ln>
            <a:solidFill>
              <a:srgbClr val="E60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798946" y="1917505"/>
            <a:ext cx="4801314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6000" dirty="0">
                <a:solidFill>
                  <a:srgbClr val="B5CA3B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志愿者的特性</a:t>
            </a:r>
          </a:p>
        </p:txBody>
      </p:sp>
      <p:sp>
        <p:nvSpPr>
          <p:cNvPr id="18" name="TextBox 14"/>
          <p:cNvSpPr txBox="1"/>
          <p:nvPr/>
        </p:nvSpPr>
        <p:spPr>
          <a:xfrm>
            <a:off x="5898329" y="2933168"/>
            <a:ext cx="4522783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。您的内容打在这里，或者通过复制您的文本后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，此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框中选择粘贴，并选择只保留文字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1454158"/>
      </p:ext>
    </p:extLst>
  </p:cSld>
  <p:clrMapOvr>
    <a:masterClrMapping/>
  </p:clrMapOvr>
  <p:transition spd="slow" advTm="1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2"/>
          <p:cNvSpPr txBox="1">
            <a:spLocks/>
          </p:cNvSpPr>
          <p:nvPr/>
        </p:nvSpPr>
        <p:spPr>
          <a:xfrm>
            <a:off x="6238989" y="2359581"/>
            <a:ext cx="5365635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chemeClr val="tx2"/>
                </a:solidFill>
                <a:latin typeface="+mn-ea"/>
              </a:rPr>
              <a:t>一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位志愿者说：“一个看似巨大的灾难，除以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13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亿就会变得很小；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13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亿人民每人献出一点爱心，就会汇成一片爱的海洋。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……”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05824" y="1646414"/>
            <a:ext cx="1092992" cy="3355427"/>
            <a:chOff x="1005824" y="1646414"/>
            <a:chExt cx="1092992" cy="3355427"/>
          </a:xfrm>
        </p:grpSpPr>
        <p:sp>
          <p:nvSpPr>
            <p:cNvPr id="5" name="Rounded Rectangle 1"/>
            <p:cNvSpPr/>
            <p:nvPr/>
          </p:nvSpPr>
          <p:spPr>
            <a:xfrm>
              <a:off x="1005824" y="4786286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E6002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ounded Rectangle 59"/>
            <p:cNvSpPr/>
            <p:nvPr/>
          </p:nvSpPr>
          <p:spPr>
            <a:xfrm>
              <a:off x="1005824" y="448689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E6002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ounded Rectangle 60"/>
            <p:cNvSpPr/>
            <p:nvPr/>
          </p:nvSpPr>
          <p:spPr>
            <a:xfrm>
              <a:off x="1005824" y="419473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E6002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61"/>
            <p:cNvSpPr/>
            <p:nvPr/>
          </p:nvSpPr>
          <p:spPr>
            <a:xfrm>
              <a:off x="1005824" y="3895343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E6002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62"/>
            <p:cNvSpPr/>
            <p:nvPr/>
          </p:nvSpPr>
          <p:spPr>
            <a:xfrm>
              <a:off x="1005824" y="3595442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ounded Rectangle 78"/>
            <p:cNvSpPr/>
            <p:nvPr/>
          </p:nvSpPr>
          <p:spPr>
            <a:xfrm>
              <a:off x="1005824" y="3296051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79"/>
            <p:cNvSpPr/>
            <p:nvPr/>
          </p:nvSpPr>
          <p:spPr>
            <a:xfrm>
              <a:off x="1005824" y="3003891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ounded Rectangle 80"/>
            <p:cNvSpPr/>
            <p:nvPr/>
          </p:nvSpPr>
          <p:spPr>
            <a:xfrm>
              <a:off x="1005824" y="270450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ounded Rectangle 97"/>
            <p:cNvSpPr/>
            <p:nvPr/>
          </p:nvSpPr>
          <p:spPr>
            <a:xfrm>
              <a:off x="1005824" y="2402018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101"/>
            <p:cNvSpPr/>
            <p:nvPr/>
          </p:nvSpPr>
          <p:spPr>
            <a:xfrm>
              <a:off x="1059976" y="1646414"/>
              <a:ext cx="988538" cy="30777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zh-CN" altLang="en-US" sz="2000" b="1" dirty="0">
                  <a:solidFill>
                    <a:srgbClr val="00529B"/>
                  </a:solidFill>
                  <a:latin typeface="微软雅黑" pitchFamily="34" charset="-122"/>
                  <a:ea typeface="微软雅黑" pitchFamily="34" charset="-122"/>
                </a:rPr>
                <a:t>公益性</a:t>
              </a:r>
              <a:endParaRPr lang="en-US" altLang="zh-CN" sz="2000" b="1" dirty="0">
                <a:solidFill>
                  <a:srgbClr val="00529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Rounded Rectangle 102"/>
            <p:cNvSpPr/>
            <p:nvPr/>
          </p:nvSpPr>
          <p:spPr>
            <a:xfrm>
              <a:off x="1005824" y="210531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534293" y="1646414"/>
            <a:ext cx="1092992" cy="3355427"/>
            <a:chOff x="2534293" y="1646414"/>
            <a:chExt cx="1092992" cy="3355427"/>
          </a:xfrm>
        </p:grpSpPr>
        <p:sp>
          <p:nvSpPr>
            <p:cNvPr id="15" name="Rounded Rectangle 81"/>
            <p:cNvSpPr/>
            <p:nvPr/>
          </p:nvSpPr>
          <p:spPr>
            <a:xfrm>
              <a:off x="2534293" y="4786286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82"/>
            <p:cNvSpPr/>
            <p:nvPr/>
          </p:nvSpPr>
          <p:spPr>
            <a:xfrm>
              <a:off x="2534293" y="448689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ounded Rectangle 83"/>
            <p:cNvSpPr/>
            <p:nvPr/>
          </p:nvSpPr>
          <p:spPr>
            <a:xfrm>
              <a:off x="2534293" y="419473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84"/>
            <p:cNvSpPr/>
            <p:nvPr/>
          </p:nvSpPr>
          <p:spPr>
            <a:xfrm>
              <a:off x="2534293" y="3895343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85"/>
            <p:cNvSpPr/>
            <p:nvPr/>
          </p:nvSpPr>
          <p:spPr>
            <a:xfrm>
              <a:off x="2534293" y="3595442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86"/>
            <p:cNvSpPr/>
            <p:nvPr/>
          </p:nvSpPr>
          <p:spPr>
            <a:xfrm>
              <a:off x="2534293" y="3296051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87"/>
            <p:cNvSpPr/>
            <p:nvPr/>
          </p:nvSpPr>
          <p:spPr>
            <a:xfrm>
              <a:off x="2534293" y="3003891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88"/>
            <p:cNvSpPr/>
            <p:nvPr/>
          </p:nvSpPr>
          <p:spPr>
            <a:xfrm>
              <a:off x="2534293" y="270450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43BEA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ounded Rectangle 98"/>
            <p:cNvSpPr/>
            <p:nvPr/>
          </p:nvSpPr>
          <p:spPr>
            <a:xfrm>
              <a:off x="2534293" y="2402018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100"/>
            <p:cNvSpPr/>
            <p:nvPr/>
          </p:nvSpPr>
          <p:spPr>
            <a:xfrm>
              <a:off x="2584007" y="1646414"/>
              <a:ext cx="988538" cy="30777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529B"/>
                  </a:solidFill>
                  <a:latin typeface="微软雅黑" pitchFamily="34" charset="-122"/>
                  <a:ea typeface="微软雅黑" pitchFamily="34" charset="-122"/>
                </a:rPr>
                <a:t>自愿性</a:t>
              </a:r>
              <a:endParaRPr lang="en-US" altLang="zh-CN" sz="2000" b="1" dirty="0">
                <a:solidFill>
                  <a:srgbClr val="00529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Rounded Rectangle 103"/>
            <p:cNvSpPr/>
            <p:nvPr/>
          </p:nvSpPr>
          <p:spPr>
            <a:xfrm>
              <a:off x="2534293" y="210531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10033" y="1646414"/>
            <a:ext cx="1092992" cy="3355427"/>
            <a:chOff x="4110033" y="1646414"/>
            <a:chExt cx="1092992" cy="3355427"/>
          </a:xfrm>
        </p:grpSpPr>
        <p:sp>
          <p:nvSpPr>
            <p:cNvPr id="23" name="Rounded Rectangle 89"/>
            <p:cNvSpPr/>
            <p:nvPr/>
          </p:nvSpPr>
          <p:spPr>
            <a:xfrm>
              <a:off x="4110033" y="4786286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B5C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90"/>
            <p:cNvSpPr/>
            <p:nvPr/>
          </p:nvSpPr>
          <p:spPr>
            <a:xfrm>
              <a:off x="4110033" y="448689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B5C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91"/>
            <p:cNvSpPr/>
            <p:nvPr/>
          </p:nvSpPr>
          <p:spPr>
            <a:xfrm>
              <a:off x="4110033" y="419473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B5C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92"/>
            <p:cNvSpPr/>
            <p:nvPr/>
          </p:nvSpPr>
          <p:spPr>
            <a:xfrm>
              <a:off x="4110033" y="3895343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B5C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ounded Rectangle 93"/>
            <p:cNvSpPr/>
            <p:nvPr/>
          </p:nvSpPr>
          <p:spPr>
            <a:xfrm>
              <a:off x="4110033" y="3595442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B5C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ounded Rectangle 94"/>
            <p:cNvSpPr/>
            <p:nvPr/>
          </p:nvSpPr>
          <p:spPr>
            <a:xfrm>
              <a:off x="4110033" y="3296051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B5CA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ounded Rectangle 95"/>
            <p:cNvSpPr/>
            <p:nvPr/>
          </p:nvSpPr>
          <p:spPr>
            <a:xfrm>
              <a:off x="4110033" y="3003891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ounded Rectangle 96"/>
            <p:cNvSpPr/>
            <p:nvPr/>
          </p:nvSpPr>
          <p:spPr>
            <a:xfrm>
              <a:off x="4110033" y="270450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"/>
            <p:cNvSpPr/>
            <p:nvPr/>
          </p:nvSpPr>
          <p:spPr>
            <a:xfrm>
              <a:off x="4154220" y="1646414"/>
              <a:ext cx="988538" cy="307777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zh-CN" altLang="en-US" sz="2000" b="1" dirty="0">
                  <a:solidFill>
                    <a:srgbClr val="00529B"/>
                  </a:solidFill>
                  <a:latin typeface="微软雅黑" pitchFamily="34" charset="-122"/>
                  <a:ea typeface="微软雅黑" pitchFamily="34" charset="-122"/>
                </a:rPr>
                <a:t>公众性</a:t>
              </a:r>
              <a:endParaRPr lang="en-US" altLang="zh-CN" sz="2000" b="1" dirty="0">
                <a:solidFill>
                  <a:srgbClr val="00529B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Rounded Rectangle 99"/>
            <p:cNvSpPr/>
            <p:nvPr/>
          </p:nvSpPr>
          <p:spPr>
            <a:xfrm>
              <a:off x="4110033" y="2402018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ounded Rectangle 104"/>
            <p:cNvSpPr/>
            <p:nvPr/>
          </p:nvSpPr>
          <p:spPr>
            <a:xfrm>
              <a:off x="4110033" y="210531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171998" y="1920004"/>
            <a:ext cx="4887877" cy="396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chemeClr val="tx2"/>
                </a:solidFill>
                <a:latin typeface="+mn-ea"/>
              </a:rPr>
              <a:t>5·12</a:t>
            </a:r>
            <a:r>
              <a:rPr lang="zh-CN" altLang="en-US" b="1" dirty="0">
                <a:solidFill>
                  <a:schemeClr val="tx2"/>
                </a:solidFill>
                <a:latin typeface="+mn-ea"/>
              </a:rPr>
              <a:t>志愿者</a:t>
            </a:r>
            <a:r>
              <a:rPr lang="en-US" altLang="zh-CN" b="1" dirty="0">
                <a:solidFill>
                  <a:schemeClr val="tx2"/>
                </a:solidFill>
                <a:latin typeface="+mn-ea"/>
              </a:rPr>
              <a:t>—</a:t>
            </a:r>
            <a:r>
              <a:rPr lang="zh-CN" altLang="en-US" b="1" dirty="0">
                <a:solidFill>
                  <a:schemeClr val="tx2"/>
                </a:solidFill>
                <a:latin typeface="+mn-ea"/>
              </a:rPr>
              <a:t>我国规模最大的一次志愿者行动</a:t>
            </a:r>
            <a:endParaRPr lang="en-US" altLang="zh-CN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171997" y="4133911"/>
            <a:ext cx="551517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20000"/>
              </a:lnSpc>
              <a:defRPr/>
            </a:pPr>
            <a:r>
              <a:rPr lang="zh-CN" altLang="en-US" sz="1400" dirty="0" smtClean="0">
                <a:solidFill>
                  <a:schemeClr val="tx2"/>
                </a:solidFill>
                <a:latin typeface="+mn-ea"/>
              </a:rPr>
              <a:t>上海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世博会共有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79965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名园区志愿者，其中包括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1266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名国内其它省区市志愿者和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204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名境外志愿者。这些志愿者分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13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批次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,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为游客提供了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129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万班次、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1000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万小时约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4.6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亿人次的服务。 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238991" y="3412968"/>
            <a:ext cx="2605381" cy="578612"/>
            <a:chOff x="6238991" y="3412968"/>
            <a:chExt cx="2605381" cy="578612"/>
          </a:xfrm>
        </p:grpSpPr>
        <p:sp>
          <p:nvSpPr>
            <p:cNvPr id="40" name="Oval 108"/>
            <p:cNvSpPr>
              <a:spLocks noChangeAspect="1"/>
            </p:cNvSpPr>
            <p:nvPr/>
          </p:nvSpPr>
          <p:spPr>
            <a:xfrm>
              <a:off x="6238991" y="3412968"/>
              <a:ext cx="578612" cy="578612"/>
            </a:xfrm>
            <a:prstGeom prst="ellipse">
              <a:avLst/>
            </a:prstGeom>
            <a:solidFill>
              <a:srgbClr val="E6002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AU" sz="24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813047" y="3489908"/>
              <a:ext cx="2031325" cy="3965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2"/>
                  </a:solidFill>
                  <a:latin typeface="+mn-ea"/>
                </a:rPr>
                <a:t>上海世博会志愿者</a:t>
              </a:r>
              <a:endParaRPr lang="en-US" altLang="zh-CN" b="1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142435" y="3412968"/>
            <a:ext cx="1917440" cy="578612"/>
            <a:chOff x="9142435" y="3412968"/>
            <a:chExt cx="1917440" cy="578612"/>
          </a:xfrm>
        </p:grpSpPr>
        <p:sp>
          <p:nvSpPr>
            <p:cNvPr id="42" name="Oval 111"/>
            <p:cNvSpPr>
              <a:spLocks noChangeAspect="1"/>
            </p:cNvSpPr>
            <p:nvPr/>
          </p:nvSpPr>
          <p:spPr>
            <a:xfrm>
              <a:off x="9142435" y="3412968"/>
              <a:ext cx="578612" cy="578612"/>
            </a:xfrm>
            <a:prstGeom prst="ellipse">
              <a:avLst/>
            </a:prstGeom>
            <a:solidFill>
              <a:srgbClr val="43BEA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AU" sz="24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9721047" y="3489908"/>
              <a:ext cx="1338828" cy="3965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2"/>
                  </a:solidFill>
                  <a:latin typeface="+mn-ea"/>
                </a:rPr>
                <a:t>奥运志愿者</a:t>
              </a:r>
              <a:endParaRPr lang="en-US" altLang="zh-CN" b="1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2" name="矩形 1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志愿者的特性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51" name="文本框 50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869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:blinds dir="vert"/>
      </p:transition>
    </mc:Choice>
    <mc:Fallback xmlns="">
      <p:transition spd="slow" advTm="1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4373928" y="1959156"/>
            <a:ext cx="3351668" cy="2973162"/>
            <a:chOff x="4279007" y="2131278"/>
            <a:chExt cx="3351668" cy="2973162"/>
          </a:xfrm>
        </p:grpSpPr>
        <p:grpSp>
          <p:nvGrpSpPr>
            <p:cNvPr id="2" name="Group 59"/>
            <p:cNvGrpSpPr/>
            <p:nvPr/>
          </p:nvGrpSpPr>
          <p:grpSpPr>
            <a:xfrm rot="1663517">
              <a:off x="5553904" y="3199223"/>
              <a:ext cx="806744" cy="808896"/>
              <a:chOff x="4004877" y="2411833"/>
              <a:chExt cx="1139957" cy="1143000"/>
            </a:xfrm>
          </p:grpSpPr>
          <p:sp>
            <p:nvSpPr>
              <p:cNvPr id="3" name="Oval 13"/>
              <p:cNvSpPr/>
              <p:nvPr/>
            </p:nvSpPr>
            <p:spPr bwMode="auto">
              <a:xfrm>
                <a:off x="4004877" y="2411833"/>
                <a:ext cx="1139957" cy="11430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9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" name="Freeform 152"/>
              <p:cNvSpPr>
                <a:spLocks noEditPoints="1"/>
              </p:cNvSpPr>
              <p:nvPr/>
            </p:nvSpPr>
            <p:spPr bwMode="auto">
              <a:xfrm rot="19800000">
                <a:off x="4383793" y="2806766"/>
                <a:ext cx="382124" cy="353133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" name="Down Arrow 15"/>
            <p:cNvSpPr/>
            <p:nvPr/>
          </p:nvSpPr>
          <p:spPr bwMode="auto">
            <a:xfrm rot="16212379">
              <a:off x="6486990" y="3416472"/>
              <a:ext cx="209594" cy="374398"/>
            </a:xfrm>
            <a:prstGeom prst="downArrow">
              <a:avLst>
                <a:gd name="adj1" fmla="val 63516"/>
                <a:gd name="adj2" fmla="val 50000"/>
              </a:avLst>
            </a:prstGeom>
            <a:solidFill>
              <a:srgbClr val="E6002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Down Arrow 19"/>
            <p:cNvSpPr/>
            <p:nvPr/>
          </p:nvSpPr>
          <p:spPr bwMode="auto">
            <a:xfrm rot="16212379" flipH="1" flipV="1">
              <a:off x="5229820" y="3409792"/>
              <a:ext cx="209594" cy="387759"/>
            </a:xfrm>
            <a:prstGeom prst="downArrow">
              <a:avLst>
                <a:gd name="adj1" fmla="val 63516"/>
                <a:gd name="adj2" fmla="val 50000"/>
              </a:avLst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Down Arrow 44"/>
            <p:cNvSpPr/>
            <p:nvPr/>
          </p:nvSpPr>
          <p:spPr bwMode="auto">
            <a:xfrm rot="12463517">
              <a:off x="6141637" y="2869295"/>
              <a:ext cx="209594" cy="374398"/>
            </a:xfrm>
            <a:prstGeom prst="downArrow">
              <a:avLst>
                <a:gd name="adj1" fmla="val 63516"/>
                <a:gd name="adj2" fmla="val 50000"/>
              </a:avLst>
            </a:prstGeom>
            <a:solidFill>
              <a:srgbClr val="B5CA3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Down Arrow 47"/>
            <p:cNvSpPr/>
            <p:nvPr/>
          </p:nvSpPr>
          <p:spPr bwMode="auto">
            <a:xfrm rot="8714655" flipH="1">
              <a:off x="5496480" y="2896103"/>
              <a:ext cx="209594" cy="374398"/>
            </a:xfrm>
            <a:prstGeom prst="downArrow">
              <a:avLst>
                <a:gd name="adj1" fmla="val 63516"/>
                <a:gd name="adj2" fmla="val 50000"/>
              </a:avLst>
            </a:prstGeom>
            <a:solidFill>
              <a:srgbClr val="43BEA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Down Arrow 55"/>
            <p:cNvSpPr/>
            <p:nvPr/>
          </p:nvSpPr>
          <p:spPr bwMode="auto">
            <a:xfrm rot="12463517" flipV="1">
              <a:off x="5571902" y="3953322"/>
              <a:ext cx="209594" cy="374398"/>
            </a:xfrm>
            <a:prstGeom prst="downArrow">
              <a:avLst>
                <a:gd name="adj1" fmla="val 63516"/>
                <a:gd name="adj2" fmla="val 5000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Down Arrow 56"/>
            <p:cNvSpPr/>
            <p:nvPr/>
          </p:nvSpPr>
          <p:spPr bwMode="auto">
            <a:xfrm rot="8714655" flipV="1">
              <a:off x="6215062" y="3915351"/>
              <a:ext cx="209594" cy="387759"/>
            </a:xfrm>
            <a:prstGeom prst="downArrow">
              <a:avLst>
                <a:gd name="adj1" fmla="val 63516"/>
                <a:gd name="adj2" fmla="val 5000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" name="Group 84"/>
            <p:cNvGrpSpPr/>
            <p:nvPr/>
          </p:nvGrpSpPr>
          <p:grpSpPr>
            <a:xfrm rot="1663517">
              <a:off x="6111448" y="2131278"/>
              <a:ext cx="849714" cy="850423"/>
              <a:chOff x="3307763" y="1427226"/>
              <a:chExt cx="648499" cy="649042"/>
            </a:xfrm>
          </p:grpSpPr>
          <p:sp>
            <p:nvSpPr>
              <p:cNvPr id="12" name="Oval 76"/>
              <p:cNvSpPr>
                <a:spLocks noChangeAspect="1"/>
              </p:cNvSpPr>
              <p:nvPr/>
            </p:nvSpPr>
            <p:spPr>
              <a:xfrm>
                <a:off x="3307763" y="1427226"/>
                <a:ext cx="648499" cy="649042"/>
              </a:xfrm>
              <a:prstGeom prst="ellipse">
                <a:avLst/>
              </a:prstGeom>
              <a:solidFill>
                <a:srgbClr val="B5CA3B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0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77"/>
              <p:cNvSpPr>
                <a:spLocks noEditPoints="1"/>
              </p:cNvSpPr>
              <p:nvPr/>
            </p:nvSpPr>
            <p:spPr bwMode="auto">
              <a:xfrm rot="19800000">
                <a:off x="3483875" y="1534824"/>
                <a:ext cx="296640" cy="433374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0" y="35"/>
                  </a:cxn>
                  <a:cxn ang="0">
                    <a:pos x="16" y="74"/>
                  </a:cxn>
                  <a:cxn ang="0">
                    <a:pos x="35" y="102"/>
                  </a:cxn>
                  <a:cxn ang="0">
                    <a:pos x="54" y="74"/>
                  </a:cxn>
                  <a:cxn ang="0">
                    <a:pos x="70" y="35"/>
                  </a:cxn>
                  <a:cxn ang="0">
                    <a:pos x="35" y="0"/>
                  </a:cxn>
                  <a:cxn ang="0">
                    <a:pos x="43" y="87"/>
                  </a:cxn>
                  <a:cxn ang="0">
                    <a:pos x="27" y="89"/>
                  </a:cxn>
                  <a:cxn ang="0">
                    <a:pos x="26" y="83"/>
                  </a:cxn>
                  <a:cxn ang="0">
                    <a:pos x="26" y="83"/>
                  </a:cxn>
                  <a:cxn ang="0">
                    <a:pos x="45" y="80"/>
                  </a:cxn>
                  <a:cxn ang="0">
                    <a:pos x="44" y="83"/>
                  </a:cxn>
                  <a:cxn ang="0">
                    <a:pos x="43" y="87"/>
                  </a:cxn>
                  <a:cxn ang="0">
                    <a:pos x="25" y="79"/>
                  </a:cxn>
                  <a:cxn ang="0">
                    <a:pos x="23" y="73"/>
                  </a:cxn>
                  <a:cxn ang="0">
                    <a:pos x="47" y="73"/>
                  </a:cxn>
                  <a:cxn ang="0">
                    <a:pos x="46" y="77"/>
                  </a:cxn>
                  <a:cxn ang="0">
                    <a:pos x="25" y="79"/>
                  </a:cxn>
                  <a:cxn ang="0">
                    <a:pos x="35" y="96"/>
                  </a:cxn>
                  <a:cxn ang="0">
                    <a:pos x="29" y="92"/>
                  </a:cxn>
                  <a:cxn ang="0">
                    <a:pos x="42" y="90"/>
                  </a:cxn>
                  <a:cxn ang="0">
                    <a:pos x="35" y="96"/>
                  </a:cxn>
                  <a:cxn ang="0">
                    <a:pos x="50" y="67"/>
                  </a:cxn>
                  <a:cxn ang="0">
                    <a:pos x="20" y="67"/>
                  </a:cxn>
                  <a:cxn ang="0">
                    <a:pos x="15" y="57"/>
                  </a:cxn>
                  <a:cxn ang="0">
                    <a:pos x="6" y="35"/>
                  </a:cxn>
                  <a:cxn ang="0">
                    <a:pos x="35" y="6"/>
                  </a:cxn>
                  <a:cxn ang="0">
                    <a:pos x="64" y="35"/>
                  </a:cxn>
                  <a:cxn ang="0">
                    <a:pos x="55" y="57"/>
                  </a:cxn>
                  <a:cxn ang="0">
                    <a:pos x="50" y="67"/>
                  </a:cxn>
                  <a:cxn ang="0">
                    <a:pos x="50" y="67"/>
                  </a:cxn>
                  <a:cxn ang="0">
                    <a:pos x="50" y="67"/>
                  </a:cxn>
                </a:cxnLst>
                <a:rect l="0" t="0" r="r" b="b"/>
                <a:pathLst>
                  <a:path w="70" h="102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48"/>
                      <a:pt x="12" y="62"/>
                      <a:pt x="16" y="74"/>
                    </a:cubicBezTo>
                    <a:cubicBezTo>
                      <a:pt x="22" y="91"/>
                      <a:pt x="22" y="102"/>
                      <a:pt x="35" y="102"/>
                    </a:cubicBezTo>
                    <a:cubicBezTo>
                      <a:pt x="49" y="102"/>
                      <a:pt x="48" y="92"/>
                      <a:pt x="54" y="74"/>
                    </a:cubicBezTo>
                    <a:cubicBezTo>
                      <a:pt x="58" y="62"/>
                      <a:pt x="70" y="48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43" y="87"/>
                    </a:moveTo>
                    <a:cubicBezTo>
                      <a:pt x="27" y="89"/>
                      <a:pt x="27" y="89"/>
                      <a:pt x="27" y="89"/>
                    </a:cubicBezTo>
                    <a:cubicBezTo>
                      <a:pt x="27" y="87"/>
                      <a:pt x="26" y="85"/>
                      <a:pt x="26" y="8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1"/>
                      <a:pt x="45" y="82"/>
                      <a:pt x="44" y="83"/>
                    </a:cubicBezTo>
                    <a:cubicBezTo>
                      <a:pt x="44" y="84"/>
                      <a:pt x="44" y="86"/>
                      <a:pt x="43" y="87"/>
                    </a:cubicBezTo>
                    <a:close/>
                    <a:moveTo>
                      <a:pt x="25" y="79"/>
                    </a:moveTo>
                    <a:cubicBezTo>
                      <a:pt x="24" y="78"/>
                      <a:pt x="23" y="76"/>
                      <a:pt x="23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5"/>
                      <a:pt x="47" y="76"/>
                      <a:pt x="46" y="77"/>
                    </a:cubicBezTo>
                    <a:lnTo>
                      <a:pt x="25" y="79"/>
                    </a:lnTo>
                    <a:close/>
                    <a:moveTo>
                      <a:pt x="35" y="96"/>
                    </a:moveTo>
                    <a:cubicBezTo>
                      <a:pt x="32" y="96"/>
                      <a:pt x="30" y="95"/>
                      <a:pt x="29" y="92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0" y="95"/>
                      <a:pt x="39" y="96"/>
                      <a:pt x="35" y="96"/>
                    </a:cubicBezTo>
                    <a:close/>
                    <a:moveTo>
                      <a:pt x="50" y="67"/>
                    </a:moveTo>
                    <a:cubicBezTo>
                      <a:pt x="20" y="67"/>
                      <a:pt x="20" y="67"/>
                      <a:pt x="20" y="67"/>
                    </a:cubicBezTo>
                    <a:cubicBezTo>
                      <a:pt x="19" y="64"/>
                      <a:pt x="17" y="60"/>
                      <a:pt x="15" y="57"/>
                    </a:cubicBezTo>
                    <a:cubicBezTo>
                      <a:pt x="11" y="49"/>
                      <a:pt x="6" y="41"/>
                      <a:pt x="6" y="35"/>
                    </a:cubicBezTo>
                    <a:cubicBezTo>
                      <a:pt x="6" y="19"/>
                      <a:pt x="19" y="6"/>
                      <a:pt x="35" y="6"/>
                    </a:cubicBezTo>
                    <a:cubicBezTo>
                      <a:pt x="51" y="6"/>
                      <a:pt x="64" y="19"/>
                      <a:pt x="64" y="35"/>
                    </a:cubicBezTo>
                    <a:cubicBezTo>
                      <a:pt x="64" y="41"/>
                      <a:pt x="60" y="49"/>
                      <a:pt x="55" y="57"/>
                    </a:cubicBezTo>
                    <a:cubicBezTo>
                      <a:pt x="53" y="60"/>
                      <a:pt x="52" y="64"/>
                      <a:pt x="50" y="67"/>
                    </a:cubicBezTo>
                    <a:close/>
                    <a:moveTo>
                      <a:pt x="50" y="67"/>
                    </a:moveTo>
                    <a:cubicBezTo>
                      <a:pt x="50" y="67"/>
                      <a:pt x="50" y="67"/>
                      <a:pt x="50" y="67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88"/>
            <p:cNvGrpSpPr/>
            <p:nvPr/>
          </p:nvGrpSpPr>
          <p:grpSpPr>
            <a:xfrm rot="1663517">
              <a:off x="6252837" y="4254017"/>
              <a:ext cx="849714" cy="850423"/>
              <a:chOff x="3365370" y="3682819"/>
              <a:chExt cx="648499" cy="649042"/>
            </a:xfrm>
          </p:grpSpPr>
          <p:sp>
            <p:nvSpPr>
              <p:cNvPr id="15" name="Oval 64"/>
              <p:cNvSpPr>
                <a:spLocks noChangeAspect="1"/>
              </p:cNvSpPr>
              <p:nvPr/>
            </p:nvSpPr>
            <p:spPr>
              <a:xfrm>
                <a:off x="3365370" y="3682819"/>
                <a:ext cx="648499" cy="649042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306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83"/>
              <p:cNvSpPr>
                <a:spLocks noEditPoints="1"/>
              </p:cNvSpPr>
              <p:nvPr/>
            </p:nvSpPr>
            <p:spPr bwMode="auto">
              <a:xfrm rot="19800000">
                <a:off x="3590360" y="3858452"/>
                <a:ext cx="198518" cy="297777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24" y="55"/>
                  </a:cxn>
                  <a:cxn ang="0">
                    <a:pos x="20" y="58"/>
                  </a:cxn>
                  <a:cxn ang="0">
                    <a:pos x="16" y="55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0" y="0"/>
                  </a:cxn>
                  <a:cxn ang="0">
                    <a:pos x="39" y="19"/>
                  </a:cxn>
                  <a:cxn ang="0">
                    <a:pos x="38" y="26"/>
                  </a:cxn>
                  <a:cxn ang="0">
                    <a:pos x="20" y="9"/>
                  </a:cxn>
                  <a:cxn ang="0">
                    <a:pos x="10" y="19"/>
                  </a:cxn>
                  <a:cxn ang="0">
                    <a:pos x="20" y="29"/>
                  </a:cxn>
                  <a:cxn ang="0">
                    <a:pos x="30" y="19"/>
                  </a:cxn>
                  <a:cxn ang="0">
                    <a:pos x="20" y="9"/>
                  </a:cxn>
                </a:cxnLst>
                <a:rect l="0" t="0" r="r" b="b"/>
                <a:pathLst>
                  <a:path w="39" h="58">
                    <a:moveTo>
                      <a:pt x="38" y="26"/>
                    </a:moveTo>
                    <a:cubicBezTo>
                      <a:pt x="24" y="55"/>
                      <a:pt x="24" y="55"/>
                      <a:pt x="24" y="55"/>
                    </a:cubicBezTo>
                    <a:cubicBezTo>
                      <a:pt x="23" y="57"/>
                      <a:pt x="22" y="58"/>
                      <a:pt x="20" y="58"/>
                    </a:cubicBezTo>
                    <a:cubicBezTo>
                      <a:pt x="18" y="58"/>
                      <a:pt x="16" y="57"/>
                      <a:pt x="16" y="5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4"/>
                      <a:pt x="0" y="21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39" y="8"/>
                      <a:pt x="39" y="19"/>
                    </a:cubicBezTo>
                    <a:cubicBezTo>
                      <a:pt x="39" y="21"/>
                      <a:pt x="39" y="24"/>
                      <a:pt x="38" y="26"/>
                    </a:cubicBezTo>
                    <a:close/>
                    <a:moveTo>
                      <a:pt x="20" y="9"/>
                    </a:moveTo>
                    <a:cubicBezTo>
                      <a:pt x="15" y="9"/>
                      <a:pt x="10" y="14"/>
                      <a:pt x="10" y="19"/>
                    </a:cubicBezTo>
                    <a:cubicBezTo>
                      <a:pt x="10" y="24"/>
                      <a:pt x="15" y="29"/>
                      <a:pt x="20" y="29"/>
                    </a:cubicBezTo>
                    <a:cubicBezTo>
                      <a:pt x="25" y="29"/>
                      <a:pt x="30" y="24"/>
                      <a:pt x="30" y="19"/>
                    </a:cubicBezTo>
                    <a:cubicBezTo>
                      <a:pt x="30" y="14"/>
                      <a:pt x="25" y="9"/>
                      <a:pt x="20" y="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87"/>
            <p:cNvGrpSpPr/>
            <p:nvPr/>
          </p:nvGrpSpPr>
          <p:grpSpPr>
            <a:xfrm rot="1663517">
              <a:off x="4807339" y="2131278"/>
              <a:ext cx="849714" cy="850423"/>
              <a:chOff x="5187738" y="3682819"/>
              <a:chExt cx="648499" cy="649042"/>
            </a:xfrm>
          </p:grpSpPr>
          <p:sp>
            <p:nvSpPr>
              <p:cNvPr id="18" name="Oval 73"/>
              <p:cNvSpPr>
                <a:spLocks noChangeAspect="1"/>
              </p:cNvSpPr>
              <p:nvPr/>
            </p:nvSpPr>
            <p:spPr>
              <a:xfrm>
                <a:off x="5187738" y="3682819"/>
                <a:ext cx="648499" cy="649042"/>
              </a:xfrm>
              <a:prstGeom prst="ellipse">
                <a:avLst/>
              </a:prstGeom>
              <a:solidFill>
                <a:srgbClr val="43BEA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306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7"/>
              <p:cNvSpPr>
                <a:spLocks noEditPoints="1"/>
              </p:cNvSpPr>
              <p:nvPr/>
            </p:nvSpPr>
            <p:spPr bwMode="auto">
              <a:xfrm rot="19800000">
                <a:off x="5347164" y="3838560"/>
                <a:ext cx="329647" cy="337558"/>
              </a:xfrm>
              <a:custGeom>
                <a:avLst/>
                <a:gdLst/>
                <a:ahLst/>
                <a:cxnLst>
                  <a:cxn ang="0">
                    <a:pos x="46" y="30"/>
                  </a:cxn>
                  <a:cxn ang="0">
                    <a:pos x="39" y="36"/>
                  </a:cxn>
                  <a:cxn ang="0">
                    <a:pos x="39" y="50"/>
                  </a:cxn>
                  <a:cxn ang="0">
                    <a:pos x="38" y="50"/>
                  </a:cxn>
                  <a:cxn ang="0">
                    <a:pos x="24" y="58"/>
                  </a:cxn>
                  <a:cxn ang="0">
                    <a:pos x="24" y="59"/>
                  </a:cxn>
                  <a:cxn ang="0">
                    <a:pos x="23" y="58"/>
                  </a:cxn>
                  <a:cxn ang="0">
                    <a:pos x="21" y="56"/>
                  </a:cxn>
                  <a:cxn ang="0">
                    <a:pos x="21" y="55"/>
                  </a:cxn>
                  <a:cxn ang="0">
                    <a:pos x="24" y="45"/>
                  </a:cxn>
                  <a:cxn ang="0">
                    <a:pos x="14" y="35"/>
                  </a:cxn>
                  <a:cxn ang="0">
                    <a:pos x="4" y="38"/>
                  </a:cxn>
                  <a:cxn ang="0">
                    <a:pos x="3" y="38"/>
                  </a:cxn>
                  <a:cxn ang="0">
                    <a:pos x="3" y="38"/>
                  </a:cxn>
                  <a:cxn ang="0">
                    <a:pos x="0" y="35"/>
                  </a:cxn>
                  <a:cxn ang="0">
                    <a:pos x="0" y="34"/>
                  </a:cxn>
                  <a:cxn ang="0">
                    <a:pos x="8" y="20"/>
                  </a:cxn>
                  <a:cxn ang="0">
                    <a:pos x="9" y="20"/>
                  </a:cxn>
                  <a:cxn ang="0">
                    <a:pos x="23" y="19"/>
                  </a:cxn>
                  <a:cxn ang="0">
                    <a:pos x="29" y="12"/>
                  </a:cxn>
                  <a:cxn ang="0">
                    <a:pos x="57" y="0"/>
                  </a:cxn>
                  <a:cxn ang="0">
                    <a:pos x="58" y="1"/>
                  </a:cxn>
                  <a:cxn ang="0">
                    <a:pos x="46" y="30"/>
                  </a:cxn>
                  <a:cxn ang="0">
                    <a:pos x="47" y="8"/>
                  </a:cxn>
                  <a:cxn ang="0">
                    <a:pos x="43" y="12"/>
                  </a:cxn>
                  <a:cxn ang="0">
                    <a:pos x="47" y="15"/>
                  </a:cxn>
                  <a:cxn ang="0">
                    <a:pos x="50" y="12"/>
                  </a:cxn>
                  <a:cxn ang="0">
                    <a:pos x="47" y="8"/>
                  </a:cxn>
                </a:cxnLst>
                <a:rect l="0" t="0" r="r" b="b"/>
                <a:pathLst>
                  <a:path w="58" h="59">
                    <a:moveTo>
                      <a:pt x="46" y="30"/>
                    </a:moveTo>
                    <a:cubicBezTo>
                      <a:pt x="44" y="32"/>
                      <a:pt x="42" y="34"/>
                      <a:pt x="39" y="36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8" y="50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9"/>
                      <a:pt x="23" y="58"/>
                      <a:pt x="23" y="58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0" y="55"/>
                      <a:pt x="21" y="5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38"/>
                      <a:pt x="3" y="38"/>
                      <a:pt x="3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0"/>
                      <a:pt x="9" y="2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5" y="17"/>
                      <a:pt x="27" y="14"/>
                      <a:pt x="29" y="12"/>
                    </a:cubicBezTo>
                    <a:cubicBezTo>
                      <a:pt x="38" y="3"/>
                      <a:pt x="45" y="0"/>
                      <a:pt x="57" y="0"/>
                    </a:cubicBezTo>
                    <a:cubicBezTo>
                      <a:pt x="58" y="0"/>
                      <a:pt x="58" y="1"/>
                      <a:pt x="58" y="1"/>
                    </a:cubicBezTo>
                    <a:cubicBezTo>
                      <a:pt x="58" y="13"/>
                      <a:pt x="55" y="21"/>
                      <a:pt x="46" y="30"/>
                    </a:cubicBezTo>
                    <a:close/>
                    <a:moveTo>
                      <a:pt x="47" y="8"/>
                    </a:moveTo>
                    <a:cubicBezTo>
                      <a:pt x="45" y="8"/>
                      <a:pt x="43" y="10"/>
                      <a:pt x="43" y="12"/>
                    </a:cubicBezTo>
                    <a:cubicBezTo>
                      <a:pt x="43" y="14"/>
                      <a:pt x="45" y="15"/>
                      <a:pt x="47" y="15"/>
                    </a:cubicBezTo>
                    <a:cubicBezTo>
                      <a:pt x="49" y="15"/>
                      <a:pt x="50" y="14"/>
                      <a:pt x="50" y="12"/>
                    </a:cubicBezTo>
                    <a:cubicBezTo>
                      <a:pt x="50" y="10"/>
                      <a:pt x="49" y="8"/>
                      <a:pt x="47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85"/>
            <p:cNvGrpSpPr/>
            <p:nvPr/>
          </p:nvGrpSpPr>
          <p:grpSpPr>
            <a:xfrm rot="1663517">
              <a:off x="4969365" y="4254017"/>
              <a:ext cx="849714" cy="850423"/>
              <a:chOff x="5187738" y="1415796"/>
              <a:chExt cx="648499" cy="649042"/>
            </a:xfrm>
          </p:grpSpPr>
          <p:sp>
            <p:nvSpPr>
              <p:cNvPr id="21" name="Oval 67"/>
              <p:cNvSpPr>
                <a:spLocks noChangeAspect="1"/>
              </p:cNvSpPr>
              <p:nvPr/>
            </p:nvSpPr>
            <p:spPr>
              <a:xfrm>
                <a:off x="5187738" y="1415796"/>
                <a:ext cx="648499" cy="649042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306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53"/>
              <p:cNvSpPr>
                <a:spLocks/>
              </p:cNvSpPr>
              <p:nvPr/>
            </p:nvSpPr>
            <p:spPr bwMode="auto">
              <a:xfrm rot="19800000">
                <a:off x="5336668" y="1592431"/>
                <a:ext cx="350639" cy="259998"/>
              </a:xfrm>
              <a:custGeom>
                <a:avLst/>
                <a:gdLst/>
                <a:ahLst/>
                <a:cxnLst>
                  <a:cxn ang="0">
                    <a:pos x="55" y="50"/>
                  </a:cxn>
                  <a:cxn ang="0">
                    <a:pos x="16" y="50"/>
                  </a:cxn>
                  <a:cxn ang="0">
                    <a:pos x="0" y="34"/>
                  </a:cxn>
                  <a:cxn ang="0">
                    <a:pos x="9" y="20"/>
                  </a:cxn>
                  <a:cxn ang="0">
                    <a:pos x="9" y="18"/>
                  </a:cxn>
                  <a:cxn ang="0">
                    <a:pos x="27" y="0"/>
                  </a:cxn>
                  <a:cxn ang="0">
                    <a:pos x="44" y="11"/>
                  </a:cxn>
                  <a:cxn ang="0">
                    <a:pos x="50" y="9"/>
                  </a:cxn>
                  <a:cxn ang="0">
                    <a:pos x="59" y="18"/>
                  </a:cxn>
                  <a:cxn ang="0">
                    <a:pos x="58" y="23"/>
                  </a:cxn>
                  <a:cxn ang="0">
                    <a:pos x="68" y="36"/>
                  </a:cxn>
                  <a:cxn ang="0">
                    <a:pos x="55" y="50"/>
                  </a:cxn>
                </a:cxnLst>
                <a:rect l="0" t="0" r="r" b="b"/>
                <a:pathLst>
                  <a:path w="68" h="50">
                    <a:moveTo>
                      <a:pt x="55" y="50"/>
                    </a:moveTo>
                    <a:cubicBezTo>
                      <a:pt x="16" y="50"/>
                      <a:pt x="16" y="50"/>
                      <a:pt x="16" y="50"/>
                    </a:cubicBezTo>
                    <a:cubicBezTo>
                      <a:pt x="7" y="50"/>
                      <a:pt x="0" y="43"/>
                      <a:pt x="0" y="34"/>
                    </a:cubicBezTo>
                    <a:cubicBezTo>
                      <a:pt x="0" y="28"/>
                      <a:pt x="4" y="22"/>
                      <a:pt x="9" y="20"/>
                    </a:cubicBezTo>
                    <a:cubicBezTo>
                      <a:pt x="9" y="19"/>
                      <a:pt x="9" y="19"/>
                      <a:pt x="9" y="18"/>
                    </a:cubicBezTo>
                    <a:cubicBezTo>
                      <a:pt x="9" y="8"/>
                      <a:pt x="17" y="0"/>
                      <a:pt x="27" y="0"/>
                    </a:cubicBezTo>
                    <a:cubicBezTo>
                      <a:pt x="35" y="0"/>
                      <a:pt x="41" y="5"/>
                      <a:pt x="44" y="11"/>
                    </a:cubicBezTo>
                    <a:cubicBezTo>
                      <a:pt x="46" y="10"/>
                      <a:pt x="48" y="9"/>
                      <a:pt x="50" y="9"/>
                    </a:cubicBezTo>
                    <a:cubicBezTo>
                      <a:pt x="55" y="9"/>
                      <a:pt x="59" y="13"/>
                      <a:pt x="59" y="18"/>
                    </a:cubicBezTo>
                    <a:cubicBezTo>
                      <a:pt x="59" y="20"/>
                      <a:pt x="59" y="22"/>
                      <a:pt x="58" y="23"/>
                    </a:cubicBezTo>
                    <a:cubicBezTo>
                      <a:pt x="64" y="25"/>
                      <a:pt x="68" y="30"/>
                      <a:pt x="68" y="36"/>
                    </a:cubicBezTo>
                    <a:cubicBezTo>
                      <a:pt x="68" y="44"/>
                      <a:pt x="62" y="50"/>
                      <a:pt x="55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86"/>
            <p:cNvGrpSpPr/>
            <p:nvPr/>
          </p:nvGrpSpPr>
          <p:grpSpPr>
            <a:xfrm rot="1663517">
              <a:off x="4279007" y="3178460"/>
              <a:ext cx="849714" cy="850423"/>
              <a:chOff x="5648594" y="2472338"/>
              <a:chExt cx="648499" cy="649042"/>
            </a:xfrm>
          </p:grpSpPr>
          <p:sp>
            <p:nvSpPr>
              <p:cNvPr id="24" name="Oval 70"/>
              <p:cNvSpPr>
                <a:spLocks noChangeAspect="1"/>
              </p:cNvSpPr>
              <p:nvPr/>
            </p:nvSpPr>
            <p:spPr>
              <a:xfrm>
                <a:off x="5648594" y="2472338"/>
                <a:ext cx="648499" cy="649042"/>
              </a:xfrm>
              <a:prstGeom prst="ellipse">
                <a:avLst/>
              </a:prstGeom>
              <a:solidFill>
                <a:schemeClr val="accent5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306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57"/>
              <p:cNvSpPr>
                <a:spLocks noEditPoints="1"/>
              </p:cNvSpPr>
              <p:nvPr/>
            </p:nvSpPr>
            <p:spPr bwMode="auto">
              <a:xfrm rot="19800000">
                <a:off x="5827267" y="2667801"/>
                <a:ext cx="291152" cy="258114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7" y="57"/>
                  </a:cxn>
                  <a:cxn ang="0">
                    <a:pos x="6" y="58"/>
                  </a:cxn>
                  <a:cxn ang="0">
                    <a:pos x="4" y="58"/>
                  </a:cxn>
                  <a:cxn ang="0">
                    <a:pos x="2" y="57"/>
                  </a:cxn>
                  <a:cxn ang="0">
                    <a:pos x="2" y="9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0" y="4"/>
                  </a:cxn>
                  <a:cxn ang="0">
                    <a:pos x="7" y="9"/>
                  </a:cxn>
                  <a:cxn ang="0">
                    <a:pos x="65" y="36"/>
                  </a:cxn>
                  <a:cxn ang="0">
                    <a:pos x="63" y="38"/>
                  </a:cxn>
                  <a:cxn ang="0">
                    <a:pos x="49" y="43"/>
                  </a:cxn>
                  <a:cxn ang="0">
                    <a:pos x="31" y="37"/>
                  </a:cxn>
                  <a:cxn ang="0">
                    <a:pos x="13" y="43"/>
                  </a:cxn>
                  <a:cxn ang="0">
                    <a:pos x="12" y="43"/>
                  </a:cxn>
                  <a:cxn ang="0">
                    <a:pos x="10" y="41"/>
                  </a:cxn>
                  <a:cxn ang="0">
                    <a:pos x="10" y="13"/>
                  </a:cxn>
                  <a:cxn ang="0">
                    <a:pos x="11" y="11"/>
                  </a:cxn>
                  <a:cxn ang="0">
                    <a:pos x="14" y="9"/>
                  </a:cxn>
                  <a:cxn ang="0">
                    <a:pos x="30" y="4"/>
                  </a:cxn>
                  <a:cxn ang="0">
                    <a:pos x="46" y="9"/>
                  </a:cxn>
                  <a:cxn ang="0">
                    <a:pos x="49" y="10"/>
                  </a:cxn>
                  <a:cxn ang="0">
                    <a:pos x="63" y="4"/>
                  </a:cxn>
                  <a:cxn ang="0">
                    <a:pos x="65" y="7"/>
                  </a:cxn>
                  <a:cxn ang="0">
                    <a:pos x="65" y="36"/>
                  </a:cxn>
                </a:cxnLst>
                <a:rect l="0" t="0" r="r" b="b"/>
                <a:pathLst>
                  <a:path w="65" h="58">
                    <a:moveTo>
                      <a:pt x="7" y="9"/>
                    </a:moveTo>
                    <a:cubicBezTo>
                      <a:pt x="7" y="57"/>
                      <a:pt x="7" y="57"/>
                      <a:pt x="7" y="57"/>
                    </a:cubicBezTo>
                    <a:cubicBezTo>
                      <a:pt x="7" y="57"/>
                      <a:pt x="7" y="58"/>
                      <a:pt x="6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8"/>
                      <a:pt x="2" y="57"/>
                      <a:pt x="2" y="5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10" y="2"/>
                      <a:pt x="10" y="4"/>
                    </a:cubicBezTo>
                    <a:cubicBezTo>
                      <a:pt x="10" y="6"/>
                      <a:pt x="9" y="8"/>
                      <a:pt x="7" y="9"/>
                    </a:cubicBezTo>
                    <a:close/>
                    <a:moveTo>
                      <a:pt x="65" y="36"/>
                    </a:moveTo>
                    <a:cubicBezTo>
                      <a:pt x="65" y="37"/>
                      <a:pt x="65" y="38"/>
                      <a:pt x="63" y="38"/>
                    </a:cubicBezTo>
                    <a:cubicBezTo>
                      <a:pt x="59" y="41"/>
                      <a:pt x="54" y="43"/>
                      <a:pt x="49" y="43"/>
                    </a:cubicBezTo>
                    <a:cubicBezTo>
                      <a:pt x="43" y="43"/>
                      <a:pt x="39" y="37"/>
                      <a:pt x="31" y="37"/>
                    </a:cubicBezTo>
                    <a:cubicBezTo>
                      <a:pt x="25" y="37"/>
                      <a:pt x="19" y="40"/>
                      <a:pt x="13" y="43"/>
                    </a:cubicBezTo>
                    <a:cubicBezTo>
                      <a:pt x="13" y="43"/>
                      <a:pt x="12" y="43"/>
                      <a:pt x="12" y="43"/>
                    </a:cubicBezTo>
                    <a:cubicBezTo>
                      <a:pt x="11" y="43"/>
                      <a:pt x="10" y="42"/>
                      <a:pt x="10" y="41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2"/>
                      <a:pt x="10" y="11"/>
                      <a:pt x="11" y="11"/>
                    </a:cubicBezTo>
                    <a:cubicBezTo>
                      <a:pt x="12" y="10"/>
                      <a:pt x="13" y="9"/>
                      <a:pt x="14" y="9"/>
                    </a:cubicBezTo>
                    <a:cubicBezTo>
                      <a:pt x="19" y="7"/>
                      <a:pt x="24" y="4"/>
                      <a:pt x="30" y="4"/>
                    </a:cubicBezTo>
                    <a:cubicBezTo>
                      <a:pt x="36" y="4"/>
                      <a:pt x="40" y="6"/>
                      <a:pt x="46" y="9"/>
                    </a:cubicBezTo>
                    <a:cubicBezTo>
                      <a:pt x="47" y="9"/>
                      <a:pt x="48" y="10"/>
                      <a:pt x="49" y="10"/>
                    </a:cubicBezTo>
                    <a:cubicBezTo>
                      <a:pt x="55" y="10"/>
                      <a:pt x="61" y="4"/>
                      <a:pt x="63" y="4"/>
                    </a:cubicBezTo>
                    <a:cubicBezTo>
                      <a:pt x="64" y="4"/>
                      <a:pt x="65" y="6"/>
                      <a:pt x="65" y="7"/>
                    </a:cubicBezTo>
                    <a:lnTo>
                      <a:pt x="65" y="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Group 83"/>
            <p:cNvGrpSpPr/>
            <p:nvPr/>
          </p:nvGrpSpPr>
          <p:grpSpPr>
            <a:xfrm rot="1663517">
              <a:off x="6780961" y="3178460"/>
              <a:ext cx="849714" cy="850423"/>
              <a:chOff x="2886238" y="2472339"/>
              <a:chExt cx="648499" cy="649042"/>
            </a:xfrm>
          </p:grpSpPr>
          <p:sp>
            <p:nvSpPr>
              <p:cNvPr id="27" name="Oval 61"/>
              <p:cNvSpPr>
                <a:spLocks noChangeAspect="1"/>
              </p:cNvSpPr>
              <p:nvPr/>
            </p:nvSpPr>
            <p:spPr>
              <a:xfrm>
                <a:off x="2886238" y="2472339"/>
                <a:ext cx="648499" cy="649042"/>
              </a:xfrm>
              <a:prstGeom prst="ellipse">
                <a:avLst/>
              </a:prstGeom>
              <a:solidFill>
                <a:srgbClr val="E6002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524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65"/>
              <p:cNvSpPr>
                <a:spLocks noEditPoints="1"/>
              </p:cNvSpPr>
              <p:nvPr/>
            </p:nvSpPr>
            <p:spPr bwMode="auto">
              <a:xfrm rot="19800000">
                <a:off x="3027706" y="2630302"/>
                <a:ext cx="365563" cy="333116"/>
              </a:xfrm>
              <a:custGeom>
                <a:avLst/>
                <a:gdLst/>
                <a:ahLst/>
                <a:cxnLst>
                  <a:cxn ang="0">
                    <a:pos x="45" y="41"/>
                  </a:cxn>
                  <a:cxn ang="0">
                    <a:pos x="47" y="50"/>
                  </a:cxn>
                  <a:cxn ang="0">
                    <a:pos x="40" y="56"/>
                  </a:cxn>
                  <a:cxn ang="0">
                    <a:pos x="31" y="60"/>
                  </a:cxn>
                  <a:cxn ang="0">
                    <a:pos x="21" y="60"/>
                  </a:cxn>
                  <a:cxn ang="0">
                    <a:pos x="13" y="56"/>
                  </a:cxn>
                  <a:cxn ang="0">
                    <a:pos x="5" y="50"/>
                  </a:cxn>
                  <a:cxn ang="0">
                    <a:pos x="8" y="41"/>
                  </a:cxn>
                  <a:cxn ang="0">
                    <a:pos x="0" y="32"/>
                  </a:cxn>
                  <a:cxn ang="0">
                    <a:pos x="9" y="26"/>
                  </a:cxn>
                  <a:cxn ang="0">
                    <a:pos x="5" y="20"/>
                  </a:cxn>
                  <a:cxn ang="0">
                    <a:pos x="17" y="18"/>
                  </a:cxn>
                  <a:cxn ang="0">
                    <a:pos x="22" y="10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47" y="22"/>
                  </a:cxn>
                  <a:cxn ang="0">
                    <a:pos x="51" y="30"/>
                  </a:cxn>
                  <a:cxn ang="0">
                    <a:pos x="26" y="25"/>
                  </a:cxn>
                  <a:cxn ang="0">
                    <a:pos x="36" y="35"/>
                  </a:cxn>
                  <a:cxn ang="0">
                    <a:pos x="72" y="19"/>
                  </a:cxn>
                  <a:cxn ang="0">
                    <a:pos x="72" y="27"/>
                  </a:cxn>
                  <a:cxn ang="0">
                    <a:pos x="62" y="25"/>
                  </a:cxn>
                  <a:cxn ang="0">
                    <a:pos x="52" y="27"/>
                  </a:cxn>
                  <a:cxn ang="0">
                    <a:pos x="53" y="19"/>
                  </a:cxn>
                  <a:cxn ang="0">
                    <a:pos x="53" y="11"/>
                  </a:cxn>
                  <a:cxn ang="0">
                    <a:pos x="52" y="3"/>
                  </a:cxn>
                  <a:cxn ang="0">
                    <a:pos x="62" y="4"/>
                  </a:cxn>
                  <a:cxn ang="0">
                    <a:pos x="67" y="0"/>
                  </a:cxn>
                  <a:cxn ang="0">
                    <a:pos x="70" y="9"/>
                  </a:cxn>
                  <a:cxn ang="0">
                    <a:pos x="78" y="18"/>
                  </a:cxn>
                  <a:cxn ang="0">
                    <a:pos x="70" y="62"/>
                  </a:cxn>
                  <a:cxn ang="0">
                    <a:pos x="67" y="71"/>
                  </a:cxn>
                  <a:cxn ang="0">
                    <a:pos x="61" y="66"/>
                  </a:cxn>
                  <a:cxn ang="0">
                    <a:pos x="52" y="68"/>
                  </a:cxn>
                  <a:cxn ang="0">
                    <a:pos x="47" y="59"/>
                  </a:cxn>
                  <a:cxn ang="0">
                    <a:pos x="54" y="50"/>
                  </a:cxn>
                  <a:cxn ang="0">
                    <a:pos x="57" y="41"/>
                  </a:cxn>
                  <a:cxn ang="0">
                    <a:pos x="63" y="46"/>
                  </a:cxn>
                  <a:cxn ang="0">
                    <a:pos x="72" y="44"/>
                  </a:cxn>
                  <a:cxn ang="0">
                    <a:pos x="72" y="52"/>
                  </a:cxn>
                  <a:cxn ang="0">
                    <a:pos x="62" y="10"/>
                  </a:cxn>
                  <a:cxn ang="0">
                    <a:pos x="67" y="15"/>
                  </a:cxn>
                  <a:cxn ang="0">
                    <a:pos x="57" y="56"/>
                  </a:cxn>
                  <a:cxn ang="0">
                    <a:pos x="62" y="51"/>
                  </a:cxn>
                </a:cxnLst>
                <a:rect l="0" t="0" r="r" b="b"/>
                <a:pathLst>
                  <a:path w="78" h="71">
                    <a:moveTo>
                      <a:pt x="52" y="39"/>
                    </a:moveTo>
                    <a:cubicBezTo>
                      <a:pt x="52" y="40"/>
                      <a:pt x="51" y="40"/>
                      <a:pt x="51" y="40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4" y="42"/>
                      <a:pt x="44" y="43"/>
                      <a:pt x="43" y="44"/>
                    </a:cubicBezTo>
                    <a:cubicBezTo>
                      <a:pt x="45" y="46"/>
                      <a:pt x="46" y="47"/>
                      <a:pt x="47" y="49"/>
                    </a:cubicBezTo>
                    <a:cubicBezTo>
                      <a:pt x="47" y="49"/>
                      <a:pt x="47" y="49"/>
                      <a:pt x="47" y="50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6" y="52"/>
                      <a:pt x="42" y="56"/>
                      <a:pt x="41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3" y="53"/>
                      <a:pt x="32" y="54"/>
                    </a:cubicBezTo>
                    <a:cubicBezTo>
                      <a:pt x="32" y="56"/>
                      <a:pt x="32" y="58"/>
                      <a:pt x="31" y="60"/>
                    </a:cubicBezTo>
                    <a:cubicBezTo>
                      <a:pt x="31" y="61"/>
                      <a:pt x="30" y="61"/>
                      <a:pt x="30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2" y="61"/>
                      <a:pt x="21" y="61"/>
                      <a:pt x="21" y="60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19" y="54"/>
                      <a:pt x="18" y="53"/>
                      <a:pt x="17" y="53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5"/>
                      <a:pt x="5" y="51"/>
                      <a:pt x="5" y="50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7" y="47"/>
                      <a:pt x="8" y="46"/>
                      <a:pt x="9" y="44"/>
                    </a:cubicBezTo>
                    <a:cubicBezTo>
                      <a:pt x="8" y="43"/>
                      <a:pt x="8" y="42"/>
                      <a:pt x="8" y="41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40"/>
                      <a:pt x="0" y="3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1" y="30"/>
                      <a:pt x="1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8"/>
                      <a:pt x="8" y="27"/>
                      <a:pt x="9" y="26"/>
                    </a:cubicBezTo>
                    <a:cubicBezTo>
                      <a:pt x="8" y="25"/>
                      <a:pt x="7" y="23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0"/>
                      <a:pt x="5" y="20"/>
                    </a:cubicBezTo>
                    <a:cubicBezTo>
                      <a:pt x="6" y="19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3" y="14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8"/>
                      <a:pt x="19" y="17"/>
                      <a:pt x="20" y="17"/>
                    </a:cubicBezTo>
                    <a:cubicBezTo>
                      <a:pt x="21" y="15"/>
                      <a:pt x="21" y="13"/>
                      <a:pt x="21" y="11"/>
                    </a:cubicBezTo>
                    <a:cubicBezTo>
                      <a:pt x="21" y="10"/>
                      <a:pt x="22" y="10"/>
                      <a:pt x="22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1" y="10"/>
                      <a:pt x="31" y="11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3" y="17"/>
                      <a:pt x="34" y="18"/>
                      <a:pt x="35" y="18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1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5"/>
                      <a:pt x="47" y="20"/>
                      <a:pt x="47" y="21"/>
                    </a:cubicBezTo>
                    <a:cubicBezTo>
                      <a:pt x="47" y="21"/>
                      <a:pt x="47" y="21"/>
                      <a:pt x="47" y="22"/>
                    </a:cubicBezTo>
                    <a:cubicBezTo>
                      <a:pt x="46" y="23"/>
                      <a:pt x="45" y="25"/>
                      <a:pt x="43" y="26"/>
                    </a:cubicBezTo>
                    <a:cubicBezTo>
                      <a:pt x="44" y="27"/>
                      <a:pt x="44" y="28"/>
                      <a:pt x="45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1"/>
                      <a:pt x="52" y="31"/>
                      <a:pt x="52" y="32"/>
                    </a:cubicBezTo>
                    <a:lnTo>
                      <a:pt x="52" y="39"/>
                    </a:lnTo>
                    <a:close/>
                    <a:moveTo>
                      <a:pt x="26" y="25"/>
                    </a:moveTo>
                    <a:cubicBezTo>
                      <a:pt x="21" y="25"/>
                      <a:pt x="16" y="30"/>
                      <a:pt x="16" y="35"/>
                    </a:cubicBezTo>
                    <a:cubicBezTo>
                      <a:pt x="16" y="41"/>
                      <a:pt x="21" y="46"/>
                      <a:pt x="26" y="46"/>
                    </a:cubicBezTo>
                    <a:cubicBezTo>
                      <a:pt x="32" y="46"/>
                      <a:pt x="36" y="41"/>
                      <a:pt x="36" y="35"/>
                    </a:cubicBezTo>
                    <a:cubicBezTo>
                      <a:pt x="36" y="30"/>
                      <a:pt x="32" y="25"/>
                      <a:pt x="26" y="25"/>
                    </a:cubicBezTo>
                    <a:close/>
                    <a:moveTo>
                      <a:pt x="78" y="18"/>
                    </a:moveTo>
                    <a:cubicBezTo>
                      <a:pt x="78" y="18"/>
                      <a:pt x="72" y="19"/>
                      <a:pt x="72" y="19"/>
                    </a:cubicBezTo>
                    <a:cubicBezTo>
                      <a:pt x="71" y="20"/>
                      <a:pt x="71" y="20"/>
                      <a:pt x="70" y="21"/>
                    </a:cubicBezTo>
                    <a:cubicBezTo>
                      <a:pt x="71" y="22"/>
                      <a:pt x="72" y="26"/>
                      <a:pt x="72" y="26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7"/>
                      <a:pt x="68" y="30"/>
                      <a:pt x="67" y="30"/>
                    </a:cubicBezTo>
                    <a:cubicBezTo>
                      <a:pt x="67" y="30"/>
                      <a:pt x="64" y="26"/>
                      <a:pt x="63" y="25"/>
                    </a:cubicBezTo>
                    <a:cubicBezTo>
                      <a:pt x="63" y="25"/>
                      <a:pt x="63" y="25"/>
                      <a:pt x="62" y="25"/>
                    </a:cubicBezTo>
                    <a:cubicBezTo>
                      <a:pt x="62" y="25"/>
                      <a:pt x="61" y="25"/>
                      <a:pt x="61" y="25"/>
                    </a:cubicBezTo>
                    <a:cubicBezTo>
                      <a:pt x="61" y="26"/>
                      <a:pt x="58" y="30"/>
                      <a:pt x="57" y="30"/>
                    </a:cubicBezTo>
                    <a:cubicBezTo>
                      <a:pt x="57" y="30"/>
                      <a:pt x="53" y="27"/>
                      <a:pt x="52" y="27"/>
                    </a:cubicBezTo>
                    <a:cubicBezTo>
                      <a:pt x="52" y="27"/>
                      <a:pt x="52" y="27"/>
                      <a:pt x="52" y="26"/>
                    </a:cubicBezTo>
                    <a:cubicBezTo>
                      <a:pt x="52" y="26"/>
                      <a:pt x="54" y="22"/>
                      <a:pt x="54" y="21"/>
                    </a:cubicBezTo>
                    <a:cubicBezTo>
                      <a:pt x="53" y="20"/>
                      <a:pt x="53" y="20"/>
                      <a:pt x="53" y="19"/>
                    </a:cubicBezTo>
                    <a:cubicBezTo>
                      <a:pt x="52" y="19"/>
                      <a:pt x="47" y="18"/>
                      <a:pt x="47" y="1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1"/>
                      <a:pt x="52" y="11"/>
                      <a:pt x="53" y="11"/>
                    </a:cubicBezTo>
                    <a:cubicBezTo>
                      <a:pt x="53" y="10"/>
                      <a:pt x="53" y="9"/>
                      <a:pt x="54" y="9"/>
                    </a:cubicBezTo>
                    <a:cubicBezTo>
                      <a:pt x="54" y="8"/>
                      <a:pt x="52" y="4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3" y="3"/>
                      <a:pt x="57" y="0"/>
                      <a:pt x="57" y="0"/>
                    </a:cubicBezTo>
                    <a:cubicBezTo>
                      <a:pt x="58" y="0"/>
                      <a:pt x="61" y="4"/>
                      <a:pt x="61" y="5"/>
                    </a:cubicBezTo>
                    <a:cubicBezTo>
                      <a:pt x="61" y="4"/>
                      <a:pt x="62" y="4"/>
                      <a:pt x="62" y="4"/>
                    </a:cubicBezTo>
                    <a:cubicBezTo>
                      <a:pt x="63" y="4"/>
                      <a:pt x="63" y="4"/>
                      <a:pt x="63" y="5"/>
                    </a:cubicBezTo>
                    <a:cubicBezTo>
                      <a:pt x="64" y="3"/>
                      <a:pt x="66" y="1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72" y="2"/>
                      <a:pt x="72" y="3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2" y="4"/>
                      <a:pt x="71" y="8"/>
                      <a:pt x="70" y="9"/>
                    </a:cubicBezTo>
                    <a:cubicBezTo>
                      <a:pt x="71" y="9"/>
                      <a:pt x="71" y="10"/>
                      <a:pt x="72" y="11"/>
                    </a:cubicBezTo>
                    <a:cubicBezTo>
                      <a:pt x="72" y="11"/>
                      <a:pt x="78" y="11"/>
                      <a:pt x="78" y="12"/>
                    </a:cubicBezTo>
                    <a:lnTo>
                      <a:pt x="78" y="18"/>
                    </a:lnTo>
                    <a:close/>
                    <a:moveTo>
                      <a:pt x="78" y="59"/>
                    </a:moveTo>
                    <a:cubicBezTo>
                      <a:pt x="78" y="59"/>
                      <a:pt x="72" y="60"/>
                      <a:pt x="72" y="60"/>
                    </a:cubicBezTo>
                    <a:cubicBezTo>
                      <a:pt x="71" y="61"/>
                      <a:pt x="71" y="61"/>
                      <a:pt x="70" y="62"/>
                    </a:cubicBezTo>
                    <a:cubicBezTo>
                      <a:pt x="71" y="63"/>
                      <a:pt x="72" y="67"/>
                      <a:pt x="72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2" y="68"/>
                      <a:pt x="68" y="71"/>
                      <a:pt x="67" y="71"/>
                    </a:cubicBezTo>
                    <a:cubicBezTo>
                      <a:pt x="67" y="71"/>
                      <a:pt x="64" y="67"/>
                      <a:pt x="63" y="66"/>
                    </a:cubicBezTo>
                    <a:cubicBezTo>
                      <a:pt x="63" y="66"/>
                      <a:pt x="63" y="66"/>
                      <a:pt x="62" y="66"/>
                    </a:cubicBezTo>
                    <a:cubicBezTo>
                      <a:pt x="62" y="66"/>
                      <a:pt x="61" y="66"/>
                      <a:pt x="61" y="66"/>
                    </a:cubicBezTo>
                    <a:cubicBezTo>
                      <a:pt x="61" y="67"/>
                      <a:pt x="58" y="71"/>
                      <a:pt x="57" y="71"/>
                    </a:cubicBezTo>
                    <a:cubicBezTo>
                      <a:pt x="57" y="71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4" y="63"/>
                      <a:pt x="54" y="62"/>
                    </a:cubicBezTo>
                    <a:cubicBezTo>
                      <a:pt x="53" y="61"/>
                      <a:pt x="53" y="61"/>
                      <a:pt x="53" y="60"/>
                    </a:cubicBezTo>
                    <a:cubicBezTo>
                      <a:pt x="52" y="60"/>
                      <a:pt x="47" y="59"/>
                      <a:pt x="47" y="59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7" y="52"/>
                      <a:pt x="52" y="52"/>
                      <a:pt x="53" y="52"/>
                    </a:cubicBezTo>
                    <a:cubicBezTo>
                      <a:pt x="53" y="51"/>
                      <a:pt x="53" y="50"/>
                      <a:pt x="54" y="50"/>
                    </a:cubicBezTo>
                    <a:cubicBezTo>
                      <a:pt x="54" y="49"/>
                      <a:pt x="52" y="45"/>
                      <a:pt x="52" y="44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3" y="44"/>
                      <a:pt x="57" y="41"/>
                      <a:pt x="57" y="41"/>
                    </a:cubicBezTo>
                    <a:cubicBezTo>
                      <a:pt x="58" y="41"/>
                      <a:pt x="61" y="45"/>
                      <a:pt x="61" y="46"/>
                    </a:cubicBezTo>
                    <a:cubicBezTo>
                      <a:pt x="61" y="46"/>
                      <a:pt x="62" y="46"/>
                      <a:pt x="62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4"/>
                      <a:pt x="66" y="43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8" y="41"/>
                      <a:pt x="72" y="44"/>
                      <a:pt x="72" y="44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5"/>
                      <a:pt x="71" y="49"/>
                      <a:pt x="70" y="50"/>
                    </a:cubicBezTo>
                    <a:cubicBezTo>
                      <a:pt x="71" y="50"/>
                      <a:pt x="71" y="51"/>
                      <a:pt x="72" y="52"/>
                    </a:cubicBezTo>
                    <a:cubicBezTo>
                      <a:pt x="72" y="52"/>
                      <a:pt x="78" y="52"/>
                      <a:pt x="78" y="53"/>
                    </a:cubicBezTo>
                    <a:lnTo>
                      <a:pt x="78" y="59"/>
                    </a:lnTo>
                    <a:close/>
                    <a:moveTo>
                      <a:pt x="62" y="10"/>
                    </a:moveTo>
                    <a:cubicBezTo>
                      <a:pt x="59" y="10"/>
                      <a:pt x="57" y="12"/>
                      <a:pt x="57" y="15"/>
                    </a:cubicBezTo>
                    <a:cubicBezTo>
                      <a:pt x="57" y="18"/>
                      <a:pt x="59" y="20"/>
                      <a:pt x="62" y="20"/>
                    </a:cubicBezTo>
                    <a:cubicBezTo>
                      <a:pt x="65" y="20"/>
                      <a:pt x="67" y="18"/>
                      <a:pt x="67" y="15"/>
                    </a:cubicBezTo>
                    <a:cubicBezTo>
                      <a:pt x="67" y="12"/>
                      <a:pt x="65" y="10"/>
                      <a:pt x="62" y="10"/>
                    </a:cubicBezTo>
                    <a:close/>
                    <a:moveTo>
                      <a:pt x="62" y="51"/>
                    </a:moveTo>
                    <a:cubicBezTo>
                      <a:pt x="59" y="51"/>
                      <a:pt x="57" y="53"/>
                      <a:pt x="57" y="56"/>
                    </a:cubicBezTo>
                    <a:cubicBezTo>
                      <a:pt x="57" y="59"/>
                      <a:pt x="59" y="61"/>
                      <a:pt x="62" y="61"/>
                    </a:cubicBezTo>
                    <a:cubicBezTo>
                      <a:pt x="65" y="61"/>
                      <a:pt x="67" y="59"/>
                      <a:pt x="67" y="56"/>
                    </a:cubicBezTo>
                    <a:cubicBezTo>
                      <a:pt x="67" y="53"/>
                      <a:pt x="65" y="51"/>
                      <a:pt x="62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526" tIns="49764" rIns="99526" bIns="4976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394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4" name="TextBox 14"/>
          <p:cNvSpPr txBox="1"/>
          <p:nvPr/>
        </p:nvSpPr>
        <p:spPr>
          <a:xfrm>
            <a:off x="842593" y="1755810"/>
            <a:ext cx="311221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842593" y="3016434"/>
            <a:ext cx="311221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842593" y="4433900"/>
            <a:ext cx="311221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8200572" y="1774958"/>
            <a:ext cx="311221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8200572" y="3035582"/>
            <a:ext cx="311221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8200572" y="4453048"/>
            <a:ext cx="3112214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29" name="矩形 28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志愿者的特性</a:t>
              </a:r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41" name="文本框 40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561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500">
        <p14:warp dir="in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2" name="矩形 1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志愿者的特性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29007" y="1782029"/>
            <a:ext cx="1939006" cy="1939005"/>
            <a:chOff x="1181407" y="1782030"/>
            <a:chExt cx="1554163" cy="1554162"/>
          </a:xfrm>
        </p:grpSpPr>
        <p:sp>
          <p:nvSpPr>
            <p:cNvPr id="6" name="TextBox 68"/>
            <p:cNvSpPr txBox="1">
              <a:spLocks noChangeArrowheads="1"/>
            </p:cNvSpPr>
            <p:nvPr/>
          </p:nvSpPr>
          <p:spPr bwMode="auto">
            <a:xfrm>
              <a:off x="1504101" y="2275280"/>
              <a:ext cx="792330" cy="567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31%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257576" y="1896329"/>
              <a:ext cx="1325563" cy="1325562"/>
            </a:xfrm>
            <a:prstGeom prst="ellipse">
              <a:avLst/>
            </a:prstGeom>
            <a:noFill/>
            <a:ln w="88900" cap="flat">
              <a:solidFill>
                <a:srgbClr val="B0B0B0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4000">
                <a:solidFill>
                  <a:srgbClr val="080808"/>
                </a:solidFill>
                <a:latin typeface="Agency FB" panose="020B0503020202020204" pitchFamily="34" charset="0"/>
                <a:ea typeface="宋体" pitchFamily="2" charset="-122"/>
              </a:endParaRPr>
            </a:p>
          </p:txBody>
        </p:sp>
        <p:grpSp>
          <p:nvGrpSpPr>
            <p:cNvPr id="8" name="组合 7"/>
            <p:cNvGrpSpPr>
              <a:grpSpLocks/>
            </p:cNvGrpSpPr>
            <p:nvPr/>
          </p:nvGrpSpPr>
          <p:grpSpPr bwMode="auto">
            <a:xfrm rot="20494898">
              <a:off x="1181407" y="1782030"/>
              <a:ext cx="1554163" cy="1554162"/>
              <a:chOff x="1111121" y="1448466"/>
              <a:chExt cx="1554926" cy="1554926"/>
            </a:xfrm>
          </p:grpSpPr>
          <p:sp>
            <p:nvSpPr>
              <p:cNvPr id="9" name="空心弧 8"/>
              <p:cNvSpPr/>
              <p:nvPr/>
            </p:nvSpPr>
            <p:spPr>
              <a:xfrm rot="17697039">
                <a:off x="1111121" y="1448466"/>
                <a:ext cx="1554926" cy="1554926"/>
              </a:xfrm>
              <a:prstGeom prst="blockArc">
                <a:avLst>
                  <a:gd name="adj1" fmla="val 10800000"/>
                  <a:gd name="adj2" fmla="val 18368044"/>
                  <a:gd name="adj3" fmla="val 13424"/>
                </a:avLst>
              </a:prstGeom>
              <a:solidFill>
                <a:srgbClr val="E600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4000">
                  <a:solidFill>
                    <a:srgbClr val="00518C"/>
                  </a:solidFill>
                  <a:latin typeface="Agency FB" panose="020B0503020202020204" pitchFamily="34" charset="0"/>
                  <a:ea typeface="宋体" pitchFamily="2" charset="-122"/>
                </a:endParaRPr>
              </a:p>
            </p:txBody>
          </p: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 sz="4000">
                  <a:solidFill>
                    <a:srgbClr val="00518C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3759152" y="1770916"/>
            <a:ext cx="1940986" cy="1940986"/>
            <a:chOff x="3105827" y="1770916"/>
            <a:chExt cx="1555750" cy="1555750"/>
          </a:xfrm>
        </p:grpSpPr>
        <p:sp>
          <p:nvSpPr>
            <p:cNvPr id="11" name="TextBox 32"/>
            <p:cNvSpPr txBox="1">
              <a:spLocks noChangeArrowheads="1"/>
            </p:cNvSpPr>
            <p:nvPr/>
          </p:nvSpPr>
          <p:spPr bwMode="auto">
            <a:xfrm>
              <a:off x="3385151" y="2275279"/>
              <a:ext cx="1008000" cy="567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24%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204239" y="1896329"/>
              <a:ext cx="1323975" cy="1325562"/>
            </a:xfrm>
            <a:prstGeom prst="ellipse">
              <a:avLst/>
            </a:prstGeom>
            <a:noFill/>
            <a:ln w="88900" cap="flat">
              <a:solidFill>
                <a:srgbClr val="B0B0B0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4000">
                <a:solidFill>
                  <a:srgbClr val="080808"/>
                </a:solidFill>
                <a:latin typeface="Agency FB" panose="020B0503020202020204" pitchFamily="34" charset="0"/>
                <a:ea typeface="宋体" pitchFamily="2" charset="-122"/>
              </a:endParaRPr>
            </a:p>
          </p:txBody>
        </p:sp>
        <p:grpSp>
          <p:nvGrpSpPr>
            <p:cNvPr id="13" name="组合 12"/>
            <p:cNvGrpSpPr>
              <a:grpSpLocks/>
            </p:cNvGrpSpPr>
            <p:nvPr/>
          </p:nvGrpSpPr>
          <p:grpSpPr bwMode="auto">
            <a:xfrm rot="16947254">
              <a:off x="3105827" y="1770916"/>
              <a:ext cx="1555750" cy="1555750"/>
              <a:chOff x="1106586" y="1427939"/>
              <a:chExt cx="1554926" cy="1554926"/>
            </a:xfrm>
          </p:grpSpPr>
          <p:sp>
            <p:nvSpPr>
              <p:cNvPr id="14" name="空心弧 13"/>
              <p:cNvSpPr/>
              <p:nvPr/>
            </p:nvSpPr>
            <p:spPr>
              <a:xfrm rot="16291950">
                <a:off x="1106586" y="1427939"/>
                <a:ext cx="1554926" cy="1554926"/>
              </a:xfrm>
              <a:prstGeom prst="blockArc">
                <a:avLst>
                  <a:gd name="adj1" fmla="val 17873277"/>
                  <a:gd name="adj2" fmla="val 21338506"/>
                  <a:gd name="adj3" fmla="val 14379"/>
                </a:avLst>
              </a:prstGeom>
              <a:solidFill>
                <a:srgbClr val="B5CA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4000">
                  <a:solidFill>
                    <a:srgbClr val="00518C"/>
                  </a:solidFill>
                  <a:latin typeface="Agency FB" panose="020B0503020202020204" pitchFamily="34" charset="0"/>
                  <a:ea typeface="宋体" pitchFamily="2" charset="-122"/>
                </a:endParaRPr>
              </a:p>
            </p:txBody>
          </p:sp>
          <p:sp>
            <p:nvSpPr>
              <p:cNvPr id="15" name="椭圆 14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 sz="4000">
                  <a:solidFill>
                    <a:srgbClr val="00518C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491277" y="1561662"/>
            <a:ext cx="1940986" cy="2228770"/>
            <a:chOff x="5007059" y="1561662"/>
            <a:chExt cx="1555750" cy="1786416"/>
          </a:xfrm>
        </p:grpSpPr>
        <p:sp>
          <p:nvSpPr>
            <p:cNvPr id="16" name="TextBox 37"/>
            <p:cNvSpPr txBox="1">
              <a:spLocks noChangeArrowheads="1"/>
            </p:cNvSpPr>
            <p:nvPr/>
          </p:nvSpPr>
          <p:spPr bwMode="auto">
            <a:xfrm>
              <a:off x="5354152" y="2275280"/>
              <a:ext cx="1008000" cy="567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11%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176025" y="1896329"/>
              <a:ext cx="1325562" cy="1325562"/>
            </a:xfrm>
            <a:prstGeom prst="ellipse">
              <a:avLst/>
            </a:prstGeom>
            <a:noFill/>
            <a:ln w="88900" cap="flat">
              <a:solidFill>
                <a:srgbClr val="B0B0B0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4000">
                <a:solidFill>
                  <a:srgbClr val="080808"/>
                </a:solidFill>
                <a:latin typeface="Agency FB" panose="020B0503020202020204" pitchFamily="34" charset="0"/>
                <a:ea typeface="宋体" pitchFamily="2" charset="-122"/>
              </a:endParaRPr>
            </a:p>
          </p:txBody>
        </p:sp>
        <p:grpSp>
          <p:nvGrpSpPr>
            <p:cNvPr id="18" name="组合 17"/>
            <p:cNvGrpSpPr>
              <a:grpSpLocks/>
            </p:cNvGrpSpPr>
            <p:nvPr/>
          </p:nvGrpSpPr>
          <p:grpSpPr bwMode="auto">
            <a:xfrm rot="9344491">
              <a:off x="5007059" y="1561662"/>
              <a:ext cx="1555750" cy="1786416"/>
              <a:chOff x="1045346" y="1100922"/>
              <a:chExt cx="1554926" cy="1787296"/>
            </a:xfrm>
          </p:grpSpPr>
          <p:sp>
            <p:nvSpPr>
              <p:cNvPr id="19" name="空心弧 18"/>
              <p:cNvSpPr/>
              <p:nvPr/>
            </p:nvSpPr>
            <p:spPr>
              <a:xfrm rot="17697039">
                <a:off x="1045346" y="1100922"/>
                <a:ext cx="1554926" cy="1554926"/>
              </a:xfrm>
              <a:prstGeom prst="blockArc">
                <a:avLst>
                  <a:gd name="adj1" fmla="val 19404053"/>
                  <a:gd name="adj2" fmla="val 21338506"/>
                  <a:gd name="adj3" fmla="val 14379"/>
                </a:avLst>
              </a:prstGeom>
              <a:solidFill>
                <a:srgbClr val="43BE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4000">
                  <a:solidFill>
                    <a:srgbClr val="00518C"/>
                  </a:solidFill>
                  <a:ea typeface="宋体" pitchFamily="2" charset="-122"/>
                </a:endParaRPr>
              </a:p>
            </p:txBody>
          </p:sp>
          <p:sp>
            <p:nvSpPr>
              <p:cNvPr id="20" name="椭圆 19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 sz="4000">
                  <a:solidFill>
                    <a:srgbClr val="00518C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9224393" y="1781038"/>
            <a:ext cx="1939005" cy="1940986"/>
            <a:chOff x="7091468" y="1781236"/>
            <a:chExt cx="1554162" cy="1555750"/>
          </a:xfrm>
        </p:grpSpPr>
        <p:sp>
          <p:nvSpPr>
            <p:cNvPr id="21" name="TextBox 42"/>
            <p:cNvSpPr txBox="1">
              <a:spLocks noChangeArrowheads="1"/>
            </p:cNvSpPr>
            <p:nvPr/>
          </p:nvSpPr>
          <p:spPr bwMode="auto">
            <a:xfrm>
              <a:off x="7364549" y="2275280"/>
              <a:ext cx="1008000" cy="567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itchFamily="34" charset="-122"/>
                </a:rPr>
                <a:t>62%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189117" y="1896329"/>
              <a:ext cx="1323975" cy="1325562"/>
            </a:xfrm>
            <a:prstGeom prst="ellipse">
              <a:avLst/>
            </a:prstGeom>
            <a:noFill/>
            <a:ln w="88900" cap="flat">
              <a:solidFill>
                <a:srgbClr val="B0B0B0"/>
              </a:solidFill>
              <a:prstDash val="solid"/>
              <a:miter lim="800000"/>
              <a:headEnd/>
              <a:tailE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4000">
                <a:solidFill>
                  <a:srgbClr val="080808"/>
                </a:solidFill>
                <a:latin typeface="Agency FB" panose="020B0503020202020204" pitchFamily="34" charset="0"/>
                <a:ea typeface="宋体" pitchFamily="2" charset="-122"/>
              </a:endParaRPr>
            </a:p>
          </p:txBody>
        </p:sp>
        <p:grpSp>
          <p:nvGrpSpPr>
            <p:cNvPr id="23" name="组合 22"/>
            <p:cNvGrpSpPr>
              <a:grpSpLocks/>
            </p:cNvGrpSpPr>
            <p:nvPr/>
          </p:nvGrpSpPr>
          <p:grpSpPr bwMode="auto">
            <a:xfrm rot="20494898">
              <a:off x="7091468" y="1781236"/>
              <a:ext cx="1554162" cy="1555750"/>
              <a:chOff x="1111914" y="1447672"/>
              <a:chExt cx="1553339" cy="1556515"/>
            </a:xfrm>
          </p:grpSpPr>
          <p:sp>
            <p:nvSpPr>
              <p:cNvPr id="24" name="空心弧 23"/>
              <p:cNvSpPr/>
              <p:nvPr/>
            </p:nvSpPr>
            <p:spPr>
              <a:xfrm rot="205102">
                <a:off x="1111914" y="1447672"/>
                <a:ext cx="1553339" cy="1556515"/>
              </a:xfrm>
              <a:prstGeom prst="blockArc">
                <a:avLst>
                  <a:gd name="adj1" fmla="val 17890441"/>
                  <a:gd name="adj2" fmla="val 9064425"/>
                  <a:gd name="adj3" fmla="val 14295"/>
                </a:avLst>
              </a:prstGeom>
              <a:solidFill>
                <a:srgbClr val="0D7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sz="4000">
                  <a:solidFill>
                    <a:srgbClr val="00518C"/>
                  </a:solidFill>
                  <a:latin typeface="Agency FB" panose="020B0503020202020204" pitchFamily="34" charset="0"/>
                  <a:ea typeface="宋体" pitchFamily="2" charset="-122"/>
                </a:endParaRPr>
              </a:p>
            </p:txBody>
          </p:sp>
          <p:sp>
            <p:nvSpPr>
              <p:cNvPr id="25" name="椭圆 24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 sz="4000">
                  <a:solidFill>
                    <a:srgbClr val="00518C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sp>
        <p:nvSpPr>
          <p:cNvPr id="26" name="TextBox 11"/>
          <p:cNvSpPr txBox="1">
            <a:spLocks noChangeArrowheads="1"/>
          </p:cNvSpPr>
          <p:nvPr/>
        </p:nvSpPr>
        <p:spPr bwMode="auto">
          <a:xfrm flipH="1">
            <a:off x="748557" y="4159536"/>
            <a:ext cx="2323456" cy="7571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2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 flipH="1">
            <a:off x="3502505" y="4151081"/>
            <a:ext cx="2323456" cy="7571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2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0" name="TextBox 11"/>
          <p:cNvSpPr txBox="1">
            <a:spLocks noChangeArrowheads="1"/>
          </p:cNvSpPr>
          <p:nvPr/>
        </p:nvSpPr>
        <p:spPr bwMode="auto">
          <a:xfrm flipH="1">
            <a:off x="6256453" y="4156007"/>
            <a:ext cx="2323456" cy="7571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2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 flipH="1">
            <a:off x="9010402" y="4156334"/>
            <a:ext cx="2323456" cy="7571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Arial"/>
                <a:ea typeface="微软雅黑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2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57" y="3832539"/>
            <a:ext cx="1889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E6002F"/>
                </a:solidFill>
                <a:latin typeface="宋体" charset="-122"/>
              </a:rPr>
              <a:t>请</a:t>
            </a:r>
            <a:r>
              <a:rPr lang="zh-CN" altLang="en-US" b="1" dirty="0" smtClean="0">
                <a:solidFill>
                  <a:srgbClr val="E6002F"/>
                </a:solidFill>
                <a:latin typeface="宋体" charset="-122"/>
              </a:rPr>
              <a:t>输入标题内容</a:t>
            </a:r>
            <a:endParaRPr lang="zh-CN" altLang="en-US" b="1" dirty="0">
              <a:solidFill>
                <a:srgbClr val="E6002F"/>
              </a:solidFill>
              <a:latin typeface="宋体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02758" y="3825033"/>
            <a:ext cx="1889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B5CA3B"/>
                </a:solidFill>
                <a:latin typeface="宋体" charset="-122"/>
              </a:rPr>
              <a:t>请</a:t>
            </a:r>
            <a:r>
              <a:rPr lang="zh-CN" altLang="en-US" b="1" dirty="0" smtClean="0">
                <a:solidFill>
                  <a:srgbClr val="B5CA3B"/>
                </a:solidFill>
                <a:latin typeface="宋体" charset="-122"/>
              </a:rPr>
              <a:t>输入标题内容</a:t>
            </a:r>
            <a:endParaRPr lang="zh-CN" altLang="en-US" b="1" dirty="0">
              <a:solidFill>
                <a:srgbClr val="B5CA3B"/>
              </a:solidFill>
              <a:latin typeface="宋体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256453" y="3825033"/>
            <a:ext cx="1889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43BEA2"/>
                </a:solidFill>
                <a:latin typeface="宋体" charset="-122"/>
              </a:rPr>
              <a:t>请</a:t>
            </a:r>
            <a:r>
              <a:rPr lang="zh-CN" altLang="en-US" b="1" dirty="0" smtClean="0">
                <a:solidFill>
                  <a:srgbClr val="43BEA2"/>
                </a:solidFill>
                <a:latin typeface="宋体" charset="-122"/>
              </a:rPr>
              <a:t>输入标题内容</a:t>
            </a:r>
            <a:endParaRPr lang="zh-CN" altLang="en-US" b="1" dirty="0">
              <a:solidFill>
                <a:srgbClr val="43BEA2"/>
              </a:solidFill>
              <a:latin typeface="宋体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010148" y="3825033"/>
            <a:ext cx="1889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D7CB4"/>
                </a:solidFill>
                <a:latin typeface="宋体" charset="-122"/>
              </a:rPr>
              <a:t>请</a:t>
            </a:r>
            <a:r>
              <a:rPr lang="zh-CN" altLang="en-US" b="1" dirty="0" smtClean="0">
                <a:solidFill>
                  <a:srgbClr val="0D7CB4"/>
                </a:solidFill>
                <a:latin typeface="宋体" charset="-122"/>
              </a:rPr>
              <a:t>输入标题内容</a:t>
            </a:r>
            <a:endParaRPr lang="zh-CN" altLang="en-US" b="1" dirty="0">
              <a:solidFill>
                <a:srgbClr val="0D7CB4"/>
              </a:solidFill>
              <a:latin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807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">
        <p14:prism isContent="1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8" grpId="0"/>
      <p:bldP spid="40" grpId="0"/>
      <p:bldP spid="41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261109" y="1541907"/>
            <a:ext cx="3722115" cy="3800475"/>
            <a:chOff x="1152524" y="1333500"/>
            <a:chExt cx="4524375" cy="46196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1152524" y="1333500"/>
              <a:ext cx="4524375" cy="4619625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10" name="文本框 9"/>
            <p:cNvSpPr txBox="1"/>
            <p:nvPr/>
          </p:nvSpPr>
          <p:spPr>
            <a:xfrm>
              <a:off x="2470557" y="1790054"/>
              <a:ext cx="2135959" cy="226339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综艺简体" panose="03000509000000000000" pitchFamily="65" charset="-122"/>
                </a:rPr>
                <a:t>04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  <a:ea typeface="方正综艺简体" panose="03000509000000000000" pitchFamily="65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>
            <a:off x="5301615" y="1453526"/>
            <a:ext cx="0" cy="3533775"/>
          </a:xfrm>
          <a:prstGeom prst="line">
            <a:avLst/>
          </a:prstGeom>
          <a:ln>
            <a:solidFill>
              <a:srgbClr val="E60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798946" y="1917505"/>
            <a:ext cx="4801314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6000" dirty="0">
                <a:solidFill>
                  <a:srgbClr val="0D7CB4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志愿者的含义</a:t>
            </a:r>
          </a:p>
        </p:txBody>
      </p:sp>
      <p:sp>
        <p:nvSpPr>
          <p:cNvPr id="13" name="TextBox 14"/>
          <p:cNvSpPr txBox="1"/>
          <p:nvPr/>
        </p:nvSpPr>
        <p:spPr>
          <a:xfrm>
            <a:off x="5898329" y="2933168"/>
            <a:ext cx="4522783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。您的内容打在这里，或者通过复制您的文本后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，此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框中选择粘贴，并选择只保留文字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</a:rPr>
              <a:t>。</a:t>
            </a:r>
            <a:endParaRPr lang="en-US" altLang="zh-CN" sz="16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59724271"/>
      </p:ext>
    </p:extLst>
  </p:cSld>
  <p:clrMapOvr>
    <a:masterClrMapping/>
  </p:clrMapOvr>
  <p:transition spd="slow" advTm="1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-881394" y="4072116"/>
            <a:ext cx="6163161" cy="832875"/>
            <a:chOff x="-881394" y="4072116"/>
            <a:chExt cx="6163161" cy="832875"/>
          </a:xfrm>
        </p:grpSpPr>
        <p:sp>
          <p:nvSpPr>
            <p:cNvPr id="3" name="Oval 41"/>
            <p:cNvSpPr/>
            <p:nvPr/>
          </p:nvSpPr>
          <p:spPr>
            <a:xfrm>
              <a:off x="4455467" y="4078691"/>
              <a:ext cx="826300" cy="826300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0D7C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" name="Straight Connector 65"/>
            <p:cNvCxnSpPr/>
            <p:nvPr/>
          </p:nvCxnSpPr>
          <p:spPr>
            <a:xfrm flipH="1">
              <a:off x="-881394" y="4072116"/>
              <a:ext cx="5750011" cy="0"/>
            </a:xfrm>
            <a:prstGeom prst="line">
              <a:avLst/>
            </a:prstGeom>
            <a:ln w="139700">
              <a:solidFill>
                <a:srgbClr val="0D7C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0B93C0AA-5C25-46EE-B5FB-F121AF52BE4D}"/>
                </a:ext>
              </a:extLst>
            </p:cNvPr>
            <p:cNvGrpSpPr/>
            <p:nvPr/>
          </p:nvGrpSpPr>
          <p:grpSpPr>
            <a:xfrm>
              <a:off x="4580347" y="4201575"/>
              <a:ext cx="585875" cy="585394"/>
              <a:chOff x="5760083" y="3573195"/>
              <a:chExt cx="585875" cy="585394"/>
            </a:xfrm>
            <a:effectLst/>
          </p:grpSpPr>
          <p:sp>
            <p:nvSpPr>
              <p:cNvPr id="6" name="íṩľíḍè-Oval 38">
                <a:extLst>
                  <a:ext uri="{FF2B5EF4-FFF2-40B4-BE49-F238E27FC236}">
                    <a16:creationId xmlns="" xmlns:a16="http://schemas.microsoft.com/office/drawing/2014/main" id="{B33AABDA-281F-434F-AFB2-9AEB8C6DD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0083" y="3573195"/>
                <a:ext cx="585875" cy="585394"/>
              </a:xfrm>
              <a:prstGeom prst="ellipse">
                <a:avLst/>
              </a:prstGeom>
              <a:solidFill>
                <a:srgbClr val="0D7CB4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" name="Group 39">
                <a:extLst>
                  <a:ext uri="{FF2B5EF4-FFF2-40B4-BE49-F238E27FC236}">
                    <a16:creationId xmlns="" xmlns:a16="http://schemas.microsoft.com/office/drawing/2014/main" id="{7DD784DC-7FB5-4756-A15F-12FB26A033B1}"/>
                  </a:ext>
                </a:extLst>
              </p:cNvPr>
              <p:cNvGrpSpPr/>
              <p:nvPr/>
            </p:nvGrpSpPr>
            <p:grpSpPr>
              <a:xfrm>
                <a:off x="5844464" y="3746752"/>
                <a:ext cx="419029" cy="238281"/>
                <a:chOff x="279400" y="-1397000"/>
                <a:chExt cx="1387475" cy="788988"/>
              </a:xfrm>
            </p:grpSpPr>
            <p:sp>
              <p:nvSpPr>
                <p:cNvPr id="8" name="íṩľíḍè-Freeform: Shape 40">
                  <a:extLst>
                    <a:ext uri="{FF2B5EF4-FFF2-40B4-BE49-F238E27FC236}">
                      <a16:creationId xmlns="" xmlns:a16="http://schemas.microsoft.com/office/drawing/2014/main" id="{D7B702F6-7B1F-440C-9164-3D16D9EB46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200" y="-1397000"/>
                  <a:ext cx="1082675" cy="788988"/>
                </a:xfrm>
                <a:custGeom>
                  <a:avLst/>
                  <a:gdLst>
                    <a:gd name="T0" fmla="*/ 192 w 198"/>
                    <a:gd name="T1" fmla="*/ 72 h 144"/>
                    <a:gd name="T2" fmla="*/ 184 w 198"/>
                    <a:gd name="T3" fmla="*/ 72 h 144"/>
                    <a:gd name="T4" fmla="*/ 172 w 198"/>
                    <a:gd name="T5" fmla="*/ 43 h 144"/>
                    <a:gd name="T6" fmla="*/ 157 w 198"/>
                    <a:gd name="T7" fmla="*/ 32 h 144"/>
                    <a:gd name="T8" fmla="*/ 126 w 198"/>
                    <a:gd name="T9" fmla="*/ 32 h 144"/>
                    <a:gd name="T10" fmla="*/ 126 w 198"/>
                    <a:gd name="T11" fmla="*/ 2 h 144"/>
                    <a:gd name="T12" fmla="*/ 124 w 198"/>
                    <a:gd name="T13" fmla="*/ 0 h 144"/>
                    <a:gd name="T14" fmla="*/ 2 w 198"/>
                    <a:gd name="T15" fmla="*/ 0 h 144"/>
                    <a:gd name="T16" fmla="*/ 0 w 198"/>
                    <a:gd name="T17" fmla="*/ 2 h 144"/>
                    <a:gd name="T18" fmla="*/ 0 w 198"/>
                    <a:gd name="T19" fmla="*/ 123 h 144"/>
                    <a:gd name="T20" fmla="*/ 2 w 198"/>
                    <a:gd name="T21" fmla="*/ 125 h 144"/>
                    <a:gd name="T22" fmla="*/ 19 w 198"/>
                    <a:gd name="T23" fmla="*/ 125 h 144"/>
                    <a:gd name="T24" fmla="*/ 40 w 198"/>
                    <a:gd name="T25" fmla="*/ 144 h 144"/>
                    <a:gd name="T26" fmla="*/ 61 w 198"/>
                    <a:gd name="T27" fmla="*/ 125 h 144"/>
                    <a:gd name="T28" fmla="*/ 138 w 198"/>
                    <a:gd name="T29" fmla="*/ 125 h 144"/>
                    <a:gd name="T30" fmla="*/ 159 w 198"/>
                    <a:gd name="T31" fmla="*/ 144 h 144"/>
                    <a:gd name="T32" fmla="*/ 180 w 198"/>
                    <a:gd name="T33" fmla="*/ 125 h 144"/>
                    <a:gd name="T34" fmla="*/ 192 w 198"/>
                    <a:gd name="T35" fmla="*/ 125 h 144"/>
                    <a:gd name="T36" fmla="*/ 198 w 198"/>
                    <a:gd name="T37" fmla="*/ 119 h 144"/>
                    <a:gd name="T38" fmla="*/ 198 w 198"/>
                    <a:gd name="T39" fmla="*/ 78 h 144"/>
                    <a:gd name="T40" fmla="*/ 192 w 198"/>
                    <a:gd name="T41" fmla="*/ 72 h 144"/>
                    <a:gd name="T42" fmla="*/ 157 w 198"/>
                    <a:gd name="T43" fmla="*/ 36 h 144"/>
                    <a:gd name="T44" fmla="*/ 168 w 198"/>
                    <a:gd name="T45" fmla="*/ 45 h 144"/>
                    <a:gd name="T46" fmla="*/ 179 w 198"/>
                    <a:gd name="T47" fmla="*/ 72 h 144"/>
                    <a:gd name="T48" fmla="*/ 126 w 198"/>
                    <a:gd name="T49" fmla="*/ 72 h 144"/>
                    <a:gd name="T50" fmla="*/ 126 w 198"/>
                    <a:gd name="T51" fmla="*/ 36 h 144"/>
                    <a:gd name="T52" fmla="*/ 157 w 198"/>
                    <a:gd name="T53" fmla="*/ 36 h 144"/>
                    <a:gd name="T54" fmla="*/ 5 w 198"/>
                    <a:gd name="T55" fmla="*/ 5 h 144"/>
                    <a:gd name="T56" fmla="*/ 121 w 198"/>
                    <a:gd name="T57" fmla="*/ 5 h 144"/>
                    <a:gd name="T58" fmla="*/ 121 w 198"/>
                    <a:gd name="T59" fmla="*/ 120 h 144"/>
                    <a:gd name="T60" fmla="*/ 61 w 198"/>
                    <a:gd name="T61" fmla="*/ 120 h 144"/>
                    <a:gd name="T62" fmla="*/ 40 w 198"/>
                    <a:gd name="T63" fmla="*/ 102 h 144"/>
                    <a:gd name="T64" fmla="*/ 19 w 198"/>
                    <a:gd name="T65" fmla="*/ 120 h 144"/>
                    <a:gd name="T66" fmla="*/ 5 w 198"/>
                    <a:gd name="T67" fmla="*/ 120 h 144"/>
                    <a:gd name="T68" fmla="*/ 5 w 198"/>
                    <a:gd name="T69" fmla="*/ 5 h 144"/>
                    <a:gd name="T70" fmla="*/ 40 w 198"/>
                    <a:gd name="T71" fmla="*/ 139 h 144"/>
                    <a:gd name="T72" fmla="*/ 23 w 198"/>
                    <a:gd name="T73" fmla="*/ 123 h 144"/>
                    <a:gd name="T74" fmla="*/ 40 w 198"/>
                    <a:gd name="T75" fmla="*/ 106 h 144"/>
                    <a:gd name="T76" fmla="*/ 56 w 198"/>
                    <a:gd name="T77" fmla="*/ 123 h 144"/>
                    <a:gd name="T78" fmla="*/ 40 w 198"/>
                    <a:gd name="T79" fmla="*/ 139 h 144"/>
                    <a:gd name="T80" fmla="*/ 159 w 198"/>
                    <a:gd name="T81" fmla="*/ 139 h 144"/>
                    <a:gd name="T82" fmla="*/ 143 w 198"/>
                    <a:gd name="T83" fmla="*/ 123 h 144"/>
                    <a:gd name="T84" fmla="*/ 159 w 198"/>
                    <a:gd name="T85" fmla="*/ 106 h 144"/>
                    <a:gd name="T86" fmla="*/ 175 w 198"/>
                    <a:gd name="T87" fmla="*/ 122 h 144"/>
                    <a:gd name="T88" fmla="*/ 175 w 198"/>
                    <a:gd name="T89" fmla="*/ 123 h 144"/>
                    <a:gd name="T90" fmla="*/ 175 w 198"/>
                    <a:gd name="T91" fmla="*/ 123 h 144"/>
                    <a:gd name="T92" fmla="*/ 159 w 198"/>
                    <a:gd name="T93" fmla="*/ 139 h 144"/>
                    <a:gd name="T94" fmla="*/ 193 w 198"/>
                    <a:gd name="T95" fmla="*/ 119 h 144"/>
                    <a:gd name="T96" fmla="*/ 192 w 198"/>
                    <a:gd name="T97" fmla="*/ 120 h 144"/>
                    <a:gd name="T98" fmla="*/ 180 w 198"/>
                    <a:gd name="T99" fmla="*/ 120 h 144"/>
                    <a:gd name="T100" fmla="*/ 159 w 198"/>
                    <a:gd name="T101" fmla="*/ 102 h 144"/>
                    <a:gd name="T102" fmla="*/ 138 w 198"/>
                    <a:gd name="T103" fmla="*/ 120 h 144"/>
                    <a:gd name="T104" fmla="*/ 126 w 198"/>
                    <a:gd name="T105" fmla="*/ 120 h 144"/>
                    <a:gd name="T106" fmla="*/ 126 w 198"/>
                    <a:gd name="T107" fmla="*/ 77 h 144"/>
                    <a:gd name="T108" fmla="*/ 192 w 198"/>
                    <a:gd name="T109" fmla="*/ 77 h 144"/>
                    <a:gd name="T110" fmla="*/ 193 w 198"/>
                    <a:gd name="T111" fmla="*/ 78 h 144"/>
                    <a:gd name="T112" fmla="*/ 193 w 198"/>
                    <a:gd name="T113" fmla="*/ 119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98" h="144">
                      <a:moveTo>
                        <a:pt x="192" y="72"/>
                      </a:moveTo>
                      <a:cubicBezTo>
                        <a:pt x="184" y="72"/>
                        <a:pt x="184" y="72"/>
                        <a:pt x="184" y="72"/>
                      </a:cubicBezTo>
                      <a:cubicBezTo>
                        <a:pt x="181" y="65"/>
                        <a:pt x="172" y="43"/>
                        <a:pt x="172" y="43"/>
                      </a:cubicBezTo>
                      <a:cubicBezTo>
                        <a:pt x="170" y="37"/>
                        <a:pt x="163" y="32"/>
                        <a:pt x="157" y="32"/>
                      </a:cubicBezTo>
                      <a:cubicBezTo>
                        <a:pt x="126" y="32"/>
                        <a:pt x="126" y="32"/>
                        <a:pt x="126" y="32"/>
                      </a:cubicBezTo>
                      <a:cubicBezTo>
                        <a:pt x="126" y="2"/>
                        <a:pt x="126" y="2"/>
                        <a:pt x="126" y="2"/>
                      </a:cubicBezTo>
                      <a:cubicBezTo>
                        <a:pt x="126" y="1"/>
                        <a:pt x="125" y="0"/>
                        <a:pt x="12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23"/>
                        <a:pt x="0" y="123"/>
                        <a:pt x="0" y="123"/>
                      </a:cubicBezTo>
                      <a:cubicBezTo>
                        <a:pt x="0" y="124"/>
                        <a:pt x="1" y="125"/>
                        <a:pt x="2" y="125"/>
                      </a:cubicBezTo>
                      <a:cubicBezTo>
                        <a:pt x="19" y="125"/>
                        <a:pt x="19" y="125"/>
                        <a:pt x="19" y="125"/>
                      </a:cubicBezTo>
                      <a:cubicBezTo>
                        <a:pt x="20" y="135"/>
                        <a:pt x="29" y="144"/>
                        <a:pt x="40" y="144"/>
                      </a:cubicBezTo>
                      <a:cubicBezTo>
                        <a:pt x="51" y="144"/>
                        <a:pt x="59" y="135"/>
                        <a:pt x="61" y="125"/>
                      </a:cubicBezTo>
                      <a:cubicBezTo>
                        <a:pt x="138" y="125"/>
                        <a:pt x="138" y="125"/>
                        <a:pt x="138" y="125"/>
                      </a:cubicBezTo>
                      <a:cubicBezTo>
                        <a:pt x="139" y="135"/>
                        <a:pt x="148" y="144"/>
                        <a:pt x="159" y="144"/>
                      </a:cubicBezTo>
                      <a:cubicBezTo>
                        <a:pt x="170" y="144"/>
                        <a:pt x="179" y="135"/>
                        <a:pt x="180" y="125"/>
                      </a:cubicBezTo>
                      <a:cubicBezTo>
                        <a:pt x="192" y="125"/>
                        <a:pt x="192" y="125"/>
                        <a:pt x="192" y="125"/>
                      </a:cubicBezTo>
                      <a:cubicBezTo>
                        <a:pt x="195" y="125"/>
                        <a:pt x="198" y="122"/>
                        <a:pt x="198" y="119"/>
                      </a:cubicBezTo>
                      <a:cubicBezTo>
                        <a:pt x="198" y="78"/>
                        <a:pt x="198" y="78"/>
                        <a:pt x="198" y="78"/>
                      </a:cubicBezTo>
                      <a:cubicBezTo>
                        <a:pt x="198" y="75"/>
                        <a:pt x="195" y="72"/>
                        <a:pt x="192" y="72"/>
                      </a:cubicBezTo>
                      <a:close/>
                      <a:moveTo>
                        <a:pt x="157" y="36"/>
                      </a:moveTo>
                      <a:cubicBezTo>
                        <a:pt x="161" y="36"/>
                        <a:pt x="166" y="40"/>
                        <a:pt x="168" y="45"/>
                      </a:cubicBezTo>
                      <a:cubicBezTo>
                        <a:pt x="168" y="46"/>
                        <a:pt x="176" y="64"/>
                        <a:pt x="179" y="72"/>
                      </a:cubicBezTo>
                      <a:cubicBezTo>
                        <a:pt x="126" y="72"/>
                        <a:pt x="126" y="72"/>
                        <a:pt x="126" y="72"/>
                      </a:cubicBezTo>
                      <a:cubicBezTo>
                        <a:pt x="126" y="36"/>
                        <a:pt x="126" y="36"/>
                        <a:pt x="126" y="36"/>
                      </a:cubicBezTo>
                      <a:lnTo>
                        <a:pt x="157" y="36"/>
                      </a:lnTo>
                      <a:close/>
                      <a:moveTo>
                        <a:pt x="5" y="5"/>
                      </a:moveTo>
                      <a:cubicBezTo>
                        <a:pt x="121" y="5"/>
                        <a:pt x="121" y="5"/>
                        <a:pt x="121" y="5"/>
                      </a:cubicBezTo>
                      <a:cubicBezTo>
                        <a:pt x="121" y="120"/>
                        <a:pt x="121" y="120"/>
                        <a:pt x="121" y="120"/>
                      </a:cubicBezTo>
                      <a:cubicBezTo>
                        <a:pt x="61" y="120"/>
                        <a:pt x="61" y="120"/>
                        <a:pt x="61" y="120"/>
                      </a:cubicBezTo>
                      <a:cubicBezTo>
                        <a:pt x="59" y="110"/>
                        <a:pt x="51" y="102"/>
                        <a:pt x="40" y="102"/>
                      </a:cubicBezTo>
                      <a:cubicBezTo>
                        <a:pt x="29" y="102"/>
                        <a:pt x="20" y="110"/>
                        <a:pt x="19" y="120"/>
                      </a:cubicBezTo>
                      <a:cubicBezTo>
                        <a:pt x="5" y="120"/>
                        <a:pt x="5" y="120"/>
                        <a:pt x="5" y="120"/>
                      </a:cubicBezTo>
                      <a:lnTo>
                        <a:pt x="5" y="5"/>
                      </a:lnTo>
                      <a:close/>
                      <a:moveTo>
                        <a:pt x="40" y="139"/>
                      </a:moveTo>
                      <a:cubicBezTo>
                        <a:pt x="31" y="139"/>
                        <a:pt x="23" y="132"/>
                        <a:pt x="23" y="123"/>
                      </a:cubicBezTo>
                      <a:cubicBezTo>
                        <a:pt x="23" y="114"/>
                        <a:pt x="31" y="106"/>
                        <a:pt x="40" y="106"/>
                      </a:cubicBezTo>
                      <a:cubicBezTo>
                        <a:pt x="49" y="106"/>
                        <a:pt x="56" y="114"/>
                        <a:pt x="56" y="123"/>
                      </a:cubicBezTo>
                      <a:cubicBezTo>
                        <a:pt x="56" y="132"/>
                        <a:pt x="49" y="139"/>
                        <a:pt x="40" y="139"/>
                      </a:cubicBezTo>
                      <a:close/>
                      <a:moveTo>
                        <a:pt x="159" y="139"/>
                      </a:moveTo>
                      <a:cubicBezTo>
                        <a:pt x="150" y="139"/>
                        <a:pt x="143" y="132"/>
                        <a:pt x="143" y="123"/>
                      </a:cubicBezTo>
                      <a:cubicBezTo>
                        <a:pt x="143" y="114"/>
                        <a:pt x="150" y="106"/>
                        <a:pt x="159" y="106"/>
                      </a:cubicBezTo>
                      <a:cubicBezTo>
                        <a:pt x="168" y="106"/>
                        <a:pt x="175" y="113"/>
                        <a:pt x="175" y="122"/>
                      </a:cubicBezTo>
                      <a:cubicBezTo>
                        <a:pt x="175" y="122"/>
                        <a:pt x="175" y="122"/>
                        <a:pt x="175" y="123"/>
                      </a:cubicBezTo>
                      <a:cubicBezTo>
                        <a:pt x="175" y="123"/>
                        <a:pt x="175" y="123"/>
                        <a:pt x="175" y="123"/>
                      </a:cubicBezTo>
                      <a:cubicBezTo>
                        <a:pt x="175" y="132"/>
                        <a:pt x="168" y="139"/>
                        <a:pt x="159" y="139"/>
                      </a:cubicBezTo>
                      <a:close/>
                      <a:moveTo>
                        <a:pt x="193" y="119"/>
                      </a:moveTo>
                      <a:cubicBezTo>
                        <a:pt x="193" y="120"/>
                        <a:pt x="192" y="120"/>
                        <a:pt x="192" y="120"/>
                      </a:cubicBezTo>
                      <a:cubicBezTo>
                        <a:pt x="180" y="120"/>
                        <a:pt x="180" y="120"/>
                        <a:pt x="180" y="120"/>
                      </a:cubicBezTo>
                      <a:cubicBezTo>
                        <a:pt x="179" y="110"/>
                        <a:pt x="170" y="102"/>
                        <a:pt x="159" y="102"/>
                      </a:cubicBezTo>
                      <a:cubicBezTo>
                        <a:pt x="148" y="102"/>
                        <a:pt x="139" y="110"/>
                        <a:pt x="138" y="120"/>
                      </a:cubicBezTo>
                      <a:cubicBezTo>
                        <a:pt x="126" y="120"/>
                        <a:pt x="126" y="120"/>
                        <a:pt x="126" y="120"/>
                      </a:cubicBezTo>
                      <a:cubicBezTo>
                        <a:pt x="126" y="77"/>
                        <a:pt x="126" y="77"/>
                        <a:pt x="126" y="77"/>
                      </a:cubicBezTo>
                      <a:cubicBezTo>
                        <a:pt x="192" y="77"/>
                        <a:pt x="192" y="77"/>
                        <a:pt x="192" y="77"/>
                      </a:cubicBezTo>
                      <a:cubicBezTo>
                        <a:pt x="192" y="77"/>
                        <a:pt x="193" y="78"/>
                        <a:pt x="193" y="78"/>
                      </a:cubicBezTo>
                      <a:lnTo>
                        <a:pt x="19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" name="íṩľíḍè-Freeform: Shape 41">
                  <a:extLst>
                    <a:ext uri="{FF2B5EF4-FFF2-40B4-BE49-F238E27FC236}">
                      <a16:creationId xmlns="" xmlns:a16="http://schemas.microsoft.com/office/drawing/2014/main" id="{73EA7DA5-1767-4BB1-B8D3-7C28789A0A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00" y="-1397000"/>
                  <a:ext cx="239713" cy="28575"/>
                </a:xfrm>
                <a:custGeom>
                  <a:avLst/>
                  <a:gdLst>
                    <a:gd name="T0" fmla="*/ 42 w 44"/>
                    <a:gd name="T1" fmla="*/ 0 h 5"/>
                    <a:gd name="T2" fmla="*/ 2 w 44"/>
                    <a:gd name="T3" fmla="*/ 0 h 5"/>
                    <a:gd name="T4" fmla="*/ 0 w 44"/>
                    <a:gd name="T5" fmla="*/ 2 h 5"/>
                    <a:gd name="T6" fmla="*/ 2 w 44"/>
                    <a:gd name="T7" fmla="*/ 5 h 5"/>
                    <a:gd name="T8" fmla="*/ 42 w 44"/>
                    <a:gd name="T9" fmla="*/ 5 h 5"/>
                    <a:gd name="T10" fmla="*/ 44 w 44"/>
                    <a:gd name="T11" fmla="*/ 2 h 5"/>
                    <a:gd name="T12" fmla="*/ 42 w 44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5">
                      <a:moveTo>
                        <a:pt x="4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3" y="5"/>
                        <a:pt x="44" y="4"/>
                        <a:pt x="44" y="2"/>
                      </a:cubicBezTo>
                      <a:cubicBezTo>
                        <a:pt x="44" y="1"/>
                        <a:pt x="43" y="0"/>
                        <a:pt x="4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" name="íṩľíḍè-Freeform: Shape 42">
                  <a:extLst>
                    <a:ext uri="{FF2B5EF4-FFF2-40B4-BE49-F238E27FC236}">
                      <a16:creationId xmlns="" xmlns:a16="http://schemas.microsoft.com/office/drawing/2014/main" id="{363B3518-356C-4293-8CCA-580912D0ED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613" y="-1276350"/>
                  <a:ext cx="190500" cy="26988"/>
                </a:xfrm>
                <a:custGeom>
                  <a:avLst/>
                  <a:gdLst>
                    <a:gd name="T0" fmla="*/ 33 w 35"/>
                    <a:gd name="T1" fmla="*/ 0 h 5"/>
                    <a:gd name="T2" fmla="*/ 3 w 35"/>
                    <a:gd name="T3" fmla="*/ 0 h 5"/>
                    <a:gd name="T4" fmla="*/ 0 w 35"/>
                    <a:gd name="T5" fmla="*/ 2 h 5"/>
                    <a:gd name="T6" fmla="*/ 3 w 35"/>
                    <a:gd name="T7" fmla="*/ 5 h 5"/>
                    <a:gd name="T8" fmla="*/ 33 w 35"/>
                    <a:gd name="T9" fmla="*/ 5 h 5"/>
                    <a:gd name="T10" fmla="*/ 35 w 35"/>
                    <a:gd name="T11" fmla="*/ 2 h 5"/>
                    <a:gd name="T12" fmla="*/ 33 w 35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5">
                      <a:moveTo>
                        <a:pt x="3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4" y="5"/>
                        <a:pt x="35" y="4"/>
                        <a:pt x="35" y="2"/>
                      </a:cubicBezTo>
                      <a:cubicBezTo>
                        <a:pt x="35" y="1"/>
                        <a:pt x="34" y="0"/>
                        <a:pt x="3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" name="íṩľíḍè-Freeform: Shape 43">
                  <a:extLst>
                    <a:ext uri="{FF2B5EF4-FFF2-40B4-BE49-F238E27FC236}">
                      <a16:creationId xmlns="" xmlns:a16="http://schemas.microsoft.com/office/drawing/2014/main" id="{DF5F2EB4-FDB9-4A07-BF49-E71BF84229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588" y="-1155700"/>
                  <a:ext cx="136525" cy="26988"/>
                </a:xfrm>
                <a:custGeom>
                  <a:avLst/>
                  <a:gdLst>
                    <a:gd name="T0" fmla="*/ 23 w 25"/>
                    <a:gd name="T1" fmla="*/ 0 h 5"/>
                    <a:gd name="T2" fmla="*/ 3 w 25"/>
                    <a:gd name="T3" fmla="*/ 0 h 5"/>
                    <a:gd name="T4" fmla="*/ 0 w 25"/>
                    <a:gd name="T5" fmla="*/ 3 h 5"/>
                    <a:gd name="T6" fmla="*/ 3 w 25"/>
                    <a:gd name="T7" fmla="*/ 5 h 5"/>
                    <a:gd name="T8" fmla="*/ 23 w 25"/>
                    <a:gd name="T9" fmla="*/ 5 h 5"/>
                    <a:gd name="T10" fmla="*/ 25 w 25"/>
                    <a:gd name="T11" fmla="*/ 3 h 5"/>
                    <a:gd name="T12" fmla="*/ 23 w 25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5">
                      <a:moveTo>
                        <a:pt x="2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4" y="5"/>
                        <a:pt x="25" y="4"/>
                        <a:pt x="25" y="3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72" name="组合 71"/>
          <p:cNvGrpSpPr/>
          <p:nvPr/>
        </p:nvGrpSpPr>
        <p:grpSpPr>
          <a:xfrm>
            <a:off x="-881393" y="3624255"/>
            <a:ext cx="9131398" cy="826300"/>
            <a:chOff x="-881393" y="3624255"/>
            <a:chExt cx="9131398" cy="826300"/>
          </a:xfrm>
        </p:grpSpPr>
        <p:sp>
          <p:nvSpPr>
            <p:cNvPr id="13" name="Oval 42"/>
            <p:cNvSpPr/>
            <p:nvPr/>
          </p:nvSpPr>
          <p:spPr>
            <a:xfrm>
              <a:off x="7423705" y="3624255"/>
              <a:ext cx="826300" cy="826300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43BE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4" name="Straight Connector 64"/>
            <p:cNvCxnSpPr/>
            <p:nvPr/>
          </p:nvCxnSpPr>
          <p:spPr>
            <a:xfrm flipH="1">
              <a:off x="-881393" y="3627143"/>
              <a:ext cx="8714846" cy="0"/>
            </a:xfrm>
            <a:prstGeom prst="line">
              <a:avLst/>
            </a:prstGeom>
            <a:ln w="139700">
              <a:solidFill>
                <a:srgbClr val="43B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E363EB16-3358-43E7-ABC6-3A22DC6E5BDB}"/>
                </a:ext>
              </a:extLst>
            </p:cNvPr>
            <p:cNvGrpSpPr/>
            <p:nvPr/>
          </p:nvGrpSpPr>
          <p:grpSpPr>
            <a:xfrm>
              <a:off x="7540515" y="3746533"/>
              <a:ext cx="585875" cy="587313"/>
              <a:chOff x="5366147" y="2556871"/>
              <a:chExt cx="585875" cy="587313"/>
            </a:xfrm>
            <a:effectLst/>
          </p:grpSpPr>
          <p:sp>
            <p:nvSpPr>
              <p:cNvPr id="16" name="íṩľíḍè-Oval 45">
                <a:extLst>
                  <a:ext uri="{FF2B5EF4-FFF2-40B4-BE49-F238E27FC236}">
                    <a16:creationId xmlns="" xmlns:a16="http://schemas.microsoft.com/office/drawing/2014/main" id="{8BFA992B-F31F-4161-8335-02C452072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6147" y="2556871"/>
                <a:ext cx="585875" cy="587313"/>
              </a:xfrm>
              <a:prstGeom prst="ellipse">
                <a:avLst/>
              </a:prstGeom>
              <a:solidFill>
                <a:srgbClr val="43BEA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7" name="Group 46">
                <a:extLst>
                  <a:ext uri="{FF2B5EF4-FFF2-40B4-BE49-F238E27FC236}">
                    <a16:creationId xmlns="" xmlns:a16="http://schemas.microsoft.com/office/drawing/2014/main" id="{1C46650C-54EA-4791-8FF8-5226F91068F8}"/>
                  </a:ext>
                </a:extLst>
              </p:cNvPr>
              <p:cNvGrpSpPr/>
              <p:nvPr/>
            </p:nvGrpSpPr>
            <p:grpSpPr>
              <a:xfrm>
                <a:off x="5461556" y="2659471"/>
                <a:ext cx="396496" cy="382113"/>
                <a:chOff x="7519988" y="-1506538"/>
                <a:chExt cx="1312862" cy="1265238"/>
              </a:xfrm>
            </p:grpSpPr>
            <p:sp>
              <p:nvSpPr>
                <p:cNvPr id="18" name="íṩľíḍè-Freeform: Shape 47">
                  <a:extLst>
                    <a:ext uri="{FF2B5EF4-FFF2-40B4-BE49-F238E27FC236}">
                      <a16:creationId xmlns="" xmlns:a16="http://schemas.microsoft.com/office/drawing/2014/main" id="{F8499361-896A-49F6-8758-60BAF19234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9988" y="-1484313"/>
                  <a:ext cx="1176338" cy="1117600"/>
                </a:xfrm>
                <a:custGeom>
                  <a:avLst/>
                  <a:gdLst>
                    <a:gd name="T0" fmla="*/ 211 w 215"/>
                    <a:gd name="T1" fmla="*/ 164 h 204"/>
                    <a:gd name="T2" fmla="*/ 147 w 215"/>
                    <a:gd name="T3" fmla="*/ 199 h 204"/>
                    <a:gd name="T4" fmla="*/ 46 w 215"/>
                    <a:gd name="T5" fmla="*/ 10 h 204"/>
                    <a:gd name="T6" fmla="*/ 35 w 215"/>
                    <a:gd name="T7" fmla="*/ 1 h 204"/>
                    <a:gd name="T8" fmla="*/ 22 w 215"/>
                    <a:gd name="T9" fmla="*/ 3 h 204"/>
                    <a:gd name="T10" fmla="*/ 1 w 215"/>
                    <a:gd name="T11" fmla="*/ 14 h 204"/>
                    <a:gd name="T12" fmla="*/ 0 w 215"/>
                    <a:gd name="T13" fmla="*/ 17 h 204"/>
                    <a:gd name="T14" fmla="*/ 3 w 215"/>
                    <a:gd name="T15" fmla="*/ 18 h 204"/>
                    <a:gd name="T16" fmla="*/ 24 w 215"/>
                    <a:gd name="T17" fmla="*/ 7 h 204"/>
                    <a:gd name="T18" fmla="*/ 34 w 215"/>
                    <a:gd name="T19" fmla="*/ 6 h 204"/>
                    <a:gd name="T20" fmla="*/ 41 w 215"/>
                    <a:gd name="T21" fmla="*/ 12 h 204"/>
                    <a:gd name="T22" fmla="*/ 144 w 215"/>
                    <a:gd name="T23" fmla="*/ 203 h 204"/>
                    <a:gd name="T24" fmla="*/ 146 w 215"/>
                    <a:gd name="T25" fmla="*/ 204 h 204"/>
                    <a:gd name="T26" fmla="*/ 146 w 215"/>
                    <a:gd name="T27" fmla="*/ 204 h 204"/>
                    <a:gd name="T28" fmla="*/ 148 w 215"/>
                    <a:gd name="T29" fmla="*/ 204 h 204"/>
                    <a:gd name="T30" fmla="*/ 213 w 215"/>
                    <a:gd name="T31" fmla="*/ 168 h 204"/>
                    <a:gd name="T32" fmla="*/ 214 w 215"/>
                    <a:gd name="T33" fmla="*/ 165 h 204"/>
                    <a:gd name="T34" fmla="*/ 211 w 215"/>
                    <a:gd name="T35" fmla="*/ 16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15" h="204">
                      <a:moveTo>
                        <a:pt x="211" y="164"/>
                      </a:moveTo>
                      <a:cubicBezTo>
                        <a:pt x="147" y="199"/>
                        <a:pt x="147" y="199"/>
                        <a:pt x="147" y="199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3" y="6"/>
                        <a:pt x="40" y="3"/>
                        <a:pt x="35" y="1"/>
                      </a:cubicBezTo>
                      <a:cubicBezTo>
                        <a:pt x="31" y="0"/>
                        <a:pt x="26" y="1"/>
                        <a:pt x="22" y="3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5"/>
                        <a:pt x="0" y="16"/>
                        <a:pt x="0" y="17"/>
                      </a:cubicBezTo>
                      <a:cubicBezTo>
                        <a:pt x="1" y="18"/>
                        <a:pt x="2" y="19"/>
                        <a:pt x="3" y="18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7" y="5"/>
                        <a:pt x="31" y="5"/>
                        <a:pt x="34" y="6"/>
                      </a:cubicBezTo>
                      <a:cubicBezTo>
                        <a:pt x="37" y="7"/>
                        <a:pt x="40" y="9"/>
                        <a:pt x="41" y="12"/>
                      </a:cubicBezTo>
                      <a:cubicBezTo>
                        <a:pt x="144" y="203"/>
                        <a:pt x="144" y="203"/>
                        <a:pt x="144" y="203"/>
                      </a:cubicBezTo>
                      <a:cubicBezTo>
                        <a:pt x="145" y="203"/>
                        <a:pt x="145" y="204"/>
                        <a:pt x="146" y="204"/>
                      </a:cubicBezTo>
                      <a:cubicBezTo>
                        <a:pt x="146" y="204"/>
                        <a:pt x="146" y="204"/>
                        <a:pt x="146" y="204"/>
                      </a:cubicBezTo>
                      <a:cubicBezTo>
                        <a:pt x="147" y="204"/>
                        <a:pt x="147" y="204"/>
                        <a:pt x="148" y="204"/>
                      </a:cubicBezTo>
                      <a:cubicBezTo>
                        <a:pt x="213" y="168"/>
                        <a:pt x="213" y="168"/>
                        <a:pt x="213" y="168"/>
                      </a:cubicBezTo>
                      <a:cubicBezTo>
                        <a:pt x="215" y="168"/>
                        <a:pt x="215" y="166"/>
                        <a:pt x="214" y="165"/>
                      </a:cubicBezTo>
                      <a:cubicBezTo>
                        <a:pt x="214" y="164"/>
                        <a:pt x="212" y="164"/>
                        <a:pt x="211" y="1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íṩľíḍè-Freeform: Shape 48">
                  <a:extLst>
                    <a:ext uri="{FF2B5EF4-FFF2-40B4-BE49-F238E27FC236}">
                      <a16:creationId xmlns="" xmlns:a16="http://schemas.microsoft.com/office/drawing/2014/main" id="{DDD2E992-A514-473C-B65C-7C0D0A84A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45450" y="-422275"/>
                  <a:ext cx="190500" cy="180975"/>
                </a:xfrm>
                <a:custGeom>
                  <a:avLst/>
                  <a:gdLst>
                    <a:gd name="T0" fmla="*/ 18 w 35"/>
                    <a:gd name="T1" fmla="*/ 0 h 33"/>
                    <a:gd name="T2" fmla="*/ 11 w 35"/>
                    <a:gd name="T3" fmla="*/ 2 h 33"/>
                    <a:gd name="T4" fmla="*/ 4 w 35"/>
                    <a:gd name="T5" fmla="*/ 24 h 33"/>
                    <a:gd name="T6" fmla="*/ 19 w 35"/>
                    <a:gd name="T7" fmla="*/ 33 h 33"/>
                    <a:gd name="T8" fmla="*/ 26 w 35"/>
                    <a:gd name="T9" fmla="*/ 31 h 33"/>
                    <a:gd name="T10" fmla="*/ 34 w 35"/>
                    <a:gd name="T11" fmla="*/ 21 h 33"/>
                    <a:gd name="T12" fmla="*/ 33 w 35"/>
                    <a:gd name="T13" fmla="*/ 9 h 33"/>
                    <a:gd name="T14" fmla="*/ 18 w 35"/>
                    <a:gd name="T15" fmla="*/ 0 h 33"/>
                    <a:gd name="T16" fmla="*/ 30 w 35"/>
                    <a:gd name="T17" fmla="*/ 20 h 33"/>
                    <a:gd name="T18" fmla="*/ 24 w 35"/>
                    <a:gd name="T19" fmla="*/ 27 h 33"/>
                    <a:gd name="T20" fmla="*/ 19 w 35"/>
                    <a:gd name="T21" fmla="*/ 28 h 33"/>
                    <a:gd name="T22" fmla="*/ 8 w 35"/>
                    <a:gd name="T23" fmla="*/ 22 h 33"/>
                    <a:gd name="T24" fmla="*/ 13 w 35"/>
                    <a:gd name="T25" fmla="*/ 6 h 33"/>
                    <a:gd name="T26" fmla="*/ 18 w 35"/>
                    <a:gd name="T27" fmla="*/ 5 h 33"/>
                    <a:gd name="T28" fmla="*/ 29 w 35"/>
                    <a:gd name="T29" fmla="*/ 11 h 33"/>
                    <a:gd name="T30" fmla="*/ 30 w 35"/>
                    <a:gd name="T31" fmla="*/ 2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5" h="33">
                      <a:moveTo>
                        <a:pt x="18" y="0"/>
                      </a:moveTo>
                      <a:cubicBezTo>
                        <a:pt x="16" y="0"/>
                        <a:pt x="13" y="1"/>
                        <a:pt x="11" y="2"/>
                      </a:cubicBezTo>
                      <a:cubicBezTo>
                        <a:pt x="3" y="6"/>
                        <a:pt x="0" y="16"/>
                        <a:pt x="4" y="24"/>
                      </a:cubicBezTo>
                      <a:cubicBezTo>
                        <a:pt x="7" y="30"/>
                        <a:pt x="13" y="33"/>
                        <a:pt x="19" y="33"/>
                      </a:cubicBezTo>
                      <a:cubicBezTo>
                        <a:pt x="21" y="33"/>
                        <a:pt x="24" y="32"/>
                        <a:pt x="26" y="31"/>
                      </a:cubicBezTo>
                      <a:cubicBezTo>
                        <a:pt x="30" y="29"/>
                        <a:pt x="33" y="25"/>
                        <a:pt x="34" y="21"/>
                      </a:cubicBezTo>
                      <a:cubicBezTo>
                        <a:pt x="35" y="17"/>
                        <a:pt x="35" y="13"/>
                        <a:pt x="33" y="9"/>
                      </a:cubicBezTo>
                      <a:cubicBezTo>
                        <a:pt x="30" y="4"/>
                        <a:pt x="24" y="0"/>
                        <a:pt x="18" y="0"/>
                      </a:cubicBezTo>
                      <a:close/>
                      <a:moveTo>
                        <a:pt x="30" y="20"/>
                      </a:moveTo>
                      <a:cubicBezTo>
                        <a:pt x="29" y="23"/>
                        <a:pt x="27" y="25"/>
                        <a:pt x="24" y="27"/>
                      </a:cubicBezTo>
                      <a:cubicBezTo>
                        <a:pt x="22" y="28"/>
                        <a:pt x="20" y="28"/>
                        <a:pt x="19" y="28"/>
                      </a:cubicBezTo>
                      <a:cubicBezTo>
                        <a:pt x="14" y="28"/>
                        <a:pt x="10" y="26"/>
                        <a:pt x="8" y="22"/>
                      </a:cubicBezTo>
                      <a:cubicBezTo>
                        <a:pt x="5" y="16"/>
                        <a:pt x="7" y="9"/>
                        <a:pt x="13" y="6"/>
                      </a:cubicBezTo>
                      <a:cubicBezTo>
                        <a:pt x="15" y="5"/>
                        <a:pt x="17" y="5"/>
                        <a:pt x="18" y="5"/>
                      </a:cubicBezTo>
                      <a:cubicBezTo>
                        <a:pt x="23" y="5"/>
                        <a:pt x="27" y="7"/>
                        <a:pt x="29" y="11"/>
                      </a:cubicBezTo>
                      <a:cubicBezTo>
                        <a:pt x="30" y="14"/>
                        <a:pt x="31" y="17"/>
                        <a:pt x="3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íṩľíḍè-Freeform: Shape 49">
                  <a:extLst>
                    <a:ext uri="{FF2B5EF4-FFF2-40B4-BE49-F238E27FC236}">
                      <a16:creationId xmlns="" xmlns:a16="http://schemas.microsoft.com/office/drawing/2014/main" id="{E0C750FE-E4D1-4E20-8911-D229E1AC4A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900" y="-1506538"/>
                  <a:ext cx="869950" cy="1003300"/>
                </a:xfrm>
                <a:custGeom>
                  <a:avLst/>
                  <a:gdLst>
                    <a:gd name="T0" fmla="*/ 158 w 159"/>
                    <a:gd name="T1" fmla="*/ 135 h 183"/>
                    <a:gd name="T2" fmla="*/ 86 w 159"/>
                    <a:gd name="T3" fmla="*/ 2 h 183"/>
                    <a:gd name="T4" fmla="*/ 84 w 159"/>
                    <a:gd name="T5" fmla="*/ 0 h 183"/>
                    <a:gd name="T6" fmla="*/ 83 w 159"/>
                    <a:gd name="T7" fmla="*/ 1 h 183"/>
                    <a:gd name="T8" fmla="*/ 1 w 159"/>
                    <a:gd name="T9" fmla="*/ 45 h 183"/>
                    <a:gd name="T10" fmla="*/ 0 w 159"/>
                    <a:gd name="T11" fmla="*/ 48 h 183"/>
                    <a:gd name="T12" fmla="*/ 72 w 159"/>
                    <a:gd name="T13" fmla="*/ 181 h 183"/>
                    <a:gd name="T14" fmla="*/ 74 w 159"/>
                    <a:gd name="T15" fmla="*/ 183 h 183"/>
                    <a:gd name="T16" fmla="*/ 74 w 159"/>
                    <a:gd name="T17" fmla="*/ 183 h 183"/>
                    <a:gd name="T18" fmla="*/ 76 w 159"/>
                    <a:gd name="T19" fmla="*/ 182 h 183"/>
                    <a:gd name="T20" fmla="*/ 157 w 159"/>
                    <a:gd name="T21" fmla="*/ 138 h 183"/>
                    <a:gd name="T22" fmla="*/ 158 w 159"/>
                    <a:gd name="T23" fmla="*/ 135 h 183"/>
                    <a:gd name="T24" fmla="*/ 83 w 159"/>
                    <a:gd name="T25" fmla="*/ 6 h 183"/>
                    <a:gd name="T26" fmla="*/ 117 w 159"/>
                    <a:gd name="T27" fmla="*/ 69 h 183"/>
                    <a:gd name="T28" fmla="*/ 39 w 159"/>
                    <a:gd name="T29" fmla="*/ 110 h 183"/>
                    <a:gd name="T30" fmla="*/ 6 w 159"/>
                    <a:gd name="T31" fmla="*/ 48 h 183"/>
                    <a:gd name="T32" fmla="*/ 83 w 159"/>
                    <a:gd name="T33" fmla="*/ 6 h 183"/>
                    <a:gd name="T34" fmla="*/ 75 w 159"/>
                    <a:gd name="T35" fmla="*/ 177 h 183"/>
                    <a:gd name="T36" fmla="*/ 42 w 159"/>
                    <a:gd name="T37" fmla="*/ 114 h 183"/>
                    <a:gd name="T38" fmla="*/ 119 w 159"/>
                    <a:gd name="T39" fmla="*/ 73 h 183"/>
                    <a:gd name="T40" fmla="*/ 153 w 159"/>
                    <a:gd name="T41" fmla="*/ 135 h 183"/>
                    <a:gd name="T42" fmla="*/ 75 w 159"/>
                    <a:gd name="T43" fmla="*/ 177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9" h="183">
                      <a:moveTo>
                        <a:pt x="158" y="135"/>
                      </a:move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6" y="1"/>
                        <a:pt x="85" y="1"/>
                        <a:pt x="84" y="0"/>
                      </a:cubicBezTo>
                      <a:cubicBezTo>
                        <a:pt x="84" y="0"/>
                        <a:pt x="83" y="0"/>
                        <a:pt x="83" y="1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7"/>
                        <a:pt x="0" y="48"/>
                      </a:cubicBezTo>
                      <a:cubicBezTo>
                        <a:pt x="72" y="181"/>
                        <a:pt x="72" y="181"/>
                        <a:pt x="72" y="181"/>
                      </a:cubicBezTo>
                      <a:cubicBezTo>
                        <a:pt x="73" y="182"/>
                        <a:pt x="73" y="182"/>
                        <a:pt x="74" y="183"/>
                      </a:cubicBezTo>
                      <a:cubicBezTo>
                        <a:pt x="74" y="183"/>
                        <a:pt x="74" y="183"/>
                        <a:pt x="74" y="183"/>
                      </a:cubicBezTo>
                      <a:cubicBezTo>
                        <a:pt x="75" y="183"/>
                        <a:pt x="75" y="183"/>
                        <a:pt x="76" y="182"/>
                      </a:cubicBezTo>
                      <a:cubicBezTo>
                        <a:pt x="157" y="138"/>
                        <a:pt x="157" y="138"/>
                        <a:pt x="157" y="138"/>
                      </a:cubicBezTo>
                      <a:cubicBezTo>
                        <a:pt x="158" y="138"/>
                        <a:pt x="159" y="136"/>
                        <a:pt x="158" y="135"/>
                      </a:cubicBezTo>
                      <a:close/>
                      <a:moveTo>
                        <a:pt x="83" y="6"/>
                      </a:moveTo>
                      <a:cubicBezTo>
                        <a:pt x="117" y="69"/>
                        <a:pt x="117" y="69"/>
                        <a:pt x="117" y="69"/>
                      </a:cubicBezTo>
                      <a:cubicBezTo>
                        <a:pt x="39" y="110"/>
                        <a:pt x="39" y="110"/>
                        <a:pt x="39" y="110"/>
                      </a:cubicBezTo>
                      <a:cubicBezTo>
                        <a:pt x="6" y="48"/>
                        <a:pt x="6" y="48"/>
                        <a:pt x="6" y="48"/>
                      </a:cubicBezTo>
                      <a:lnTo>
                        <a:pt x="83" y="6"/>
                      </a:lnTo>
                      <a:close/>
                      <a:moveTo>
                        <a:pt x="75" y="177"/>
                      </a:moveTo>
                      <a:cubicBezTo>
                        <a:pt x="42" y="114"/>
                        <a:pt x="42" y="114"/>
                        <a:pt x="42" y="114"/>
                      </a:cubicBezTo>
                      <a:cubicBezTo>
                        <a:pt x="119" y="73"/>
                        <a:pt x="119" y="73"/>
                        <a:pt x="119" y="73"/>
                      </a:cubicBezTo>
                      <a:cubicBezTo>
                        <a:pt x="153" y="135"/>
                        <a:pt x="153" y="135"/>
                        <a:pt x="153" y="135"/>
                      </a:cubicBezTo>
                      <a:lnTo>
                        <a:pt x="75" y="1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ṩľíḍè-Freeform: Shape 50">
                  <a:extLst>
                    <a:ext uri="{FF2B5EF4-FFF2-40B4-BE49-F238E27FC236}">
                      <a16:creationId xmlns="" xmlns:a16="http://schemas.microsoft.com/office/drawing/2014/main" id="{7719700C-B47C-453C-A9F0-D292D043A3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2763" y="-1341438"/>
                  <a:ext cx="234950" cy="136525"/>
                </a:xfrm>
                <a:custGeom>
                  <a:avLst/>
                  <a:gdLst>
                    <a:gd name="T0" fmla="*/ 42 w 43"/>
                    <a:gd name="T1" fmla="*/ 4 h 25"/>
                    <a:gd name="T2" fmla="*/ 43 w 43"/>
                    <a:gd name="T3" fmla="*/ 1 h 25"/>
                    <a:gd name="T4" fmla="*/ 40 w 43"/>
                    <a:gd name="T5" fmla="*/ 0 h 25"/>
                    <a:gd name="T6" fmla="*/ 2 w 43"/>
                    <a:gd name="T7" fmla="*/ 21 h 25"/>
                    <a:gd name="T8" fmla="*/ 1 w 43"/>
                    <a:gd name="T9" fmla="*/ 24 h 25"/>
                    <a:gd name="T10" fmla="*/ 3 w 43"/>
                    <a:gd name="T11" fmla="*/ 25 h 25"/>
                    <a:gd name="T12" fmla="*/ 4 w 43"/>
                    <a:gd name="T13" fmla="*/ 25 h 25"/>
                    <a:gd name="T14" fmla="*/ 42 w 43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25">
                      <a:moveTo>
                        <a:pt x="42" y="4"/>
                      </a:moveTo>
                      <a:cubicBezTo>
                        <a:pt x="43" y="4"/>
                        <a:pt x="43" y="2"/>
                        <a:pt x="43" y="1"/>
                      </a:cubicBezTo>
                      <a:cubicBezTo>
                        <a:pt x="42" y="0"/>
                        <a:pt x="41" y="0"/>
                        <a:pt x="40" y="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0" y="21"/>
                        <a:pt x="0" y="23"/>
                        <a:pt x="1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4" y="25"/>
                      </a:cubicBezTo>
                      <a:lnTo>
                        <a:pt x="42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íṩľíḍè-Freeform: Shape 51">
                  <a:extLst>
                    <a:ext uri="{FF2B5EF4-FFF2-40B4-BE49-F238E27FC236}">
                      <a16:creationId xmlns="" xmlns:a16="http://schemas.microsoft.com/office/drawing/2014/main" id="{A4C4568D-3473-4F68-A1F9-1435E6993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29613" y="-981075"/>
                  <a:ext cx="234950" cy="138113"/>
                </a:xfrm>
                <a:custGeom>
                  <a:avLst/>
                  <a:gdLst>
                    <a:gd name="T0" fmla="*/ 43 w 43"/>
                    <a:gd name="T1" fmla="*/ 1 h 25"/>
                    <a:gd name="T2" fmla="*/ 39 w 43"/>
                    <a:gd name="T3" fmla="*/ 0 h 25"/>
                    <a:gd name="T4" fmla="*/ 1 w 43"/>
                    <a:gd name="T5" fmla="*/ 21 h 25"/>
                    <a:gd name="T6" fmla="*/ 0 w 43"/>
                    <a:gd name="T7" fmla="*/ 24 h 25"/>
                    <a:gd name="T8" fmla="*/ 2 w 43"/>
                    <a:gd name="T9" fmla="*/ 25 h 25"/>
                    <a:gd name="T10" fmla="*/ 3 w 43"/>
                    <a:gd name="T11" fmla="*/ 25 h 25"/>
                    <a:gd name="T12" fmla="*/ 42 w 43"/>
                    <a:gd name="T13" fmla="*/ 4 h 25"/>
                    <a:gd name="T14" fmla="*/ 43 w 43"/>
                    <a:gd name="T15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25">
                      <a:moveTo>
                        <a:pt x="43" y="1"/>
                      </a:moveTo>
                      <a:cubicBezTo>
                        <a:pt x="42" y="0"/>
                        <a:pt x="41" y="0"/>
                        <a:pt x="39" y="0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2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3" y="4"/>
                        <a:pt x="43" y="2"/>
                        <a:pt x="4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71" name="组合 70"/>
          <p:cNvGrpSpPr/>
          <p:nvPr/>
        </p:nvGrpSpPr>
        <p:grpSpPr>
          <a:xfrm>
            <a:off x="-881391" y="2355870"/>
            <a:ext cx="7655919" cy="826300"/>
            <a:chOff x="-881391" y="2355870"/>
            <a:chExt cx="7655919" cy="826300"/>
          </a:xfrm>
        </p:grpSpPr>
        <p:sp>
          <p:nvSpPr>
            <p:cNvPr id="24" name="Oval 40"/>
            <p:cNvSpPr/>
            <p:nvPr/>
          </p:nvSpPr>
          <p:spPr>
            <a:xfrm>
              <a:off x="5948228" y="2355870"/>
              <a:ext cx="826300" cy="826300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B5CA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5" name="Straight Connector 63"/>
            <p:cNvCxnSpPr/>
            <p:nvPr/>
          </p:nvCxnSpPr>
          <p:spPr>
            <a:xfrm flipH="1">
              <a:off x="-881391" y="3182170"/>
              <a:ext cx="7242772" cy="0"/>
            </a:xfrm>
            <a:prstGeom prst="line">
              <a:avLst/>
            </a:prstGeom>
            <a:ln w="139700">
              <a:solidFill>
                <a:srgbClr val="B5CA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4E057A6F-2B99-4FB0-A8F5-C93FFC9E24EE}"/>
                </a:ext>
              </a:extLst>
            </p:cNvPr>
            <p:cNvGrpSpPr/>
            <p:nvPr/>
          </p:nvGrpSpPr>
          <p:grpSpPr>
            <a:xfrm>
              <a:off x="6069159" y="2475363"/>
              <a:ext cx="584437" cy="587313"/>
              <a:chOff x="4278139" y="2117675"/>
              <a:chExt cx="584437" cy="587313"/>
            </a:xfrm>
            <a:effectLst/>
          </p:grpSpPr>
          <p:sp>
            <p:nvSpPr>
              <p:cNvPr id="27" name="íṩľíḍè-Oval 53">
                <a:extLst>
                  <a:ext uri="{FF2B5EF4-FFF2-40B4-BE49-F238E27FC236}">
                    <a16:creationId xmlns="" xmlns:a16="http://schemas.microsoft.com/office/drawing/2014/main" id="{8D76B0DD-6435-42C4-B615-499B69C38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139" y="2117675"/>
                <a:ext cx="584437" cy="587313"/>
              </a:xfrm>
              <a:prstGeom prst="ellipse">
                <a:avLst/>
              </a:prstGeom>
              <a:solidFill>
                <a:srgbClr val="B5CA3B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Group 54">
                <a:extLst>
                  <a:ext uri="{FF2B5EF4-FFF2-40B4-BE49-F238E27FC236}">
                    <a16:creationId xmlns="" xmlns:a16="http://schemas.microsoft.com/office/drawing/2014/main" id="{DD19225B-BC09-44D6-BE33-845D1124914C}"/>
                  </a:ext>
                </a:extLst>
              </p:cNvPr>
              <p:cNvGrpSpPr/>
              <p:nvPr/>
            </p:nvGrpSpPr>
            <p:grpSpPr>
              <a:xfrm>
                <a:off x="4395602" y="2216919"/>
                <a:ext cx="349991" cy="390263"/>
                <a:chOff x="5526088" y="-1517650"/>
                <a:chExt cx="1158875" cy="1292225"/>
              </a:xfrm>
            </p:grpSpPr>
            <p:sp>
              <p:nvSpPr>
                <p:cNvPr id="29" name="íṩľíḍè-Freeform: Shape 55">
                  <a:extLst>
                    <a:ext uri="{FF2B5EF4-FFF2-40B4-BE49-F238E27FC236}">
                      <a16:creationId xmlns="" xmlns:a16="http://schemas.microsoft.com/office/drawing/2014/main" id="{83E0669E-0BA5-4765-BBC1-F942093FA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6263" y="-1517650"/>
                  <a:ext cx="950913" cy="784225"/>
                </a:xfrm>
                <a:custGeom>
                  <a:avLst/>
                  <a:gdLst>
                    <a:gd name="T0" fmla="*/ 172 w 174"/>
                    <a:gd name="T1" fmla="*/ 143 h 143"/>
                    <a:gd name="T2" fmla="*/ 2 w 174"/>
                    <a:gd name="T3" fmla="*/ 143 h 143"/>
                    <a:gd name="T4" fmla="*/ 0 w 174"/>
                    <a:gd name="T5" fmla="*/ 140 h 143"/>
                    <a:gd name="T6" fmla="*/ 0 w 174"/>
                    <a:gd name="T7" fmla="*/ 2 h 143"/>
                    <a:gd name="T8" fmla="*/ 2 w 174"/>
                    <a:gd name="T9" fmla="*/ 0 h 143"/>
                    <a:gd name="T10" fmla="*/ 172 w 174"/>
                    <a:gd name="T11" fmla="*/ 0 h 143"/>
                    <a:gd name="T12" fmla="*/ 174 w 174"/>
                    <a:gd name="T13" fmla="*/ 2 h 143"/>
                    <a:gd name="T14" fmla="*/ 174 w 174"/>
                    <a:gd name="T15" fmla="*/ 140 h 143"/>
                    <a:gd name="T16" fmla="*/ 172 w 174"/>
                    <a:gd name="T17" fmla="*/ 143 h 143"/>
                    <a:gd name="T18" fmla="*/ 4 w 174"/>
                    <a:gd name="T19" fmla="*/ 138 h 143"/>
                    <a:gd name="T20" fmla="*/ 169 w 174"/>
                    <a:gd name="T21" fmla="*/ 138 h 143"/>
                    <a:gd name="T22" fmla="*/ 169 w 174"/>
                    <a:gd name="T23" fmla="*/ 4 h 143"/>
                    <a:gd name="T24" fmla="*/ 4 w 174"/>
                    <a:gd name="T25" fmla="*/ 4 h 143"/>
                    <a:gd name="T26" fmla="*/ 4 w 174"/>
                    <a:gd name="T27" fmla="*/ 138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4" h="143">
                      <a:moveTo>
                        <a:pt x="172" y="143"/>
                      </a:move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1" y="143"/>
                        <a:pt x="0" y="142"/>
                        <a:pt x="0" y="14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72" y="0"/>
                        <a:pt x="172" y="0"/>
                        <a:pt x="172" y="0"/>
                      </a:cubicBezTo>
                      <a:cubicBezTo>
                        <a:pt x="173" y="0"/>
                        <a:pt x="174" y="1"/>
                        <a:pt x="174" y="2"/>
                      </a:cubicBezTo>
                      <a:cubicBezTo>
                        <a:pt x="174" y="140"/>
                        <a:pt x="174" y="140"/>
                        <a:pt x="174" y="140"/>
                      </a:cubicBezTo>
                      <a:cubicBezTo>
                        <a:pt x="174" y="142"/>
                        <a:pt x="173" y="143"/>
                        <a:pt x="172" y="143"/>
                      </a:cubicBezTo>
                      <a:close/>
                      <a:moveTo>
                        <a:pt x="4" y="138"/>
                      </a:moveTo>
                      <a:cubicBezTo>
                        <a:pt x="169" y="138"/>
                        <a:pt x="169" y="138"/>
                        <a:pt x="169" y="138"/>
                      </a:cubicBezTo>
                      <a:cubicBezTo>
                        <a:pt x="169" y="4"/>
                        <a:pt x="169" y="4"/>
                        <a:pt x="169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4" y="1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íṩľíḍè-Freeform: Shape 56">
                  <a:extLst>
                    <a:ext uri="{FF2B5EF4-FFF2-40B4-BE49-F238E27FC236}">
                      <a16:creationId xmlns="" xmlns:a16="http://schemas.microsoft.com/office/drawing/2014/main" id="{537F8381-B7D0-4C29-98AC-2327037FF5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2650" y="-1408113"/>
                  <a:ext cx="339725" cy="93663"/>
                </a:xfrm>
                <a:custGeom>
                  <a:avLst/>
                  <a:gdLst>
                    <a:gd name="T0" fmla="*/ 53 w 62"/>
                    <a:gd name="T1" fmla="*/ 17 h 17"/>
                    <a:gd name="T2" fmla="*/ 9 w 62"/>
                    <a:gd name="T3" fmla="*/ 17 h 17"/>
                    <a:gd name="T4" fmla="*/ 0 w 62"/>
                    <a:gd name="T5" fmla="*/ 9 h 17"/>
                    <a:gd name="T6" fmla="*/ 9 w 62"/>
                    <a:gd name="T7" fmla="*/ 0 h 17"/>
                    <a:gd name="T8" fmla="*/ 53 w 62"/>
                    <a:gd name="T9" fmla="*/ 0 h 17"/>
                    <a:gd name="T10" fmla="*/ 62 w 62"/>
                    <a:gd name="T11" fmla="*/ 9 h 17"/>
                    <a:gd name="T12" fmla="*/ 53 w 62"/>
                    <a:gd name="T13" fmla="*/ 17 h 17"/>
                    <a:gd name="T14" fmla="*/ 9 w 62"/>
                    <a:gd name="T15" fmla="*/ 4 h 17"/>
                    <a:gd name="T16" fmla="*/ 4 w 62"/>
                    <a:gd name="T17" fmla="*/ 9 h 17"/>
                    <a:gd name="T18" fmla="*/ 9 w 62"/>
                    <a:gd name="T19" fmla="*/ 13 h 17"/>
                    <a:gd name="T20" fmla="*/ 53 w 62"/>
                    <a:gd name="T21" fmla="*/ 13 h 17"/>
                    <a:gd name="T22" fmla="*/ 57 w 62"/>
                    <a:gd name="T23" fmla="*/ 9 h 17"/>
                    <a:gd name="T24" fmla="*/ 53 w 62"/>
                    <a:gd name="T25" fmla="*/ 4 h 17"/>
                    <a:gd name="T26" fmla="*/ 9 w 62"/>
                    <a:gd name="T27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2" h="17">
                      <a:moveTo>
                        <a:pt x="53" y="17"/>
                      </a:move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4" y="17"/>
                        <a:pt x="0" y="13"/>
                        <a:pt x="0" y="9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8" y="0"/>
                        <a:pt x="62" y="4"/>
                        <a:pt x="62" y="9"/>
                      </a:cubicBezTo>
                      <a:cubicBezTo>
                        <a:pt x="62" y="13"/>
                        <a:pt x="58" y="17"/>
                        <a:pt x="53" y="17"/>
                      </a:cubicBezTo>
                      <a:close/>
                      <a:moveTo>
                        <a:pt x="9" y="4"/>
                      </a:moveTo>
                      <a:cubicBezTo>
                        <a:pt x="6" y="4"/>
                        <a:pt x="4" y="6"/>
                        <a:pt x="4" y="9"/>
                      </a:cubicBezTo>
                      <a:cubicBezTo>
                        <a:pt x="4" y="11"/>
                        <a:pt x="6" y="13"/>
                        <a:pt x="9" y="13"/>
                      </a:cubicBezTo>
                      <a:cubicBezTo>
                        <a:pt x="53" y="13"/>
                        <a:pt x="53" y="13"/>
                        <a:pt x="53" y="13"/>
                      </a:cubicBezTo>
                      <a:cubicBezTo>
                        <a:pt x="55" y="13"/>
                        <a:pt x="57" y="11"/>
                        <a:pt x="57" y="9"/>
                      </a:cubicBezTo>
                      <a:cubicBezTo>
                        <a:pt x="57" y="6"/>
                        <a:pt x="55" y="4"/>
                        <a:pt x="53" y="4"/>
                      </a:cubicBez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íṩľíḍè-Freeform: Shape 57">
                  <a:extLst>
                    <a:ext uri="{FF2B5EF4-FFF2-40B4-BE49-F238E27FC236}">
                      <a16:creationId xmlns="" xmlns:a16="http://schemas.microsoft.com/office/drawing/2014/main" id="{50593CAE-16C0-4B01-8DCF-7F863335A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0388" y="-498475"/>
                  <a:ext cx="152400" cy="153988"/>
                </a:xfrm>
                <a:custGeom>
                  <a:avLst/>
                  <a:gdLst>
                    <a:gd name="T0" fmla="*/ 14 w 28"/>
                    <a:gd name="T1" fmla="*/ 28 h 28"/>
                    <a:gd name="T2" fmla="*/ 0 w 28"/>
                    <a:gd name="T3" fmla="*/ 14 h 28"/>
                    <a:gd name="T4" fmla="*/ 14 w 28"/>
                    <a:gd name="T5" fmla="*/ 0 h 28"/>
                    <a:gd name="T6" fmla="*/ 28 w 28"/>
                    <a:gd name="T7" fmla="*/ 14 h 28"/>
                    <a:gd name="T8" fmla="*/ 14 w 28"/>
                    <a:gd name="T9" fmla="*/ 28 h 28"/>
                    <a:gd name="T10" fmla="*/ 14 w 28"/>
                    <a:gd name="T11" fmla="*/ 5 h 28"/>
                    <a:gd name="T12" fmla="*/ 5 w 28"/>
                    <a:gd name="T13" fmla="*/ 14 h 28"/>
                    <a:gd name="T14" fmla="*/ 14 w 28"/>
                    <a:gd name="T15" fmla="*/ 23 h 28"/>
                    <a:gd name="T16" fmla="*/ 23 w 28"/>
                    <a:gd name="T17" fmla="*/ 14 h 28"/>
                    <a:gd name="T18" fmla="*/ 14 w 28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4" y="0"/>
                      </a:cubicBezTo>
                      <a:cubicBezTo>
                        <a:pt x="22" y="0"/>
                        <a:pt x="28" y="7"/>
                        <a:pt x="28" y="14"/>
                      </a:cubicBezTo>
                      <a:cubicBezTo>
                        <a:pt x="28" y="22"/>
                        <a:pt x="22" y="28"/>
                        <a:pt x="14" y="28"/>
                      </a:cubicBezTo>
                      <a:close/>
                      <a:moveTo>
                        <a:pt x="14" y="5"/>
                      </a:moveTo>
                      <a:cubicBezTo>
                        <a:pt x="9" y="5"/>
                        <a:pt x="5" y="9"/>
                        <a:pt x="5" y="14"/>
                      </a:cubicBezTo>
                      <a:cubicBezTo>
                        <a:pt x="5" y="19"/>
                        <a:pt x="9" y="23"/>
                        <a:pt x="14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ṩľíḍè-Freeform: Shape 58">
                  <a:extLst>
                    <a:ext uri="{FF2B5EF4-FFF2-40B4-BE49-F238E27FC236}">
                      <a16:creationId xmlns="" xmlns:a16="http://schemas.microsoft.com/office/drawing/2014/main" id="{B32C646C-239F-40FF-87C6-DB2B4CD355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6450" y="-498475"/>
                  <a:ext cx="152400" cy="153988"/>
                </a:xfrm>
                <a:custGeom>
                  <a:avLst/>
                  <a:gdLst>
                    <a:gd name="T0" fmla="*/ 14 w 28"/>
                    <a:gd name="T1" fmla="*/ 28 h 28"/>
                    <a:gd name="T2" fmla="*/ 0 w 28"/>
                    <a:gd name="T3" fmla="*/ 14 h 28"/>
                    <a:gd name="T4" fmla="*/ 14 w 28"/>
                    <a:gd name="T5" fmla="*/ 0 h 28"/>
                    <a:gd name="T6" fmla="*/ 28 w 28"/>
                    <a:gd name="T7" fmla="*/ 14 h 28"/>
                    <a:gd name="T8" fmla="*/ 14 w 28"/>
                    <a:gd name="T9" fmla="*/ 28 h 28"/>
                    <a:gd name="T10" fmla="*/ 14 w 28"/>
                    <a:gd name="T11" fmla="*/ 5 h 28"/>
                    <a:gd name="T12" fmla="*/ 5 w 28"/>
                    <a:gd name="T13" fmla="*/ 14 h 28"/>
                    <a:gd name="T14" fmla="*/ 14 w 28"/>
                    <a:gd name="T15" fmla="*/ 23 h 28"/>
                    <a:gd name="T16" fmla="*/ 23 w 28"/>
                    <a:gd name="T17" fmla="*/ 14 h 28"/>
                    <a:gd name="T18" fmla="*/ 14 w 28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4" y="0"/>
                      </a:cubicBezTo>
                      <a:cubicBezTo>
                        <a:pt x="21" y="0"/>
                        <a:pt x="28" y="7"/>
                        <a:pt x="28" y="14"/>
                      </a:cubicBezTo>
                      <a:cubicBezTo>
                        <a:pt x="28" y="22"/>
                        <a:pt x="21" y="28"/>
                        <a:pt x="14" y="28"/>
                      </a:cubicBezTo>
                      <a:close/>
                      <a:moveTo>
                        <a:pt x="14" y="5"/>
                      </a:moveTo>
                      <a:cubicBezTo>
                        <a:pt x="9" y="5"/>
                        <a:pt x="5" y="9"/>
                        <a:pt x="5" y="14"/>
                      </a:cubicBezTo>
                      <a:cubicBezTo>
                        <a:pt x="5" y="19"/>
                        <a:pt x="9" y="23"/>
                        <a:pt x="14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ïṧḷïḓê-Freeform: Shape 59">
                  <a:extLst>
                    <a:ext uri="{FF2B5EF4-FFF2-40B4-BE49-F238E27FC236}">
                      <a16:creationId xmlns="" xmlns:a16="http://schemas.microsoft.com/office/drawing/2014/main" id="{8514594D-E236-4C72-9512-D6B78F313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2513" y="-498475"/>
                  <a:ext cx="147638" cy="153988"/>
                </a:xfrm>
                <a:custGeom>
                  <a:avLst/>
                  <a:gdLst>
                    <a:gd name="T0" fmla="*/ 14 w 27"/>
                    <a:gd name="T1" fmla="*/ 28 h 28"/>
                    <a:gd name="T2" fmla="*/ 0 w 27"/>
                    <a:gd name="T3" fmla="*/ 14 h 28"/>
                    <a:gd name="T4" fmla="*/ 14 w 27"/>
                    <a:gd name="T5" fmla="*/ 0 h 28"/>
                    <a:gd name="T6" fmla="*/ 27 w 27"/>
                    <a:gd name="T7" fmla="*/ 14 h 28"/>
                    <a:gd name="T8" fmla="*/ 14 w 27"/>
                    <a:gd name="T9" fmla="*/ 28 h 28"/>
                    <a:gd name="T10" fmla="*/ 14 w 27"/>
                    <a:gd name="T11" fmla="*/ 5 h 28"/>
                    <a:gd name="T12" fmla="*/ 4 w 27"/>
                    <a:gd name="T13" fmla="*/ 14 h 28"/>
                    <a:gd name="T14" fmla="*/ 14 w 27"/>
                    <a:gd name="T15" fmla="*/ 23 h 28"/>
                    <a:gd name="T16" fmla="*/ 23 w 27"/>
                    <a:gd name="T17" fmla="*/ 14 h 28"/>
                    <a:gd name="T18" fmla="*/ 14 w 27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4" y="0"/>
                      </a:cubicBezTo>
                      <a:cubicBezTo>
                        <a:pt x="21" y="0"/>
                        <a:pt x="27" y="7"/>
                        <a:pt x="27" y="14"/>
                      </a:cubicBezTo>
                      <a:cubicBezTo>
                        <a:pt x="27" y="22"/>
                        <a:pt x="21" y="28"/>
                        <a:pt x="14" y="28"/>
                      </a:cubicBezTo>
                      <a:close/>
                      <a:moveTo>
                        <a:pt x="14" y="5"/>
                      </a:moveTo>
                      <a:cubicBezTo>
                        <a:pt x="9" y="5"/>
                        <a:pt x="4" y="9"/>
                        <a:pt x="4" y="14"/>
                      </a:cubicBezTo>
                      <a:cubicBezTo>
                        <a:pt x="4" y="19"/>
                        <a:pt x="9" y="23"/>
                        <a:pt x="14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ïṧḷïḓê-Freeform: Shape 60">
                  <a:extLst>
                    <a:ext uri="{FF2B5EF4-FFF2-40B4-BE49-F238E27FC236}">
                      <a16:creationId xmlns="" xmlns:a16="http://schemas.microsoft.com/office/drawing/2014/main" id="{AFEE0CC3-275F-4A64-AECD-419C0E53A6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8575" y="-498475"/>
                  <a:ext cx="147638" cy="153988"/>
                </a:xfrm>
                <a:custGeom>
                  <a:avLst/>
                  <a:gdLst>
                    <a:gd name="T0" fmla="*/ 13 w 27"/>
                    <a:gd name="T1" fmla="*/ 28 h 28"/>
                    <a:gd name="T2" fmla="*/ 0 w 27"/>
                    <a:gd name="T3" fmla="*/ 14 h 28"/>
                    <a:gd name="T4" fmla="*/ 13 w 27"/>
                    <a:gd name="T5" fmla="*/ 0 h 28"/>
                    <a:gd name="T6" fmla="*/ 27 w 27"/>
                    <a:gd name="T7" fmla="*/ 14 h 28"/>
                    <a:gd name="T8" fmla="*/ 13 w 27"/>
                    <a:gd name="T9" fmla="*/ 28 h 28"/>
                    <a:gd name="T10" fmla="*/ 13 w 27"/>
                    <a:gd name="T11" fmla="*/ 5 h 28"/>
                    <a:gd name="T12" fmla="*/ 4 w 27"/>
                    <a:gd name="T13" fmla="*/ 14 h 28"/>
                    <a:gd name="T14" fmla="*/ 13 w 27"/>
                    <a:gd name="T15" fmla="*/ 23 h 28"/>
                    <a:gd name="T16" fmla="*/ 23 w 27"/>
                    <a:gd name="T17" fmla="*/ 14 h 28"/>
                    <a:gd name="T18" fmla="*/ 13 w 27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28">
                      <a:moveTo>
                        <a:pt x="13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3" y="0"/>
                      </a:cubicBezTo>
                      <a:cubicBezTo>
                        <a:pt x="21" y="0"/>
                        <a:pt x="27" y="7"/>
                        <a:pt x="27" y="14"/>
                      </a:cubicBezTo>
                      <a:cubicBezTo>
                        <a:pt x="27" y="22"/>
                        <a:pt x="21" y="28"/>
                        <a:pt x="13" y="28"/>
                      </a:cubicBezTo>
                      <a:close/>
                      <a:moveTo>
                        <a:pt x="13" y="5"/>
                      </a:moveTo>
                      <a:cubicBezTo>
                        <a:pt x="8" y="5"/>
                        <a:pt x="4" y="9"/>
                        <a:pt x="4" y="14"/>
                      </a:cubicBezTo>
                      <a:cubicBezTo>
                        <a:pt x="4" y="19"/>
                        <a:pt x="8" y="23"/>
                        <a:pt x="13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3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ïṧḷïḓê-Freeform: Shape 61">
                  <a:extLst>
                    <a:ext uri="{FF2B5EF4-FFF2-40B4-BE49-F238E27FC236}">
                      <a16:creationId xmlns="" xmlns:a16="http://schemas.microsoft.com/office/drawing/2014/main" id="{8778DB1D-5739-4D33-B1FD-BAF22217E1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6088" y="-612775"/>
                  <a:ext cx="1158875" cy="387350"/>
                </a:xfrm>
                <a:custGeom>
                  <a:avLst/>
                  <a:gdLst>
                    <a:gd name="T0" fmla="*/ 210 w 212"/>
                    <a:gd name="T1" fmla="*/ 71 h 71"/>
                    <a:gd name="T2" fmla="*/ 35 w 212"/>
                    <a:gd name="T3" fmla="*/ 71 h 71"/>
                    <a:gd name="T4" fmla="*/ 0 w 212"/>
                    <a:gd name="T5" fmla="*/ 35 h 71"/>
                    <a:gd name="T6" fmla="*/ 35 w 212"/>
                    <a:gd name="T7" fmla="*/ 0 h 71"/>
                    <a:gd name="T8" fmla="*/ 210 w 212"/>
                    <a:gd name="T9" fmla="*/ 0 h 71"/>
                    <a:gd name="T10" fmla="*/ 212 w 212"/>
                    <a:gd name="T11" fmla="*/ 2 h 71"/>
                    <a:gd name="T12" fmla="*/ 210 w 212"/>
                    <a:gd name="T13" fmla="*/ 5 h 71"/>
                    <a:gd name="T14" fmla="*/ 35 w 212"/>
                    <a:gd name="T15" fmla="*/ 5 h 71"/>
                    <a:gd name="T16" fmla="*/ 4 w 212"/>
                    <a:gd name="T17" fmla="*/ 35 h 71"/>
                    <a:gd name="T18" fmla="*/ 35 w 212"/>
                    <a:gd name="T19" fmla="*/ 66 h 71"/>
                    <a:gd name="T20" fmla="*/ 210 w 212"/>
                    <a:gd name="T21" fmla="*/ 66 h 71"/>
                    <a:gd name="T22" fmla="*/ 212 w 212"/>
                    <a:gd name="T23" fmla="*/ 68 h 71"/>
                    <a:gd name="T24" fmla="*/ 210 w 212"/>
                    <a:gd name="T25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2" h="71">
                      <a:moveTo>
                        <a:pt x="210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5" y="71"/>
                        <a:pt x="0" y="5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210" y="0"/>
                        <a:pt x="210" y="0"/>
                        <a:pt x="210" y="0"/>
                      </a:cubicBezTo>
                      <a:cubicBezTo>
                        <a:pt x="211" y="0"/>
                        <a:pt x="212" y="1"/>
                        <a:pt x="212" y="2"/>
                      </a:cubicBezTo>
                      <a:cubicBezTo>
                        <a:pt x="212" y="4"/>
                        <a:pt x="211" y="5"/>
                        <a:pt x="210" y="5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18" y="5"/>
                        <a:pt x="4" y="18"/>
                        <a:pt x="4" y="35"/>
                      </a:cubicBezTo>
                      <a:cubicBezTo>
                        <a:pt x="4" y="52"/>
                        <a:pt x="18" y="66"/>
                        <a:pt x="35" y="66"/>
                      </a:cubicBezTo>
                      <a:cubicBezTo>
                        <a:pt x="210" y="66"/>
                        <a:pt x="210" y="66"/>
                        <a:pt x="210" y="66"/>
                      </a:cubicBezTo>
                      <a:cubicBezTo>
                        <a:pt x="211" y="66"/>
                        <a:pt x="212" y="67"/>
                        <a:pt x="212" y="68"/>
                      </a:cubicBezTo>
                      <a:cubicBezTo>
                        <a:pt x="212" y="69"/>
                        <a:pt x="211" y="71"/>
                        <a:pt x="210" y="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70" name="组合 69"/>
          <p:cNvGrpSpPr/>
          <p:nvPr/>
        </p:nvGrpSpPr>
        <p:grpSpPr>
          <a:xfrm>
            <a:off x="-881394" y="1913693"/>
            <a:ext cx="4443469" cy="826300"/>
            <a:chOff x="-881394" y="1913693"/>
            <a:chExt cx="4443469" cy="826300"/>
          </a:xfrm>
        </p:grpSpPr>
        <p:sp>
          <p:nvSpPr>
            <p:cNvPr id="37" name="Oval 39"/>
            <p:cNvSpPr/>
            <p:nvPr/>
          </p:nvSpPr>
          <p:spPr>
            <a:xfrm>
              <a:off x="2735775" y="1913693"/>
              <a:ext cx="826300" cy="826300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E600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8" name="Straight Connector 43"/>
            <p:cNvCxnSpPr/>
            <p:nvPr/>
          </p:nvCxnSpPr>
          <p:spPr>
            <a:xfrm flipH="1">
              <a:off x="-881394" y="2737197"/>
              <a:ext cx="4030319" cy="0"/>
            </a:xfrm>
            <a:prstGeom prst="line">
              <a:avLst/>
            </a:prstGeom>
            <a:ln w="139700">
              <a:solidFill>
                <a:srgbClr val="E600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6BBE6001-449C-490C-9747-7B1C8766FBE2}"/>
                </a:ext>
              </a:extLst>
            </p:cNvPr>
            <p:cNvGrpSpPr/>
            <p:nvPr/>
          </p:nvGrpSpPr>
          <p:grpSpPr>
            <a:xfrm>
              <a:off x="2856708" y="2034146"/>
              <a:ext cx="584435" cy="585394"/>
              <a:chOff x="3193277" y="2557830"/>
              <a:chExt cx="584435" cy="585394"/>
            </a:xfrm>
            <a:effectLst/>
          </p:grpSpPr>
          <p:sp>
            <p:nvSpPr>
              <p:cNvPr id="40" name="ïṧḷïḓê-Oval 63">
                <a:extLst>
                  <a:ext uri="{FF2B5EF4-FFF2-40B4-BE49-F238E27FC236}">
                    <a16:creationId xmlns="" xmlns:a16="http://schemas.microsoft.com/office/drawing/2014/main" id="{F5FFD695-ED7E-4B4C-8D69-26ED5BFDC60F}"/>
                  </a:ext>
                </a:extLst>
              </p:cNvPr>
              <p:cNvSpPr>
                <a:spLocks/>
              </p:cNvSpPr>
              <p:nvPr/>
            </p:nvSpPr>
            <p:spPr bwMode="auto">
              <a:xfrm rot="21540000">
                <a:off x="3193277" y="2557830"/>
                <a:ext cx="584435" cy="585394"/>
              </a:xfrm>
              <a:prstGeom prst="ellipse">
                <a:avLst/>
              </a:prstGeom>
              <a:solidFill>
                <a:srgbClr val="E6002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1" name="Group 64">
                <a:extLst>
                  <a:ext uri="{FF2B5EF4-FFF2-40B4-BE49-F238E27FC236}">
                    <a16:creationId xmlns="" xmlns:a16="http://schemas.microsoft.com/office/drawing/2014/main" id="{8F351EF6-839F-4086-B534-952195996C7A}"/>
                  </a:ext>
                </a:extLst>
              </p:cNvPr>
              <p:cNvGrpSpPr/>
              <p:nvPr/>
            </p:nvGrpSpPr>
            <p:grpSpPr>
              <a:xfrm rot="21540000">
                <a:off x="3300671" y="2663773"/>
                <a:ext cx="371085" cy="373482"/>
                <a:chOff x="2908300" y="-1620838"/>
                <a:chExt cx="1228725" cy="1236663"/>
              </a:xfrm>
            </p:grpSpPr>
            <p:sp>
              <p:nvSpPr>
                <p:cNvPr id="42" name="ïṧḷïḓê-Freeform: Shape 65">
                  <a:extLst>
                    <a:ext uri="{FF2B5EF4-FFF2-40B4-BE49-F238E27FC236}">
                      <a16:creationId xmlns="" xmlns:a16="http://schemas.microsoft.com/office/drawing/2014/main" id="{09D120ED-1D91-456F-A9DE-83D15109A8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5938" y="-1620838"/>
                  <a:ext cx="234950" cy="234950"/>
                </a:xfrm>
                <a:custGeom>
                  <a:avLst/>
                  <a:gdLst>
                    <a:gd name="T0" fmla="*/ 22 w 43"/>
                    <a:gd name="T1" fmla="*/ 43 h 43"/>
                    <a:gd name="T2" fmla="*/ 43 w 43"/>
                    <a:gd name="T3" fmla="*/ 21 h 43"/>
                    <a:gd name="T4" fmla="*/ 22 w 43"/>
                    <a:gd name="T5" fmla="*/ 0 h 43"/>
                    <a:gd name="T6" fmla="*/ 0 w 43"/>
                    <a:gd name="T7" fmla="*/ 21 h 43"/>
                    <a:gd name="T8" fmla="*/ 22 w 43"/>
                    <a:gd name="T9" fmla="*/ 43 h 43"/>
                    <a:gd name="T10" fmla="*/ 22 w 43"/>
                    <a:gd name="T11" fmla="*/ 5 h 43"/>
                    <a:gd name="T12" fmla="*/ 39 w 43"/>
                    <a:gd name="T13" fmla="*/ 21 h 43"/>
                    <a:gd name="T14" fmla="*/ 22 w 43"/>
                    <a:gd name="T15" fmla="*/ 38 h 43"/>
                    <a:gd name="T16" fmla="*/ 5 w 43"/>
                    <a:gd name="T17" fmla="*/ 21 h 43"/>
                    <a:gd name="T18" fmla="*/ 22 w 43"/>
                    <a:gd name="T19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2" y="43"/>
                      </a:moveTo>
                      <a:cubicBezTo>
                        <a:pt x="34" y="43"/>
                        <a:pt x="43" y="33"/>
                        <a:pt x="43" y="21"/>
                      </a:cubicBezTo>
                      <a:cubicBezTo>
                        <a:pt x="43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1"/>
                      </a:cubicBezTo>
                      <a:cubicBezTo>
                        <a:pt x="0" y="33"/>
                        <a:pt x="10" y="43"/>
                        <a:pt x="22" y="43"/>
                      </a:cubicBezTo>
                      <a:close/>
                      <a:moveTo>
                        <a:pt x="22" y="5"/>
                      </a:moveTo>
                      <a:cubicBezTo>
                        <a:pt x="31" y="5"/>
                        <a:pt x="39" y="12"/>
                        <a:pt x="39" y="21"/>
                      </a:cubicBezTo>
                      <a:cubicBezTo>
                        <a:pt x="39" y="31"/>
                        <a:pt x="31" y="38"/>
                        <a:pt x="22" y="38"/>
                      </a:cubicBezTo>
                      <a:cubicBezTo>
                        <a:pt x="12" y="38"/>
                        <a:pt x="5" y="31"/>
                        <a:pt x="5" y="21"/>
                      </a:cubicBezTo>
                      <a:cubicBezTo>
                        <a:pt x="5" y="12"/>
                        <a:pt x="12" y="5"/>
                        <a:pt x="22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ïṧḷïḓê-Freeform: Shape 66">
                  <a:extLst>
                    <a:ext uri="{FF2B5EF4-FFF2-40B4-BE49-F238E27FC236}">
                      <a16:creationId xmlns="" xmlns:a16="http://schemas.microsoft.com/office/drawing/2014/main" id="{74961975-9CEE-42CA-BCC0-84E9792E19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9675" y="-1620838"/>
                  <a:ext cx="234950" cy="234950"/>
                </a:xfrm>
                <a:custGeom>
                  <a:avLst/>
                  <a:gdLst>
                    <a:gd name="T0" fmla="*/ 22 w 43"/>
                    <a:gd name="T1" fmla="*/ 43 h 43"/>
                    <a:gd name="T2" fmla="*/ 43 w 43"/>
                    <a:gd name="T3" fmla="*/ 21 h 43"/>
                    <a:gd name="T4" fmla="*/ 22 w 43"/>
                    <a:gd name="T5" fmla="*/ 0 h 43"/>
                    <a:gd name="T6" fmla="*/ 0 w 43"/>
                    <a:gd name="T7" fmla="*/ 21 h 43"/>
                    <a:gd name="T8" fmla="*/ 22 w 43"/>
                    <a:gd name="T9" fmla="*/ 43 h 43"/>
                    <a:gd name="T10" fmla="*/ 22 w 43"/>
                    <a:gd name="T11" fmla="*/ 5 h 43"/>
                    <a:gd name="T12" fmla="*/ 39 w 43"/>
                    <a:gd name="T13" fmla="*/ 21 h 43"/>
                    <a:gd name="T14" fmla="*/ 22 w 43"/>
                    <a:gd name="T15" fmla="*/ 38 h 43"/>
                    <a:gd name="T16" fmla="*/ 5 w 43"/>
                    <a:gd name="T17" fmla="*/ 21 h 43"/>
                    <a:gd name="T18" fmla="*/ 22 w 43"/>
                    <a:gd name="T19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2" y="43"/>
                      </a:moveTo>
                      <a:cubicBezTo>
                        <a:pt x="34" y="43"/>
                        <a:pt x="43" y="33"/>
                        <a:pt x="43" y="21"/>
                      </a:cubicBezTo>
                      <a:cubicBezTo>
                        <a:pt x="43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1"/>
                      </a:cubicBezTo>
                      <a:cubicBezTo>
                        <a:pt x="0" y="33"/>
                        <a:pt x="10" y="43"/>
                        <a:pt x="22" y="43"/>
                      </a:cubicBezTo>
                      <a:close/>
                      <a:moveTo>
                        <a:pt x="22" y="5"/>
                      </a:moveTo>
                      <a:cubicBezTo>
                        <a:pt x="31" y="5"/>
                        <a:pt x="39" y="12"/>
                        <a:pt x="39" y="21"/>
                      </a:cubicBezTo>
                      <a:cubicBezTo>
                        <a:pt x="39" y="31"/>
                        <a:pt x="31" y="38"/>
                        <a:pt x="22" y="38"/>
                      </a:cubicBezTo>
                      <a:cubicBezTo>
                        <a:pt x="13" y="38"/>
                        <a:pt x="5" y="31"/>
                        <a:pt x="5" y="21"/>
                      </a:cubicBezTo>
                      <a:cubicBezTo>
                        <a:pt x="5" y="12"/>
                        <a:pt x="13" y="5"/>
                        <a:pt x="22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ïṧḷïḓê-Freeform: Shape 67">
                  <a:extLst>
                    <a:ext uri="{FF2B5EF4-FFF2-40B4-BE49-F238E27FC236}">
                      <a16:creationId xmlns="" xmlns:a16="http://schemas.microsoft.com/office/drawing/2014/main" id="{055D5D9F-B992-4398-9F6F-76751838F0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8300" y="-1358900"/>
                  <a:ext cx="1228725" cy="974725"/>
                </a:xfrm>
                <a:custGeom>
                  <a:avLst/>
                  <a:gdLst>
                    <a:gd name="T0" fmla="*/ 205 w 225"/>
                    <a:gd name="T1" fmla="*/ 13 h 178"/>
                    <a:gd name="T2" fmla="*/ 151 w 225"/>
                    <a:gd name="T3" fmla="*/ 13 h 178"/>
                    <a:gd name="T4" fmla="*/ 112 w 225"/>
                    <a:gd name="T5" fmla="*/ 60 h 178"/>
                    <a:gd name="T6" fmla="*/ 74 w 225"/>
                    <a:gd name="T7" fmla="*/ 13 h 178"/>
                    <a:gd name="T8" fmla="*/ 19 w 225"/>
                    <a:gd name="T9" fmla="*/ 13 h 178"/>
                    <a:gd name="T10" fmla="*/ 2 w 225"/>
                    <a:gd name="T11" fmla="*/ 54 h 178"/>
                    <a:gd name="T12" fmla="*/ 26 w 225"/>
                    <a:gd name="T13" fmla="*/ 94 h 178"/>
                    <a:gd name="T14" fmla="*/ 36 w 225"/>
                    <a:gd name="T15" fmla="*/ 178 h 178"/>
                    <a:gd name="T16" fmla="*/ 53 w 225"/>
                    <a:gd name="T17" fmla="*/ 169 h 178"/>
                    <a:gd name="T18" fmla="*/ 74 w 225"/>
                    <a:gd name="T19" fmla="*/ 169 h 178"/>
                    <a:gd name="T20" fmla="*/ 77 w 225"/>
                    <a:gd name="T21" fmla="*/ 60 h 178"/>
                    <a:gd name="T22" fmla="*/ 112 w 225"/>
                    <a:gd name="T23" fmla="*/ 78 h 178"/>
                    <a:gd name="T24" fmla="*/ 147 w 225"/>
                    <a:gd name="T25" fmla="*/ 61 h 178"/>
                    <a:gd name="T26" fmla="*/ 151 w 225"/>
                    <a:gd name="T27" fmla="*/ 169 h 178"/>
                    <a:gd name="T28" fmla="*/ 171 w 225"/>
                    <a:gd name="T29" fmla="*/ 169 h 178"/>
                    <a:gd name="T30" fmla="*/ 189 w 225"/>
                    <a:gd name="T31" fmla="*/ 178 h 178"/>
                    <a:gd name="T32" fmla="*/ 199 w 225"/>
                    <a:gd name="T33" fmla="*/ 169 h 178"/>
                    <a:gd name="T34" fmla="*/ 207 w 225"/>
                    <a:gd name="T35" fmla="*/ 90 h 178"/>
                    <a:gd name="T36" fmla="*/ 81 w 225"/>
                    <a:gd name="T37" fmla="*/ 57 h 178"/>
                    <a:gd name="T38" fmla="*/ 68 w 225"/>
                    <a:gd name="T39" fmla="*/ 24 h 178"/>
                    <a:gd name="T40" fmla="*/ 66 w 225"/>
                    <a:gd name="T41" fmla="*/ 44 h 178"/>
                    <a:gd name="T42" fmla="*/ 69 w 225"/>
                    <a:gd name="T43" fmla="*/ 147 h 178"/>
                    <a:gd name="T44" fmla="*/ 69 w 225"/>
                    <a:gd name="T45" fmla="*/ 169 h 178"/>
                    <a:gd name="T46" fmla="*/ 52 w 225"/>
                    <a:gd name="T47" fmla="*/ 92 h 178"/>
                    <a:gd name="T48" fmla="*/ 41 w 225"/>
                    <a:gd name="T49" fmla="*/ 168 h 178"/>
                    <a:gd name="T50" fmla="*/ 30 w 225"/>
                    <a:gd name="T51" fmla="*/ 169 h 178"/>
                    <a:gd name="T52" fmla="*/ 31 w 225"/>
                    <a:gd name="T53" fmla="*/ 92 h 178"/>
                    <a:gd name="T54" fmla="*/ 31 w 225"/>
                    <a:gd name="T55" fmla="*/ 76 h 178"/>
                    <a:gd name="T56" fmla="*/ 27 w 225"/>
                    <a:gd name="T57" fmla="*/ 35 h 178"/>
                    <a:gd name="T58" fmla="*/ 23 w 225"/>
                    <a:gd name="T59" fmla="*/ 68 h 178"/>
                    <a:gd name="T60" fmla="*/ 27 w 225"/>
                    <a:gd name="T61" fmla="*/ 80 h 178"/>
                    <a:gd name="T62" fmla="*/ 26 w 225"/>
                    <a:gd name="T63" fmla="*/ 89 h 178"/>
                    <a:gd name="T64" fmla="*/ 6 w 225"/>
                    <a:gd name="T65" fmla="*/ 42 h 178"/>
                    <a:gd name="T66" fmla="*/ 48 w 225"/>
                    <a:gd name="T67" fmla="*/ 4 h 178"/>
                    <a:gd name="T68" fmla="*/ 88 w 225"/>
                    <a:gd name="T69" fmla="*/ 47 h 178"/>
                    <a:gd name="T70" fmla="*/ 110 w 225"/>
                    <a:gd name="T71" fmla="*/ 64 h 178"/>
                    <a:gd name="T72" fmla="*/ 114 w 225"/>
                    <a:gd name="T73" fmla="*/ 72 h 178"/>
                    <a:gd name="T74" fmla="*/ 26 w 225"/>
                    <a:gd name="T75" fmla="*/ 43 h 178"/>
                    <a:gd name="T76" fmla="*/ 26 w 225"/>
                    <a:gd name="T77" fmla="*/ 43 h 178"/>
                    <a:gd name="T78" fmla="*/ 198 w 225"/>
                    <a:gd name="T79" fmla="*/ 89 h 178"/>
                    <a:gd name="T80" fmla="*/ 198 w 225"/>
                    <a:gd name="T81" fmla="*/ 80 h 178"/>
                    <a:gd name="T82" fmla="*/ 202 w 225"/>
                    <a:gd name="T83" fmla="*/ 68 h 178"/>
                    <a:gd name="T84" fmla="*/ 198 w 225"/>
                    <a:gd name="T85" fmla="*/ 35 h 178"/>
                    <a:gd name="T86" fmla="*/ 194 w 225"/>
                    <a:gd name="T87" fmla="*/ 76 h 178"/>
                    <a:gd name="T88" fmla="*/ 194 w 225"/>
                    <a:gd name="T89" fmla="*/ 92 h 178"/>
                    <a:gd name="T90" fmla="*/ 195 w 225"/>
                    <a:gd name="T91" fmla="*/ 169 h 178"/>
                    <a:gd name="T92" fmla="*/ 183 w 225"/>
                    <a:gd name="T93" fmla="*/ 168 h 178"/>
                    <a:gd name="T94" fmla="*/ 173 w 225"/>
                    <a:gd name="T95" fmla="*/ 92 h 178"/>
                    <a:gd name="T96" fmla="*/ 155 w 225"/>
                    <a:gd name="T97" fmla="*/ 169 h 178"/>
                    <a:gd name="T98" fmla="*/ 156 w 225"/>
                    <a:gd name="T99" fmla="*/ 147 h 178"/>
                    <a:gd name="T100" fmla="*/ 159 w 225"/>
                    <a:gd name="T101" fmla="*/ 44 h 178"/>
                    <a:gd name="T102" fmla="*/ 157 w 225"/>
                    <a:gd name="T103" fmla="*/ 24 h 178"/>
                    <a:gd name="T104" fmla="*/ 144 w 225"/>
                    <a:gd name="T105" fmla="*/ 57 h 178"/>
                    <a:gd name="T106" fmla="*/ 117 w 225"/>
                    <a:gd name="T107" fmla="*/ 63 h 178"/>
                    <a:gd name="T108" fmla="*/ 137 w 225"/>
                    <a:gd name="T109" fmla="*/ 47 h 178"/>
                    <a:gd name="T110" fmla="*/ 177 w 225"/>
                    <a:gd name="T111" fmla="*/ 4 h 178"/>
                    <a:gd name="T112" fmla="*/ 218 w 225"/>
                    <a:gd name="T113" fmla="*/ 42 h 178"/>
                    <a:gd name="T114" fmla="*/ 203 w 225"/>
                    <a:gd name="T115" fmla="*/ 5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25" h="178">
                      <a:moveTo>
                        <a:pt x="222" y="40"/>
                      </a:moveTo>
                      <a:cubicBezTo>
                        <a:pt x="222" y="40"/>
                        <a:pt x="222" y="40"/>
                        <a:pt x="222" y="40"/>
                      </a:cubicBezTo>
                      <a:cubicBezTo>
                        <a:pt x="205" y="13"/>
                        <a:pt x="205" y="13"/>
                        <a:pt x="205" y="13"/>
                      </a:cubicBezTo>
                      <a:cubicBezTo>
                        <a:pt x="199" y="4"/>
                        <a:pt x="195" y="0"/>
                        <a:pt x="177" y="0"/>
                      </a:cubicBezTo>
                      <a:cubicBezTo>
                        <a:pt x="177" y="0"/>
                        <a:pt x="177" y="0"/>
                        <a:pt x="177" y="0"/>
                      </a:cubicBezTo>
                      <a:cubicBezTo>
                        <a:pt x="158" y="0"/>
                        <a:pt x="154" y="8"/>
                        <a:pt x="151" y="13"/>
                      </a:cubicBezTo>
                      <a:cubicBezTo>
                        <a:pt x="151" y="13"/>
                        <a:pt x="151" y="13"/>
                        <a:pt x="151" y="13"/>
                      </a:cubicBezTo>
                      <a:cubicBezTo>
                        <a:pt x="147" y="20"/>
                        <a:pt x="135" y="41"/>
                        <a:pt x="133" y="44"/>
                      </a:cubicBezTo>
                      <a:cubicBezTo>
                        <a:pt x="131" y="46"/>
                        <a:pt x="119" y="55"/>
                        <a:pt x="112" y="60"/>
                      </a:cubicBezTo>
                      <a:cubicBezTo>
                        <a:pt x="107" y="56"/>
                        <a:pt x="98" y="49"/>
                        <a:pt x="92" y="44"/>
                      </a:cubicBezTo>
                      <a:cubicBezTo>
                        <a:pt x="90" y="41"/>
                        <a:pt x="77" y="20"/>
                        <a:pt x="74" y="13"/>
                      </a:cubicBezTo>
                      <a:cubicBezTo>
                        <a:pt x="74" y="13"/>
                        <a:pt x="74" y="13"/>
                        <a:pt x="74" y="13"/>
                      </a:cubicBezTo>
                      <a:cubicBezTo>
                        <a:pt x="71" y="8"/>
                        <a:pt x="66" y="0"/>
                        <a:pt x="48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29" y="0"/>
                        <a:pt x="26" y="4"/>
                        <a:pt x="19" y="13"/>
                      </a:cubicBezTo>
                      <a:cubicBezTo>
                        <a:pt x="2" y="40"/>
                        <a:pt x="2" y="40"/>
                        <a:pt x="2" y="40"/>
                      </a:cubicBezTo>
                      <a:cubicBezTo>
                        <a:pt x="2" y="40"/>
                        <a:pt x="2" y="40"/>
                        <a:pt x="2" y="40"/>
                      </a:cubicBezTo>
                      <a:cubicBezTo>
                        <a:pt x="0" y="44"/>
                        <a:pt x="0" y="49"/>
                        <a:pt x="2" y="54"/>
                      </a:cubicBezTo>
                      <a:cubicBezTo>
                        <a:pt x="17" y="90"/>
                        <a:pt x="17" y="90"/>
                        <a:pt x="17" y="90"/>
                      </a:cubicBezTo>
                      <a:cubicBezTo>
                        <a:pt x="19" y="92"/>
                        <a:pt x="21" y="94"/>
                        <a:pt x="25" y="94"/>
                      </a:cubicBezTo>
                      <a:cubicBezTo>
                        <a:pt x="25" y="94"/>
                        <a:pt x="25" y="94"/>
                        <a:pt x="26" y="94"/>
                      </a:cubicBezTo>
                      <a:cubicBezTo>
                        <a:pt x="25" y="153"/>
                        <a:pt x="25" y="167"/>
                        <a:pt x="25" y="169"/>
                      </a:cubicBezTo>
                      <a:cubicBezTo>
                        <a:pt x="25" y="169"/>
                        <a:pt x="25" y="169"/>
                        <a:pt x="25" y="169"/>
                      </a:cubicBezTo>
                      <a:cubicBezTo>
                        <a:pt x="26" y="174"/>
                        <a:pt x="30" y="178"/>
                        <a:pt x="36" y="178"/>
                      </a:cubicBezTo>
                      <a:cubicBezTo>
                        <a:pt x="41" y="177"/>
                        <a:pt x="46" y="173"/>
                        <a:pt x="46" y="169"/>
                      </a:cubicBezTo>
                      <a:cubicBezTo>
                        <a:pt x="50" y="122"/>
                        <a:pt x="50" y="122"/>
                        <a:pt x="50" y="122"/>
                      </a:cubicBezTo>
                      <a:cubicBezTo>
                        <a:pt x="53" y="169"/>
                        <a:pt x="53" y="169"/>
                        <a:pt x="53" y="169"/>
                      </a:cubicBezTo>
                      <a:cubicBezTo>
                        <a:pt x="54" y="173"/>
                        <a:pt x="58" y="177"/>
                        <a:pt x="63" y="178"/>
                      </a:cubicBezTo>
                      <a:cubicBezTo>
                        <a:pt x="64" y="178"/>
                        <a:pt x="64" y="178"/>
                        <a:pt x="64" y="178"/>
                      </a:cubicBezTo>
                      <a:cubicBezTo>
                        <a:pt x="69" y="178"/>
                        <a:pt x="73" y="174"/>
                        <a:pt x="74" y="169"/>
                      </a:cubicBezTo>
                      <a:cubicBezTo>
                        <a:pt x="74" y="169"/>
                        <a:pt x="74" y="169"/>
                        <a:pt x="74" y="169"/>
                      </a:cubicBezTo>
                      <a:cubicBezTo>
                        <a:pt x="74" y="166"/>
                        <a:pt x="72" y="100"/>
                        <a:pt x="71" y="51"/>
                      </a:cubicBezTo>
                      <a:cubicBezTo>
                        <a:pt x="77" y="60"/>
                        <a:pt x="77" y="60"/>
                        <a:pt x="77" y="60"/>
                      </a:cubicBezTo>
                      <a:cubicBezTo>
                        <a:pt x="77" y="60"/>
                        <a:pt x="78" y="61"/>
                        <a:pt x="78" y="61"/>
                      </a:cubicBezTo>
                      <a:cubicBezTo>
                        <a:pt x="107" y="77"/>
                        <a:pt x="107" y="77"/>
                        <a:pt x="107" y="77"/>
                      </a:cubicBezTo>
                      <a:cubicBezTo>
                        <a:pt x="108" y="78"/>
                        <a:pt x="110" y="78"/>
                        <a:pt x="112" y="78"/>
                      </a:cubicBezTo>
                      <a:cubicBezTo>
                        <a:pt x="113" y="78"/>
                        <a:pt x="113" y="78"/>
                        <a:pt x="114" y="78"/>
                      </a:cubicBezTo>
                      <a:cubicBezTo>
                        <a:pt x="115" y="78"/>
                        <a:pt x="117" y="78"/>
                        <a:pt x="118" y="77"/>
                      </a:cubicBezTo>
                      <a:cubicBezTo>
                        <a:pt x="147" y="61"/>
                        <a:pt x="147" y="61"/>
                        <a:pt x="147" y="61"/>
                      </a:cubicBezTo>
                      <a:cubicBezTo>
                        <a:pt x="147" y="61"/>
                        <a:pt x="147" y="60"/>
                        <a:pt x="147" y="60"/>
                      </a:cubicBezTo>
                      <a:cubicBezTo>
                        <a:pt x="154" y="51"/>
                        <a:pt x="154" y="51"/>
                        <a:pt x="154" y="51"/>
                      </a:cubicBezTo>
                      <a:cubicBezTo>
                        <a:pt x="152" y="100"/>
                        <a:pt x="151" y="166"/>
                        <a:pt x="151" y="169"/>
                      </a:cubicBezTo>
                      <a:cubicBezTo>
                        <a:pt x="151" y="169"/>
                        <a:pt x="151" y="169"/>
                        <a:pt x="151" y="169"/>
                      </a:cubicBezTo>
                      <a:cubicBezTo>
                        <a:pt x="151" y="174"/>
                        <a:pt x="156" y="178"/>
                        <a:pt x="161" y="178"/>
                      </a:cubicBezTo>
                      <a:cubicBezTo>
                        <a:pt x="167" y="177"/>
                        <a:pt x="171" y="173"/>
                        <a:pt x="171" y="169"/>
                      </a:cubicBezTo>
                      <a:cubicBezTo>
                        <a:pt x="175" y="122"/>
                        <a:pt x="175" y="122"/>
                        <a:pt x="175" y="122"/>
                      </a:cubicBezTo>
                      <a:cubicBezTo>
                        <a:pt x="179" y="169"/>
                        <a:pt x="179" y="169"/>
                        <a:pt x="179" y="169"/>
                      </a:cubicBezTo>
                      <a:cubicBezTo>
                        <a:pt x="179" y="173"/>
                        <a:pt x="183" y="177"/>
                        <a:pt x="189" y="178"/>
                      </a:cubicBezTo>
                      <a:cubicBezTo>
                        <a:pt x="189" y="178"/>
                        <a:pt x="189" y="178"/>
                        <a:pt x="189" y="178"/>
                      </a:cubicBezTo>
                      <a:cubicBezTo>
                        <a:pt x="194" y="178"/>
                        <a:pt x="199" y="174"/>
                        <a:pt x="199" y="169"/>
                      </a:cubicBezTo>
                      <a:cubicBezTo>
                        <a:pt x="199" y="169"/>
                        <a:pt x="199" y="169"/>
                        <a:pt x="199" y="169"/>
                      </a:cubicBezTo>
                      <a:cubicBezTo>
                        <a:pt x="199" y="167"/>
                        <a:pt x="199" y="153"/>
                        <a:pt x="199" y="94"/>
                      </a:cubicBezTo>
                      <a:cubicBezTo>
                        <a:pt x="199" y="94"/>
                        <a:pt x="200" y="94"/>
                        <a:pt x="200" y="94"/>
                      </a:cubicBezTo>
                      <a:cubicBezTo>
                        <a:pt x="203" y="94"/>
                        <a:pt x="206" y="92"/>
                        <a:pt x="207" y="90"/>
                      </a:cubicBezTo>
                      <a:cubicBezTo>
                        <a:pt x="223" y="54"/>
                        <a:pt x="223" y="54"/>
                        <a:pt x="223" y="54"/>
                      </a:cubicBezTo>
                      <a:cubicBezTo>
                        <a:pt x="225" y="49"/>
                        <a:pt x="225" y="44"/>
                        <a:pt x="222" y="40"/>
                      </a:cubicBezTo>
                      <a:close/>
                      <a:moveTo>
                        <a:pt x="81" y="57"/>
                      </a:moveTo>
                      <a:cubicBezTo>
                        <a:pt x="71" y="43"/>
                        <a:pt x="71" y="43"/>
                        <a:pt x="71" y="43"/>
                      </a:cubicBezTo>
                      <a:cubicBezTo>
                        <a:pt x="71" y="37"/>
                        <a:pt x="70" y="32"/>
                        <a:pt x="70" y="27"/>
                      </a:cubicBezTo>
                      <a:cubicBezTo>
                        <a:pt x="70" y="25"/>
                        <a:pt x="69" y="24"/>
                        <a:pt x="68" y="24"/>
                      </a:cubicBezTo>
                      <a:cubicBezTo>
                        <a:pt x="68" y="24"/>
                        <a:pt x="68" y="24"/>
                        <a:pt x="68" y="24"/>
                      </a:cubicBezTo>
                      <a:cubicBezTo>
                        <a:pt x="67" y="24"/>
                        <a:pt x="66" y="25"/>
                        <a:pt x="66" y="27"/>
                      </a:cubicBezTo>
                      <a:cubicBezTo>
                        <a:pt x="66" y="27"/>
                        <a:pt x="66" y="33"/>
                        <a:pt x="66" y="44"/>
                      </a:cubicBezTo>
                      <a:cubicBezTo>
                        <a:pt x="66" y="44"/>
                        <a:pt x="66" y="44"/>
                        <a:pt x="66" y="44"/>
                      </a:cubicBezTo>
                      <a:cubicBezTo>
                        <a:pt x="66" y="58"/>
                        <a:pt x="67" y="78"/>
                        <a:pt x="67" y="98"/>
                      </a:cubicBezTo>
                      <a:cubicBezTo>
                        <a:pt x="68" y="116"/>
                        <a:pt x="68" y="133"/>
                        <a:pt x="69" y="147"/>
                      </a:cubicBezTo>
                      <a:cubicBezTo>
                        <a:pt x="69" y="153"/>
                        <a:pt x="69" y="159"/>
                        <a:pt x="69" y="163"/>
                      </a:cubicBezTo>
                      <a:cubicBezTo>
                        <a:pt x="69" y="166"/>
                        <a:pt x="69" y="167"/>
                        <a:pt x="69" y="169"/>
                      </a:cubicBezTo>
                      <a:cubicBezTo>
                        <a:pt x="69" y="169"/>
                        <a:pt x="69" y="169"/>
                        <a:pt x="69" y="169"/>
                      </a:cubicBezTo>
                      <a:cubicBezTo>
                        <a:pt x="69" y="171"/>
                        <a:pt x="67" y="173"/>
                        <a:pt x="64" y="173"/>
                      </a:cubicBezTo>
                      <a:cubicBezTo>
                        <a:pt x="61" y="173"/>
                        <a:pt x="58" y="171"/>
                        <a:pt x="58" y="168"/>
                      </a:cubicBezTo>
                      <a:cubicBezTo>
                        <a:pt x="52" y="92"/>
                        <a:pt x="52" y="92"/>
                        <a:pt x="52" y="92"/>
                      </a:cubicBezTo>
                      <a:cubicBezTo>
                        <a:pt x="52" y="91"/>
                        <a:pt x="51" y="90"/>
                        <a:pt x="50" y="90"/>
                      </a:cubicBezTo>
                      <a:cubicBezTo>
                        <a:pt x="48" y="90"/>
                        <a:pt x="47" y="91"/>
                        <a:pt x="47" y="92"/>
                      </a:cubicBezTo>
                      <a:cubicBezTo>
                        <a:pt x="41" y="168"/>
                        <a:pt x="41" y="168"/>
                        <a:pt x="41" y="168"/>
                      </a:cubicBezTo>
                      <a:cubicBezTo>
                        <a:pt x="41" y="171"/>
                        <a:pt x="39" y="173"/>
                        <a:pt x="36" y="173"/>
                      </a:cubicBezTo>
                      <a:cubicBezTo>
                        <a:pt x="33" y="173"/>
                        <a:pt x="30" y="171"/>
                        <a:pt x="30" y="169"/>
                      </a:cubicBezTo>
                      <a:cubicBezTo>
                        <a:pt x="30" y="169"/>
                        <a:pt x="30" y="169"/>
                        <a:pt x="30" y="169"/>
                      </a:cubicBezTo>
                      <a:cubicBezTo>
                        <a:pt x="30" y="167"/>
                        <a:pt x="30" y="165"/>
                        <a:pt x="30" y="162"/>
                      </a:cubicBezTo>
                      <a:cubicBezTo>
                        <a:pt x="30" y="157"/>
                        <a:pt x="30" y="151"/>
                        <a:pt x="30" y="144"/>
                      </a:cubicBezTo>
                      <a:cubicBezTo>
                        <a:pt x="30" y="129"/>
                        <a:pt x="30" y="110"/>
                        <a:pt x="31" y="92"/>
                      </a:cubicBezTo>
                      <a:cubicBezTo>
                        <a:pt x="33" y="90"/>
                        <a:pt x="34" y="87"/>
                        <a:pt x="33" y="84"/>
                      </a:cubicBezTo>
                      <a:cubicBezTo>
                        <a:pt x="33" y="84"/>
                        <a:pt x="33" y="84"/>
                        <a:pt x="33" y="83"/>
                      </a:cubicBezTo>
                      <a:cubicBezTo>
                        <a:pt x="33" y="83"/>
                        <a:pt x="32" y="80"/>
                        <a:pt x="31" y="76"/>
                      </a:cubicBezTo>
                      <a:cubicBezTo>
                        <a:pt x="31" y="50"/>
                        <a:pt x="31" y="36"/>
                        <a:pt x="31" y="36"/>
                      </a:cubicBezTo>
                      <a:cubicBezTo>
                        <a:pt x="31" y="35"/>
                        <a:pt x="30" y="34"/>
                        <a:pt x="29" y="34"/>
                      </a:cubicBezTo>
                      <a:cubicBezTo>
                        <a:pt x="28" y="34"/>
                        <a:pt x="27" y="34"/>
                        <a:pt x="27" y="35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7" y="48"/>
                        <a:pt x="17" y="49"/>
                        <a:pt x="17" y="50"/>
                      </a:cubicBezTo>
                      <a:cubicBezTo>
                        <a:pt x="17" y="50"/>
                        <a:pt x="20" y="59"/>
                        <a:pt x="23" y="68"/>
                      </a:cubicBezTo>
                      <a:cubicBezTo>
                        <a:pt x="24" y="71"/>
                        <a:pt x="25" y="74"/>
                        <a:pt x="26" y="77"/>
                      </a:cubicBezTo>
                      <a:cubicBezTo>
                        <a:pt x="26" y="77"/>
                        <a:pt x="26" y="77"/>
                        <a:pt x="26" y="77"/>
                      </a:cubicBezTo>
                      <a:cubicBezTo>
                        <a:pt x="26" y="78"/>
                        <a:pt x="27" y="79"/>
                        <a:pt x="27" y="80"/>
                      </a:cubicBezTo>
                      <a:cubicBezTo>
                        <a:pt x="28" y="82"/>
                        <a:pt x="28" y="84"/>
                        <a:pt x="29" y="85"/>
                      </a:cubicBezTo>
                      <a:cubicBezTo>
                        <a:pt x="29" y="85"/>
                        <a:pt x="29" y="85"/>
                        <a:pt x="29" y="85"/>
                      </a:cubicBezTo>
                      <a:cubicBezTo>
                        <a:pt x="29" y="87"/>
                        <a:pt x="28" y="88"/>
                        <a:pt x="26" y="89"/>
                      </a:cubicBezTo>
                      <a:cubicBezTo>
                        <a:pt x="24" y="90"/>
                        <a:pt x="22" y="89"/>
                        <a:pt x="21" y="88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5" y="49"/>
                        <a:pt x="5" y="45"/>
                        <a:pt x="6" y="42"/>
                      </a:cubicBezTo>
                      <a:cubicBezTo>
                        <a:pt x="23" y="16"/>
                        <a:pt x="23" y="16"/>
                        <a:pt x="23" y="16"/>
                      </a:cubicBezTo>
                      <a:cubicBezTo>
                        <a:pt x="29" y="8"/>
                        <a:pt x="31" y="4"/>
                        <a:pt x="48" y="4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64" y="4"/>
                        <a:pt x="67" y="11"/>
                        <a:pt x="69" y="15"/>
                      </a:cubicBezTo>
                      <a:cubicBezTo>
                        <a:pt x="70" y="15"/>
                        <a:pt x="70" y="15"/>
                        <a:pt x="70" y="15"/>
                      </a:cubicBezTo>
                      <a:cubicBezTo>
                        <a:pt x="74" y="22"/>
                        <a:pt x="88" y="47"/>
                        <a:pt x="88" y="47"/>
                      </a:cubicBezTo>
                      <a:cubicBezTo>
                        <a:pt x="88" y="47"/>
                        <a:pt x="88" y="47"/>
                        <a:pt x="88" y="47"/>
                      </a:cubicBezTo>
                      <a:cubicBezTo>
                        <a:pt x="88" y="47"/>
                        <a:pt x="95" y="52"/>
                        <a:pt x="101" y="57"/>
                      </a:cubicBezTo>
                      <a:cubicBezTo>
                        <a:pt x="104" y="60"/>
                        <a:pt x="108" y="62"/>
                        <a:pt x="110" y="64"/>
                      </a:cubicBezTo>
                      <a:cubicBezTo>
                        <a:pt x="112" y="65"/>
                        <a:pt x="113" y="66"/>
                        <a:pt x="114" y="67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15" y="68"/>
                        <a:pt x="115" y="70"/>
                        <a:pt x="114" y="72"/>
                      </a:cubicBezTo>
                      <a:cubicBezTo>
                        <a:pt x="113" y="73"/>
                        <a:pt x="111" y="74"/>
                        <a:pt x="109" y="73"/>
                      </a:cubicBezTo>
                      <a:lnTo>
                        <a:pt x="81" y="57"/>
                      </a:lnTo>
                      <a:close/>
                      <a:moveTo>
                        <a:pt x="26" y="43"/>
                      </a:moveTo>
                      <a:cubicBezTo>
                        <a:pt x="26" y="48"/>
                        <a:pt x="26" y="54"/>
                        <a:pt x="26" y="63"/>
                      </a:cubicBezTo>
                      <a:cubicBezTo>
                        <a:pt x="25" y="58"/>
                        <a:pt x="23" y="54"/>
                        <a:pt x="22" y="50"/>
                      </a:cubicBezTo>
                      <a:lnTo>
                        <a:pt x="26" y="43"/>
                      </a:lnTo>
                      <a:close/>
                      <a:moveTo>
                        <a:pt x="219" y="52"/>
                      </a:moveTo>
                      <a:cubicBezTo>
                        <a:pt x="203" y="88"/>
                        <a:pt x="203" y="88"/>
                        <a:pt x="203" y="88"/>
                      </a:cubicBezTo>
                      <a:cubicBezTo>
                        <a:pt x="202" y="89"/>
                        <a:pt x="200" y="90"/>
                        <a:pt x="198" y="89"/>
                      </a:cubicBezTo>
                      <a:cubicBezTo>
                        <a:pt x="196" y="88"/>
                        <a:pt x="195" y="87"/>
                        <a:pt x="196" y="85"/>
                      </a:cubicBezTo>
                      <a:cubicBezTo>
                        <a:pt x="196" y="85"/>
                        <a:pt x="196" y="85"/>
                        <a:pt x="196" y="85"/>
                      </a:cubicBezTo>
                      <a:cubicBezTo>
                        <a:pt x="196" y="84"/>
                        <a:pt x="197" y="82"/>
                        <a:pt x="198" y="80"/>
                      </a:cubicBezTo>
                      <a:cubicBezTo>
                        <a:pt x="198" y="79"/>
                        <a:pt x="198" y="78"/>
                        <a:pt x="198" y="77"/>
                      </a:cubicBezTo>
                      <a:cubicBezTo>
                        <a:pt x="198" y="77"/>
                        <a:pt x="198" y="77"/>
                        <a:pt x="198" y="77"/>
                      </a:cubicBezTo>
                      <a:cubicBezTo>
                        <a:pt x="199" y="74"/>
                        <a:pt x="201" y="71"/>
                        <a:pt x="202" y="68"/>
                      </a:cubicBezTo>
                      <a:cubicBezTo>
                        <a:pt x="205" y="59"/>
                        <a:pt x="208" y="50"/>
                        <a:pt x="208" y="50"/>
                      </a:cubicBezTo>
                      <a:cubicBezTo>
                        <a:pt x="208" y="49"/>
                        <a:pt x="208" y="48"/>
                        <a:pt x="207" y="48"/>
                      </a:cubicBezTo>
                      <a:cubicBezTo>
                        <a:pt x="198" y="35"/>
                        <a:pt x="198" y="35"/>
                        <a:pt x="198" y="35"/>
                      </a:cubicBezTo>
                      <a:cubicBezTo>
                        <a:pt x="197" y="34"/>
                        <a:pt x="196" y="34"/>
                        <a:pt x="195" y="34"/>
                      </a:cubicBezTo>
                      <a:cubicBezTo>
                        <a:pt x="194" y="34"/>
                        <a:pt x="194" y="35"/>
                        <a:pt x="194" y="36"/>
                      </a:cubicBezTo>
                      <a:cubicBezTo>
                        <a:pt x="194" y="36"/>
                        <a:pt x="194" y="50"/>
                        <a:pt x="194" y="76"/>
                      </a:cubicBezTo>
                      <a:cubicBezTo>
                        <a:pt x="193" y="80"/>
                        <a:pt x="192" y="83"/>
                        <a:pt x="191" y="83"/>
                      </a:cubicBezTo>
                      <a:cubicBezTo>
                        <a:pt x="191" y="84"/>
                        <a:pt x="191" y="84"/>
                        <a:pt x="191" y="84"/>
                      </a:cubicBezTo>
                      <a:cubicBezTo>
                        <a:pt x="190" y="87"/>
                        <a:pt x="192" y="90"/>
                        <a:pt x="194" y="92"/>
                      </a:cubicBezTo>
                      <a:cubicBezTo>
                        <a:pt x="194" y="110"/>
                        <a:pt x="194" y="129"/>
                        <a:pt x="194" y="144"/>
                      </a:cubicBezTo>
                      <a:cubicBezTo>
                        <a:pt x="194" y="151"/>
                        <a:pt x="195" y="157"/>
                        <a:pt x="195" y="162"/>
                      </a:cubicBezTo>
                      <a:cubicBezTo>
                        <a:pt x="195" y="165"/>
                        <a:pt x="195" y="167"/>
                        <a:pt x="195" y="169"/>
                      </a:cubicBezTo>
                      <a:cubicBezTo>
                        <a:pt x="195" y="169"/>
                        <a:pt x="195" y="169"/>
                        <a:pt x="195" y="169"/>
                      </a:cubicBezTo>
                      <a:cubicBezTo>
                        <a:pt x="194" y="171"/>
                        <a:pt x="192" y="173"/>
                        <a:pt x="189" y="173"/>
                      </a:cubicBezTo>
                      <a:cubicBezTo>
                        <a:pt x="186" y="173"/>
                        <a:pt x="183" y="171"/>
                        <a:pt x="183" y="168"/>
                      </a:cubicBezTo>
                      <a:cubicBezTo>
                        <a:pt x="177" y="92"/>
                        <a:pt x="177" y="92"/>
                        <a:pt x="177" y="92"/>
                      </a:cubicBezTo>
                      <a:cubicBezTo>
                        <a:pt x="177" y="91"/>
                        <a:pt x="176" y="90"/>
                        <a:pt x="175" y="90"/>
                      </a:cubicBezTo>
                      <a:cubicBezTo>
                        <a:pt x="174" y="90"/>
                        <a:pt x="173" y="91"/>
                        <a:pt x="173" y="92"/>
                      </a:cubicBezTo>
                      <a:cubicBezTo>
                        <a:pt x="167" y="168"/>
                        <a:pt x="167" y="168"/>
                        <a:pt x="167" y="168"/>
                      </a:cubicBezTo>
                      <a:cubicBezTo>
                        <a:pt x="166" y="171"/>
                        <a:pt x="164" y="173"/>
                        <a:pt x="161" y="173"/>
                      </a:cubicBezTo>
                      <a:cubicBezTo>
                        <a:pt x="158" y="173"/>
                        <a:pt x="155" y="171"/>
                        <a:pt x="155" y="169"/>
                      </a:cubicBezTo>
                      <a:cubicBezTo>
                        <a:pt x="155" y="169"/>
                        <a:pt x="155" y="169"/>
                        <a:pt x="155" y="169"/>
                      </a:cubicBezTo>
                      <a:cubicBezTo>
                        <a:pt x="155" y="167"/>
                        <a:pt x="155" y="166"/>
                        <a:pt x="155" y="163"/>
                      </a:cubicBezTo>
                      <a:cubicBezTo>
                        <a:pt x="156" y="159"/>
                        <a:pt x="156" y="153"/>
                        <a:pt x="156" y="147"/>
                      </a:cubicBezTo>
                      <a:cubicBezTo>
                        <a:pt x="156" y="133"/>
                        <a:pt x="157" y="116"/>
                        <a:pt x="157" y="98"/>
                      </a:cubicBezTo>
                      <a:cubicBezTo>
                        <a:pt x="158" y="78"/>
                        <a:pt x="158" y="58"/>
                        <a:pt x="159" y="44"/>
                      </a:cubicBezTo>
                      <a:cubicBezTo>
                        <a:pt x="159" y="44"/>
                        <a:pt x="159" y="44"/>
                        <a:pt x="159" y="44"/>
                      </a:cubicBezTo>
                      <a:cubicBezTo>
                        <a:pt x="159" y="33"/>
                        <a:pt x="159" y="27"/>
                        <a:pt x="159" y="27"/>
                      </a:cubicBezTo>
                      <a:cubicBezTo>
                        <a:pt x="159" y="25"/>
                        <a:pt x="158" y="24"/>
                        <a:pt x="157" y="24"/>
                      </a:cubicBezTo>
                      <a:cubicBezTo>
                        <a:pt x="157" y="24"/>
                        <a:pt x="157" y="24"/>
                        <a:pt x="157" y="24"/>
                      </a:cubicBezTo>
                      <a:cubicBezTo>
                        <a:pt x="155" y="24"/>
                        <a:pt x="154" y="25"/>
                        <a:pt x="154" y="27"/>
                      </a:cubicBezTo>
                      <a:cubicBezTo>
                        <a:pt x="154" y="32"/>
                        <a:pt x="154" y="37"/>
                        <a:pt x="154" y="43"/>
                      </a:cubicBezTo>
                      <a:cubicBezTo>
                        <a:pt x="144" y="57"/>
                        <a:pt x="144" y="57"/>
                        <a:pt x="144" y="57"/>
                      </a:cubicBezTo>
                      <a:cubicBezTo>
                        <a:pt x="119" y="71"/>
                        <a:pt x="119" y="71"/>
                        <a:pt x="119" y="71"/>
                      </a:cubicBezTo>
                      <a:cubicBezTo>
                        <a:pt x="120" y="68"/>
                        <a:pt x="119" y="65"/>
                        <a:pt x="117" y="63"/>
                      </a:cubicBezTo>
                      <a:cubicBezTo>
                        <a:pt x="117" y="63"/>
                        <a:pt x="117" y="63"/>
                        <a:pt x="117" y="63"/>
                      </a:cubicBezTo>
                      <a:cubicBezTo>
                        <a:pt x="117" y="63"/>
                        <a:pt x="116" y="63"/>
                        <a:pt x="116" y="63"/>
                      </a:cubicBezTo>
                      <a:cubicBezTo>
                        <a:pt x="124" y="57"/>
                        <a:pt x="136" y="47"/>
                        <a:pt x="136" y="47"/>
                      </a:cubicBezTo>
                      <a:cubicBezTo>
                        <a:pt x="136" y="47"/>
                        <a:pt x="137" y="47"/>
                        <a:pt x="137" y="47"/>
                      </a:cubicBezTo>
                      <a:cubicBezTo>
                        <a:pt x="137" y="47"/>
                        <a:pt x="151" y="22"/>
                        <a:pt x="155" y="15"/>
                      </a:cubicBezTo>
                      <a:cubicBezTo>
                        <a:pt x="155" y="15"/>
                        <a:pt x="155" y="15"/>
                        <a:pt x="155" y="15"/>
                      </a:cubicBezTo>
                      <a:cubicBezTo>
                        <a:pt x="157" y="11"/>
                        <a:pt x="161" y="4"/>
                        <a:pt x="177" y="4"/>
                      </a:cubicBezTo>
                      <a:cubicBezTo>
                        <a:pt x="177" y="4"/>
                        <a:pt x="177" y="4"/>
                        <a:pt x="177" y="4"/>
                      </a:cubicBezTo>
                      <a:cubicBezTo>
                        <a:pt x="194" y="4"/>
                        <a:pt x="196" y="8"/>
                        <a:pt x="201" y="16"/>
                      </a:cubicBezTo>
                      <a:cubicBezTo>
                        <a:pt x="218" y="42"/>
                        <a:pt x="218" y="42"/>
                        <a:pt x="218" y="42"/>
                      </a:cubicBezTo>
                      <a:cubicBezTo>
                        <a:pt x="220" y="45"/>
                        <a:pt x="220" y="49"/>
                        <a:pt x="219" y="52"/>
                      </a:cubicBezTo>
                      <a:close/>
                      <a:moveTo>
                        <a:pt x="198" y="43"/>
                      </a:moveTo>
                      <a:cubicBezTo>
                        <a:pt x="203" y="50"/>
                        <a:pt x="203" y="50"/>
                        <a:pt x="203" y="50"/>
                      </a:cubicBezTo>
                      <a:cubicBezTo>
                        <a:pt x="202" y="54"/>
                        <a:pt x="200" y="58"/>
                        <a:pt x="198" y="63"/>
                      </a:cubicBezTo>
                      <a:cubicBezTo>
                        <a:pt x="198" y="54"/>
                        <a:pt x="198" y="48"/>
                        <a:pt x="198" y="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74" name="组合 73"/>
          <p:cNvGrpSpPr/>
          <p:nvPr/>
        </p:nvGrpSpPr>
        <p:grpSpPr>
          <a:xfrm>
            <a:off x="-881393" y="4512977"/>
            <a:ext cx="3137835" cy="826300"/>
            <a:chOff x="-881393" y="4512977"/>
            <a:chExt cx="3137835" cy="826300"/>
          </a:xfrm>
        </p:grpSpPr>
        <p:sp>
          <p:nvSpPr>
            <p:cNvPr id="46" name="Oval 74"/>
            <p:cNvSpPr/>
            <p:nvPr/>
          </p:nvSpPr>
          <p:spPr>
            <a:xfrm>
              <a:off x="1430142" y="4512977"/>
              <a:ext cx="826300" cy="826300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CN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7" name="Straight Connector 75"/>
            <p:cNvCxnSpPr/>
            <p:nvPr/>
          </p:nvCxnSpPr>
          <p:spPr>
            <a:xfrm flipH="1">
              <a:off x="-881393" y="4517090"/>
              <a:ext cx="2724686" cy="0"/>
            </a:xfrm>
            <a:prstGeom prst="line">
              <a:avLst/>
            </a:prstGeom>
            <a:ln w="139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FD773D9-DCEF-4840-AB28-D1B2BCB1605A}"/>
                </a:ext>
              </a:extLst>
            </p:cNvPr>
            <p:cNvGrpSpPr/>
            <p:nvPr/>
          </p:nvGrpSpPr>
          <p:grpSpPr>
            <a:xfrm>
              <a:off x="1576186" y="4656697"/>
              <a:ext cx="545088" cy="545088"/>
              <a:chOff x="2830187" y="3593349"/>
              <a:chExt cx="545088" cy="545088"/>
            </a:xfrm>
            <a:effectLst/>
          </p:grpSpPr>
          <p:sp>
            <p:nvSpPr>
              <p:cNvPr id="49" name="ïṧḷïḓê-Oval 71">
                <a:extLst>
                  <a:ext uri="{FF2B5EF4-FFF2-40B4-BE49-F238E27FC236}">
                    <a16:creationId xmlns="" xmlns:a16="http://schemas.microsoft.com/office/drawing/2014/main" id="{9F091987-D204-4A1F-90D0-F2D1746DF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0187" y="3593349"/>
                <a:ext cx="545088" cy="54508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ṧḷïḓê-Freeform: Shape 72">
                <a:extLst>
                  <a:ext uri="{FF2B5EF4-FFF2-40B4-BE49-F238E27FC236}">
                    <a16:creationId xmlns="" xmlns:a16="http://schemas.microsoft.com/office/drawing/2014/main" id="{2930B0C9-5B7E-466C-9E78-3B56CC2C3E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3969" y="3696992"/>
                <a:ext cx="76773" cy="337801"/>
              </a:xfrm>
              <a:custGeom>
                <a:avLst/>
                <a:gdLst>
                  <a:gd name="T0" fmla="*/ 50 w 50"/>
                  <a:gd name="T1" fmla="*/ 173 h 220"/>
                  <a:gd name="T2" fmla="*/ 36 w 50"/>
                  <a:gd name="T3" fmla="*/ 0 h 220"/>
                  <a:gd name="T4" fmla="*/ 0 w 50"/>
                  <a:gd name="T5" fmla="*/ 14 h 220"/>
                  <a:gd name="T6" fmla="*/ 0 w 50"/>
                  <a:gd name="T7" fmla="*/ 173 h 220"/>
                  <a:gd name="T8" fmla="*/ 0 w 50"/>
                  <a:gd name="T9" fmla="*/ 173 h 220"/>
                  <a:gd name="T10" fmla="*/ 0 w 50"/>
                  <a:gd name="T11" fmla="*/ 174 h 220"/>
                  <a:gd name="T12" fmla="*/ 0 w 50"/>
                  <a:gd name="T13" fmla="*/ 174 h 220"/>
                  <a:gd name="T14" fmla="*/ 25 w 50"/>
                  <a:gd name="T15" fmla="*/ 220 h 220"/>
                  <a:gd name="T16" fmla="*/ 50 w 50"/>
                  <a:gd name="T17" fmla="*/ 174 h 220"/>
                  <a:gd name="T18" fmla="*/ 50 w 50"/>
                  <a:gd name="T19" fmla="*/ 174 h 220"/>
                  <a:gd name="T20" fmla="*/ 50 w 50"/>
                  <a:gd name="T21" fmla="*/ 174 h 220"/>
                  <a:gd name="T22" fmla="*/ 31 w 50"/>
                  <a:gd name="T23" fmla="*/ 201 h 220"/>
                  <a:gd name="T24" fmla="*/ 7 w 50"/>
                  <a:gd name="T25" fmla="*/ 177 h 220"/>
                  <a:gd name="T26" fmla="*/ 16 w 50"/>
                  <a:gd name="T27" fmla="*/ 177 h 220"/>
                  <a:gd name="T28" fmla="*/ 18 w 50"/>
                  <a:gd name="T29" fmla="*/ 177 h 220"/>
                  <a:gd name="T30" fmla="*/ 44 w 50"/>
                  <a:gd name="T31" fmla="*/ 175 h 220"/>
                  <a:gd name="T32" fmla="*/ 45 w 50"/>
                  <a:gd name="T33" fmla="*/ 53 h 220"/>
                  <a:gd name="T34" fmla="*/ 4 w 50"/>
                  <a:gd name="T35" fmla="*/ 34 h 220"/>
                  <a:gd name="T36" fmla="*/ 45 w 50"/>
                  <a:gd name="T37" fmla="*/ 53 h 220"/>
                  <a:gd name="T38" fmla="*/ 19 w 50"/>
                  <a:gd name="T39" fmla="*/ 172 h 220"/>
                  <a:gd name="T40" fmla="*/ 31 w 50"/>
                  <a:gd name="T41" fmla="*/ 58 h 220"/>
                  <a:gd name="T42" fmla="*/ 23 w 50"/>
                  <a:gd name="T43" fmla="*/ 171 h 220"/>
                  <a:gd name="T44" fmla="*/ 4 w 50"/>
                  <a:gd name="T45" fmla="*/ 58 h 220"/>
                  <a:gd name="T46" fmla="*/ 14 w 50"/>
                  <a:gd name="T47" fmla="*/ 173 h 220"/>
                  <a:gd name="T48" fmla="*/ 36 w 50"/>
                  <a:gd name="T49" fmla="*/ 169 h 220"/>
                  <a:gd name="T50" fmla="*/ 45 w 50"/>
                  <a:gd name="T51" fmla="*/ 58 h 220"/>
                  <a:gd name="T52" fmla="*/ 36 w 50"/>
                  <a:gd name="T53" fmla="*/ 169 h 220"/>
                  <a:gd name="T54" fmla="*/ 36 w 50"/>
                  <a:gd name="T55" fmla="*/ 5 h 220"/>
                  <a:gd name="T56" fmla="*/ 45 w 50"/>
                  <a:gd name="T57" fmla="*/ 29 h 220"/>
                  <a:gd name="T58" fmla="*/ 4 w 50"/>
                  <a:gd name="T59" fmla="*/ 14 h 220"/>
                  <a:gd name="T60" fmla="*/ 22 w 50"/>
                  <a:gd name="T61" fmla="*/ 206 h 220"/>
                  <a:gd name="T62" fmla="*/ 25 w 50"/>
                  <a:gd name="T63" fmla="*/ 212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220">
                    <a:moveTo>
                      <a:pt x="50" y="173"/>
                    </a:moveTo>
                    <a:cubicBezTo>
                      <a:pt x="50" y="173"/>
                      <a:pt x="50" y="173"/>
                      <a:pt x="50" y="173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6"/>
                      <a:pt x="44" y="0"/>
                      <a:pt x="3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23" y="218"/>
                      <a:pt x="23" y="218"/>
                      <a:pt x="23" y="218"/>
                    </a:cubicBezTo>
                    <a:cubicBezTo>
                      <a:pt x="23" y="219"/>
                      <a:pt x="24" y="220"/>
                      <a:pt x="25" y="220"/>
                    </a:cubicBezTo>
                    <a:cubicBezTo>
                      <a:pt x="26" y="220"/>
                      <a:pt x="27" y="219"/>
                      <a:pt x="27" y="218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3"/>
                    </a:cubicBezTo>
                    <a:close/>
                    <a:moveTo>
                      <a:pt x="31" y="201"/>
                    </a:moveTo>
                    <a:cubicBezTo>
                      <a:pt x="19" y="201"/>
                      <a:pt x="19" y="201"/>
                      <a:pt x="19" y="201"/>
                    </a:cubicBezTo>
                    <a:cubicBezTo>
                      <a:pt x="7" y="177"/>
                      <a:pt x="7" y="177"/>
                      <a:pt x="7" y="177"/>
                    </a:cubicBezTo>
                    <a:cubicBezTo>
                      <a:pt x="8" y="177"/>
                      <a:pt x="9" y="177"/>
                      <a:pt x="11" y="177"/>
                    </a:cubicBezTo>
                    <a:cubicBezTo>
                      <a:pt x="13" y="177"/>
                      <a:pt x="14" y="177"/>
                      <a:pt x="16" y="177"/>
                    </a:cubicBezTo>
                    <a:cubicBezTo>
                      <a:pt x="16" y="177"/>
                      <a:pt x="16" y="177"/>
                      <a:pt x="17" y="177"/>
                    </a:cubicBezTo>
                    <a:cubicBezTo>
                      <a:pt x="17" y="177"/>
                      <a:pt x="17" y="177"/>
                      <a:pt x="18" y="177"/>
                    </a:cubicBezTo>
                    <a:cubicBezTo>
                      <a:pt x="20" y="176"/>
                      <a:pt x="22" y="176"/>
                      <a:pt x="24" y="176"/>
                    </a:cubicBezTo>
                    <a:cubicBezTo>
                      <a:pt x="31" y="174"/>
                      <a:pt x="38" y="173"/>
                      <a:pt x="44" y="175"/>
                    </a:cubicBezTo>
                    <a:lnTo>
                      <a:pt x="31" y="201"/>
                    </a:lnTo>
                    <a:close/>
                    <a:moveTo>
                      <a:pt x="45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5" y="34"/>
                      <a:pt x="45" y="34"/>
                      <a:pt x="45" y="34"/>
                    </a:cubicBezTo>
                    <a:lnTo>
                      <a:pt x="45" y="53"/>
                    </a:lnTo>
                    <a:close/>
                    <a:moveTo>
                      <a:pt x="23" y="171"/>
                    </a:moveTo>
                    <a:cubicBezTo>
                      <a:pt x="22" y="171"/>
                      <a:pt x="20" y="172"/>
                      <a:pt x="19" y="172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169"/>
                      <a:pt x="31" y="169"/>
                      <a:pt x="31" y="169"/>
                    </a:cubicBezTo>
                    <a:cubicBezTo>
                      <a:pt x="28" y="170"/>
                      <a:pt x="26" y="170"/>
                      <a:pt x="23" y="171"/>
                    </a:cubicBezTo>
                    <a:close/>
                    <a:moveTo>
                      <a:pt x="4" y="172"/>
                    </a:moveTo>
                    <a:cubicBezTo>
                      <a:pt x="4" y="58"/>
                      <a:pt x="4" y="58"/>
                      <a:pt x="4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173"/>
                      <a:pt x="14" y="173"/>
                      <a:pt x="14" y="173"/>
                    </a:cubicBezTo>
                    <a:cubicBezTo>
                      <a:pt x="11" y="173"/>
                      <a:pt x="7" y="173"/>
                      <a:pt x="4" y="172"/>
                    </a:cubicBezTo>
                    <a:close/>
                    <a:moveTo>
                      <a:pt x="36" y="169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170"/>
                      <a:pt x="45" y="170"/>
                      <a:pt x="45" y="170"/>
                    </a:cubicBezTo>
                    <a:cubicBezTo>
                      <a:pt x="42" y="169"/>
                      <a:pt x="39" y="169"/>
                      <a:pt x="36" y="169"/>
                    </a:cubicBezTo>
                    <a:close/>
                    <a:moveTo>
                      <a:pt x="13" y="5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41" y="5"/>
                      <a:pt x="45" y="9"/>
                      <a:pt x="45" y="14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9"/>
                      <a:pt x="8" y="5"/>
                      <a:pt x="13" y="5"/>
                    </a:cubicBezTo>
                    <a:close/>
                    <a:moveTo>
                      <a:pt x="22" y="206"/>
                    </a:moveTo>
                    <a:cubicBezTo>
                      <a:pt x="28" y="206"/>
                      <a:pt x="28" y="206"/>
                      <a:pt x="28" y="206"/>
                    </a:cubicBezTo>
                    <a:cubicBezTo>
                      <a:pt x="25" y="212"/>
                      <a:pt x="25" y="212"/>
                      <a:pt x="25" y="212"/>
                    </a:cubicBezTo>
                    <a:lnTo>
                      <a:pt x="22" y="2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ṧḷïḓê-Freeform: Shape 73">
                <a:extLst>
                  <a:ext uri="{FF2B5EF4-FFF2-40B4-BE49-F238E27FC236}">
                    <a16:creationId xmlns="" xmlns:a16="http://schemas.microsoft.com/office/drawing/2014/main" id="{E0E53B54-CB54-4123-8CB5-D356CAB0C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2967" y="3696992"/>
                <a:ext cx="98525" cy="337801"/>
              </a:xfrm>
              <a:custGeom>
                <a:avLst/>
                <a:gdLst>
                  <a:gd name="T0" fmla="*/ 61 w 64"/>
                  <a:gd name="T1" fmla="*/ 0 h 220"/>
                  <a:gd name="T2" fmla="*/ 3 w 64"/>
                  <a:gd name="T3" fmla="*/ 0 h 220"/>
                  <a:gd name="T4" fmla="*/ 0 w 64"/>
                  <a:gd name="T5" fmla="*/ 3 h 220"/>
                  <a:gd name="T6" fmla="*/ 0 w 64"/>
                  <a:gd name="T7" fmla="*/ 217 h 220"/>
                  <a:gd name="T8" fmla="*/ 3 w 64"/>
                  <a:gd name="T9" fmla="*/ 220 h 220"/>
                  <a:gd name="T10" fmla="*/ 61 w 64"/>
                  <a:gd name="T11" fmla="*/ 220 h 220"/>
                  <a:gd name="T12" fmla="*/ 64 w 64"/>
                  <a:gd name="T13" fmla="*/ 217 h 220"/>
                  <a:gd name="T14" fmla="*/ 64 w 64"/>
                  <a:gd name="T15" fmla="*/ 3 h 220"/>
                  <a:gd name="T16" fmla="*/ 61 w 64"/>
                  <a:gd name="T17" fmla="*/ 0 h 220"/>
                  <a:gd name="T18" fmla="*/ 5 w 64"/>
                  <a:gd name="T19" fmla="*/ 215 h 220"/>
                  <a:gd name="T20" fmla="*/ 5 w 64"/>
                  <a:gd name="T21" fmla="*/ 5 h 220"/>
                  <a:gd name="T22" fmla="*/ 59 w 64"/>
                  <a:gd name="T23" fmla="*/ 5 h 220"/>
                  <a:gd name="T24" fmla="*/ 59 w 64"/>
                  <a:gd name="T25" fmla="*/ 22 h 220"/>
                  <a:gd name="T26" fmla="*/ 39 w 64"/>
                  <a:gd name="T27" fmla="*/ 22 h 220"/>
                  <a:gd name="T28" fmla="*/ 37 w 64"/>
                  <a:gd name="T29" fmla="*/ 25 h 220"/>
                  <a:gd name="T30" fmla="*/ 39 w 64"/>
                  <a:gd name="T31" fmla="*/ 27 h 220"/>
                  <a:gd name="T32" fmla="*/ 59 w 64"/>
                  <a:gd name="T33" fmla="*/ 27 h 220"/>
                  <a:gd name="T34" fmla="*/ 59 w 64"/>
                  <a:gd name="T35" fmla="*/ 47 h 220"/>
                  <a:gd name="T36" fmla="*/ 32 w 64"/>
                  <a:gd name="T37" fmla="*/ 47 h 220"/>
                  <a:gd name="T38" fmla="*/ 30 w 64"/>
                  <a:gd name="T39" fmla="*/ 49 h 220"/>
                  <a:gd name="T40" fmla="*/ 32 w 64"/>
                  <a:gd name="T41" fmla="*/ 51 h 220"/>
                  <a:gd name="T42" fmla="*/ 59 w 64"/>
                  <a:gd name="T43" fmla="*/ 51 h 220"/>
                  <a:gd name="T44" fmla="*/ 59 w 64"/>
                  <a:gd name="T45" fmla="*/ 71 h 220"/>
                  <a:gd name="T46" fmla="*/ 39 w 64"/>
                  <a:gd name="T47" fmla="*/ 71 h 220"/>
                  <a:gd name="T48" fmla="*/ 37 w 64"/>
                  <a:gd name="T49" fmla="*/ 73 h 220"/>
                  <a:gd name="T50" fmla="*/ 39 w 64"/>
                  <a:gd name="T51" fmla="*/ 76 h 220"/>
                  <a:gd name="T52" fmla="*/ 59 w 64"/>
                  <a:gd name="T53" fmla="*/ 76 h 220"/>
                  <a:gd name="T54" fmla="*/ 59 w 64"/>
                  <a:gd name="T55" fmla="*/ 95 h 220"/>
                  <a:gd name="T56" fmla="*/ 32 w 64"/>
                  <a:gd name="T57" fmla="*/ 95 h 220"/>
                  <a:gd name="T58" fmla="*/ 30 w 64"/>
                  <a:gd name="T59" fmla="*/ 97 h 220"/>
                  <a:gd name="T60" fmla="*/ 32 w 64"/>
                  <a:gd name="T61" fmla="*/ 100 h 220"/>
                  <a:gd name="T62" fmla="*/ 59 w 64"/>
                  <a:gd name="T63" fmla="*/ 100 h 220"/>
                  <a:gd name="T64" fmla="*/ 59 w 64"/>
                  <a:gd name="T65" fmla="*/ 119 h 220"/>
                  <a:gd name="T66" fmla="*/ 39 w 64"/>
                  <a:gd name="T67" fmla="*/ 119 h 220"/>
                  <a:gd name="T68" fmla="*/ 37 w 64"/>
                  <a:gd name="T69" fmla="*/ 122 h 220"/>
                  <a:gd name="T70" fmla="*/ 39 w 64"/>
                  <a:gd name="T71" fmla="*/ 124 h 220"/>
                  <a:gd name="T72" fmla="*/ 59 w 64"/>
                  <a:gd name="T73" fmla="*/ 124 h 220"/>
                  <a:gd name="T74" fmla="*/ 59 w 64"/>
                  <a:gd name="T75" fmla="*/ 143 h 220"/>
                  <a:gd name="T76" fmla="*/ 32 w 64"/>
                  <a:gd name="T77" fmla="*/ 143 h 220"/>
                  <a:gd name="T78" fmla="*/ 30 w 64"/>
                  <a:gd name="T79" fmla="*/ 146 h 220"/>
                  <a:gd name="T80" fmla="*/ 32 w 64"/>
                  <a:gd name="T81" fmla="*/ 148 h 220"/>
                  <a:gd name="T82" fmla="*/ 59 w 64"/>
                  <a:gd name="T83" fmla="*/ 148 h 220"/>
                  <a:gd name="T84" fmla="*/ 59 w 64"/>
                  <a:gd name="T85" fmla="*/ 168 h 220"/>
                  <a:gd name="T86" fmla="*/ 39 w 64"/>
                  <a:gd name="T87" fmla="*/ 168 h 220"/>
                  <a:gd name="T88" fmla="*/ 37 w 64"/>
                  <a:gd name="T89" fmla="*/ 170 h 220"/>
                  <a:gd name="T90" fmla="*/ 39 w 64"/>
                  <a:gd name="T91" fmla="*/ 172 h 220"/>
                  <a:gd name="T92" fmla="*/ 59 w 64"/>
                  <a:gd name="T93" fmla="*/ 172 h 220"/>
                  <a:gd name="T94" fmla="*/ 59 w 64"/>
                  <a:gd name="T95" fmla="*/ 192 h 220"/>
                  <a:gd name="T96" fmla="*/ 32 w 64"/>
                  <a:gd name="T97" fmla="*/ 192 h 220"/>
                  <a:gd name="T98" fmla="*/ 30 w 64"/>
                  <a:gd name="T99" fmla="*/ 194 h 220"/>
                  <a:gd name="T100" fmla="*/ 32 w 64"/>
                  <a:gd name="T101" fmla="*/ 196 h 220"/>
                  <a:gd name="T102" fmla="*/ 59 w 64"/>
                  <a:gd name="T103" fmla="*/ 196 h 220"/>
                  <a:gd name="T104" fmla="*/ 59 w 64"/>
                  <a:gd name="T105" fmla="*/ 215 h 220"/>
                  <a:gd name="T106" fmla="*/ 5 w 64"/>
                  <a:gd name="T107" fmla="*/ 215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4" h="220">
                    <a:moveTo>
                      <a:pt x="61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218"/>
                      <a:pt x="1" y="220"/>
                      <a:pt x="3" y="220"/>
                    </a:cubicBezTo>
                    <a:cubicBezTo>
                      <a:pt x="61" y="220"/>
                      <a:pt x="61" y="220"/>
                      <a:pt x="61" y="220"/>
                    </a:cubicBezTo>
                    <a:cubicBezTo>
                      <a:pt x="63" y="220"/>
                      <a:pt x="64" y="218"/>
                      <a:pt x="64" y="217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lose/>
                    <a:moveTo>
                      <a:pt x="5" y="21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8" y="22"/>
                      <a:pt x="37" y="24"/>
                      <a:pt x="37" y="25"/>
                    </a:cubicBezTo>
                    <a:cubicBezTo>
                      <a:pt x="37" y="26"/>
                      <a:pt x="38" y="27"/>
                      <a:pt x="39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0" y="48"/>
                      <a:pt x="30" y="49"/>
                    </a:cubicBezTo>
                    <a:cubicBezTo>
                      <a:pt x="30" y="50"/>
                      <a:pt x="31" y="51"/>
                      <a:pt x="32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8" y="71"/>
                      <a:pt x="37" y="72"/>
                      <a:pt x="37" y="73"/>
                    </a:cubicBezTo>
                    <a:cubicBezTo>
                      <a:pt x="37" y="74"/>
                      <a:pt x="38" y="76"/>
                      <a:pt x="39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0" y="96"/>
                      <a:pt x="30" y="97"/>
                    </a:cubicBezTo>
                    <a:cubicBezTo>
                      <a:pt x="30" y="99"/>
                      <a:pt x="31" y="100"/>
                      <a:pt x="32" y="10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119"/>
                      <a:pt x="59" y="119"/>
                      <a:pt x="59" y="119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8" y="119"/>
                      <a:pt x="37" y="120"/>
                      <a:pt x="37" y="122"/>
                    </a:cubicBezTo>
                    <a:cubicBezTo>
                      <a:pt x="37" y="123"/>
                      <a:pt x="38" y="124"/>
                      <a:pt x="39" y="124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59" y="143"/>
                      <a:pt x="59" y="143"/>
                      <a:pt x="59" y="143"/>
                    </a:cubicBezTo>
                    <a:cubicBezTo>
                      <a:pt x="32" y="143"/>
                      <a:pt x="32" y="143"/>
                      <a:pt x="32" y="143"/>
                    </a:cubicBezTo>
                    <a:cubicBezTo>
                      <a:pt x="31" y="143"/>
                      <a:pt x="30" y="144"/>
                      <a:pt x="30" y="146"/>
                    </a:cubicBezTo>
                    <a:cubicBezTo>
                      <a:pt x="30" y="147"/>
                      <a:pt x="31" y="148"/>
                      <a:pt x="32" y="148"/>
                    </a:cubicBezTo>
                    <a:cubicBezTo>
                      <a:pt x="59" y="148"/>
                      <a:pt x="59" y="148"/>
                      <a:pt x="59" y="14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39" y="168"/>
                      <a:pt x="39" y="168"/>
                      <a:pt x="39" y="168"/>
                    </a:cubicBezTo>
                    <a:cubicBezTo>
                      <a:pt x="38" y="168"/>
                      <a:pt x="37" y="169"/>
                      <a:pt x="37" y="170"/>
                    </a:cubicBezTo>
                    <a:cubicBezTo>
                      <a:pt x="37" y="171"/>
                      <a:pt x="38" y="172"/>
                      <a:pt x="39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92"/>
                      <a:pt x="59" y="192"/>
                      <a:pt x="59" y="192"/>
                    </a:cubicBezTo>
                    <a:cubicBezTo>
                      <a:pt x="32" y="192"/>
                      <a:pt x="32" y="192"/>
                      <a:pt x="32" y="192"/>
                    </a:cubicBezTo>
                    <a:cubicBezTo>
                      <a:pt x="31" y="192"/>
                      <a:pt x="30" y="193"/>
                      <a:pt x="30" y="194"/>
                    </a:cubicBezTo>
                    <a:cubicBezTo>
                      <a:pt x="30" y="195"/>
                      <a:pt x="31" y="196"/>
                      <a:pt x="32" y="196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215"/>
                      <a:pt x="59" y="215"/>
                      <a:pt x="59" y="215"/>
                    </a:cubicBezTo>
                    <a:lnTo>
                      <a:pt x="5" y="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713301" y="1950637"/>
            <a:ext cx="2119216" cy="734351"/>
            <a:chOff x="6409022" y="1542510"/>
            <a:chExt cx="2361325" cy="734351"/>
          </a:xfrm>
        </p:grpSpPr>
        <p:sp>
          <p:nvSpPr>
            <p:cNvPr id="53" name="TextBox 72"/>
            <p:cNvSpPr txBox="1"/>
            <p:nvPr/>
          </p:nvSpPr>
          <p:spPr>
            <a:xfrm>
              <a:off x="6409022" y="1542510"/>
              <a:ext cx="18004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zh-CN" altLang="en-US" dirty="0">
                  <a:solidFill>
                    <a:srgbClr val="E6002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rgbClr val="E6002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73"/>
            <p:cNvSpPr/>
            <p:nvPr/>
          </p:nvSpPr>
          <p:spPr>
            <a:xfrm>
              <a:off x="6409023" y="1833663"/>
              <a:ext cx="2361324" cy="4431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931305" y="2401843"/>
            <a:ext cx="2119216" cy="734351"/>
            <a:chOff x="6409022" y="1542510"/>
            <a:chExt cx="2361325" cy="734351"/>
          </a:xfrm>
        </p:grpSpPr>
        <p:sp>
          <p:nvSpPr>
            <p:cNvPr id="56" name="TextBox 72"/>
            <p:cNvSpPr txBox="1"/>
            <p:nvPr/>
          </p:nvSpPr>
          <p:spPr>
            <a:xfrm>
              <a:off x="6409022" y="1542510"/>
              <a:ext cx="18004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zh-CN" altLang="en-US" dirty="0">
                  <a:solidFill>
                    <a:srgbClr val="B5CA3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rgbClr val="B5CA3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73"/>
            <p:cNvSpPr/>
            <p:nvPr/>
          </p:nvSpPr>
          <p:spPr>
            <a:xfrm>
              <a:off x="6409023" y="1833663"/>
              <a:ext cx="2361324" cy="4431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490260" y="3690266"/>
            <a:ext cx="2119216" cy="734351"/>
            <a:chOff x="6409022" y="1542510"/>
            <a:chExt cx="2361325" cy="734351"/>
          </a:xfrm>
        </p:grpSpPr>
        <p:sp>
          <p:nvSpPr>
            <p:cNvPr id="59" name="TextBox 72"/>
            <p:cNvSpPr txBox="1"/>
            <p:nvPr/>
          </p:nvSpPr>
          <p:spPr>
            <a:xfrm>
              <a:off x="6409022" y="1542510"/>
              <a:ext cx="18004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zh-CN" altLang="en-US" dirty="0">
                  <a:solidFill>
                    <a:srgbClr val="43BEA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rgbClr val="43BEA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73"/>
            <p:cNvSpPr/>
            <p:nvPr/>
          </p:nvSpPr>
          <p:spPr>
            <a:xfrm>
              <a:off x="6409023" y="1833663"/>
              <a:ext cx="2361324" cy="4431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440461" y="4145801"/>
            <a:ext cx="2119216" cy="734351"/>
            <a:chOff x="6409022" y="1542510"/>
            <a:chExt cx="2361325" cy="734351"/>
          </a:xfrm>
        </p:grpSpPr>
        <p:sp>
          <p:nvSpPr>
            <p:cNvPr id="62" name="TextBox 72"/>
            <p:cNvSpPr txBox="1"/>
            <p:nvPr/>
          </p:nvSpPr>
          <p:spPr>
            <a:xfrm>
              <a:off x="6409022" y="1542510"/>
              <a:ext cx="18004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zh-CN" altLang="en-US" dirty="0">
                  <a:solidFill>
                    <a:srgbClr val="0D7CB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rgbClr val="0D7CB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73"/>
            <p:cNvSpPr/>
            <p:nvPr/>
          </p:nvSpPr>
          <p:spPr>
            <a:xfrm>
              <a:off x="6409023" y="1833663"/>
              <a:ext cx="2361324" cy="4431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448762" y="4620853"/>
            <a:ext cx="2119215" cy="734351"/>
            <a:chOff x="6409023" y="1542510"/>
            <a:chExt cx="2361324" cy="734351"/>
          </a:xfrm>
        </p:grpSpPr>
        <p:sp>
          <p:nvSpPr>
            <p:cNvPr id="65" name="TextBox 72"/>
            <p:cNvSpPr txBox="1"/>
            <p:nvPr/>
          </p:nvSpPr>
          <p:spPr>
            <a:xfrm>
              <a:off x="6409023" y="1542510"/>
              <a:ext cx="1800427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b">
              <a:spAutoFit/>
            </a:bodyPr>
            <a:lstStyle/>
            <a:p>
              <a:r>
                <a:rPr lang="zh-CN" altLang="en-US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rgbClr val="FFC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Rectangle 73"/>
            <p:cNvSpPr/>
            <p:nvPr/>
          </p:nvSpPr>
          <p:spPr>
            <a:xfrm>
              <a:off x="6409023" y="1833663"/>
              <a:ext cx="2361324" cy="4431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67" name="矩形 66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志愿者的含义</a:t>
              </a: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69" name="文本框 68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103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500">
        <p:checker/>
      </p:transition>
    </mc:Choice>
    <mc:Fallback xmlns="">
      <p:transition spd="slow" advTm="1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967206" y="1543300"/>
            <a:ext cx="3745578" cy="3741780"/>
            <a:chOff x="4387203" y="1973605"/>
            <a:chExt cx="3036126" cy="3033047"/>
          </a:xfrm>
        </p:grpSpPr>
        <p:sp>
          <p:nvSpPr>
            <p:cNvPr id="2" name="MH_Title_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459890" y="3010221"/>
              <a:ext cx="911926" cy="91368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+mn-lt"/>
                  <a:ea typeface="+mn-ea"/>
                </a:rPr>
                <a:t>标题</a:t>
              </a:r>
              <a:endParaRPr lang="zh-CN" altLang="en-US" sz="2000" b="1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" name="MH_Other_1"/>
            <p:cNvSpPr/>
            <p:nvPr>
              <p:custDataLst>
                <p:tags r:id="rId10"/>
              </p:custDataLst>
            </p:nvPr>
          </p:nvSpPr>
          <p:spPr>
            <a:xfrm rot="19354201">
              <a:off x="4944059" y="1973605"/>
              <a:ext cx="1403084" cy="1833646"/>
            </a:xfrm>
            <a:custGeom>
              <a:avLst/>
              <a:gdLst>
                <a:gd name="connsiteX0" fmla="*/ 908149 w 1661196"/>
                <a:gd name="connsiteY0" fmla="*/ 116236 h 2161132"/>
                <a:gd name="connsiteX1" fmla="*/ 1045422 w 1661196"/>
                <a:gd name="connsiteY1" fmla="*/ 863815 h 2161132"/>
                <a:gd name="connsiteX2" fmla="*/ 1563639 w 1661196"/>
                <a:gd name="connsiteY2" fmla="*/ 1852839 h 2161132"/>
                <a:gd name="connsiteX3" fmla="*/ 1550532 w 1661196"/>
                <a:gd name="connsiteY3" fmla="*/ 1899767 h 2161132"/>
                <a:gd name="connsiteX4" fmla="*/ 1661196 w 1661196"/>
                <a:gd name="connsiteY4" fmla="*/ 1877382 h 2161132"/>
                <a:gd name="connsiteX5" fmla="*/ 1478236 w 1661196"/>
                <a:gd name="connsiteY5" fmla="*/ 2161132 h 2161132"/>
                <a:gd name="connsiteX6" fmla="*/ 1436046 w 1661196"/>
                <a:gd name="connsiteY6" fmla="*/ 1825812 h 2161132"/>
                <a:gd name="connsiteX7" fmla="*/ 1529211 w 1661196"/>
                <a:gd name="connsiteY7" fmla="*/ 1894840 h 2161132"/>
                <a:gd name="connsiteX8" fmla="*/ 999492 w 1661196"/>
                <a:gd name="connsiteY8" fmla="*/ 935746 h 2161132"/>
                <a:gd name="connsiteX9" fmla="*/ 788637 w 1661196"/>
                <a:gd name="connsiteY9" fmla="*/ 865497 h 2161132"/>
                <a:gd name="connsiteX10" fmla="*/ 139707 w 1661196"/>
                <a:gd name="connsiteY10" fmla="*/ 938417 h 2161132"/>
                <a:gd name="connsiteX11" fmla="*/ 140807 w 1661196"/>
                <a:gd name="connsiteY11" fmla="*/ 936981 h 2161132"/>
                <a:gd name="connsiteX12" fmla="*/ 138269 w 1661196"/>
                <a:gd name="connsiteY12" fmla="*/ 937316 h 2161132"/>
                <a:gd name="connsiteX13" fmla="*/ 110342 w 1661196"/>
                <a:gd name="connsiteY13" fmla="*/ 902271 h 2161132"/>
                <a:gd name="connsiteX14" fmla="*/ 111442 w 1661196"/>
                <a:gd name="connsiteY14" fmla="*/ 900835 h 2161132"/>
                <a:gd name="connsiteX15" fmla="*/ 116237 w 1661196"/>
                <a:gd name="connsiteY15" fmla="*/ 220981 h 2161132"/>
                <a:gd name="connsiteX16" fmla="*/ 908149 w 1661196"/>
                <a:gd name="connsiteY16" fmla="*/ 116236 h 216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61196" h="2161132">
                  <a:moveTo>
                    <a:pt x="908149" y="116236"/>
                  </a:moveTo>
                  <a:cubicBezTo>
                    <a:pt x="1141188" y="294601"/>
                    <a:pt x="1196152" y="619193"/>
                    <a:pt x="1045422" y="863815"/>
                  </a:cubicBezTo>
                  <a:cubicBezTo>
                    <a:pt x="1427287" y="1044447"/>
                    <a:pt x="1652072" y="1451172"/>
                    <a:pt x="1563639" y="1852839"/>
                  </a:cubicBezTo>
                  <a:cubicBezTo>
                    <a:pt x="1558735" y="1874148"/>
                    <a:pt x="1556875" y="1879559"/>
                    <a:pt x="1550532" y="1899767"/>
                  </a:cubicBezTo>
                  <a:cubicBezTo>
                    <a:pt x="1550532" y="1899767"/>
                    <a:pt x="1550532" y="1899767"/>
                    <a:pt x="1661196" y="1877382"/>
                  </a:cubicBezTo>
                  <a:cubicBezTo>
                    <a:pt x="1661196" y="1877382"/>
                    <a:pt x="1661196" y="1877382"/>
                    <a:pt x="1478236" y="2161132"/>
                  </a:cubicBezTo>
                  <a:cubicBezTo>
                    <a:pt x="1478236" y="2161132"/>
                    <a:pt x="1478236" y="2161132"/>
                    <a:pt x="1436046" y="1825812"/>
                  </a:cubicBezTo>
                  <a:cubicBezTo>
                    <a:pt x="1436046" y="1825812"/>
                    <a:pt x="1436046" y="1825812"/>
                    <a:pt x="1529211" y="1894840"/>
                  </a:cubicBezTo>
                  <a:cubicBezTo>
                    <a:pt x="1608930" y="1495617"/>
                    <a:pt x="1380679" y="1111303"/>
                    <a:pt x="999492" y="935746"/>
                  </a:cubicBezTo>
                  <a:cubicBezTo>
                    <a:pt x="998053" y="934645"/>
                    <a:pt x="923084" y="895492"/>
                    <a:pt x="788637" y="865497"/>
                  </a:cubicBezTo>
                  <a:cubicBezTo>
                    <a:pt x="559511" y="813161"/>
                    <a:pt x="329975" y="844813"/>
                    <a:pt x="139707" y="938417"/>
                  </a:cubicBezTo>
                  <a:cubicBezTo>
                    <a:pt x="139707" y="938417"/>
                    <a:pt x="139707" y="938417"/>
                    <a:pt x="140807" y="936981"/>
                  </a:cubicBezTo>
                  <a:cubicBezTo>
                    <a:pt x="140807" y="936981"/>
                    <a:pt x="140807" y="936981"/>
                    <a:pt x="138269" y="937316"/>
                  </a:cubicBezTo>
                  <a:cubicBezTo>
                    <a:pt x="128960" y="925635"/>
                    <a:pt x="119651" y="913953"/>
                    <a:pt x="110342" y="902271"/>
                  </a:cubicBezTo>
                  <a:cubicBezTo>
                    <a:pt x="110342" y="902271"/>
                    <a:pt x="110342" y="902271"/>
                    <a:pt x="111442" y="900835"/>
                  </a:cubicBezTo>
                  <a:cubicBezTo>
                    <a:pt x="-34877" y="704542"/>
                    <a:pt x="-41015" y="426435"/>
                    <a:pt x="116237" y="220981"/>
                  </a:cubicBezTo>
                  <a:cubicBezTo>
                    <a:pt x="305379" y="-26139"/>
                    <a:pt x="660724" y="-73140"/>
                    <a:pt x="908149" y="116236"/>
                  </a:cubicBezTo>
                  <a:close/>
                </a:path>
              </a:pathLst>
            </a:custGeom>
            <a:solidFill>
              <a:srgbClr val="E6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" name="MH_SubTitle_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 rot="19455309">
              <a:off x="4659876" y="2214266"/>
              <a:ext cx="961980" cy="73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+mn-ea"/>
                </a:rPr>
                <a:t>01</a:t>
              </a:r>
              <a:endParaRPr lang="zh-CN" altLang="en-US" sz="2800" b="1" dirty="0" smtClean="0">
                <a:solidFill>
                  <a:srgbClr val="FFFFFF"/>
                </a:solidFill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7" name="MH_Other_2"/>
            <p:cNvSpPr/>
            <p:nvPr>
              <p:custDataLst>
                <p:tags r:id="rId12"/>
              </p:custDataLst>
            </p:nvPr>
          </p:nvSpPr>
          <p:spPr>
            <a:xfrm rot="19354201">
              <a:off x="5543150" y="3205974"/>
              <a:ext cx="1450009" cy="1800678"/>
            </a:xfrm>
            <a:custGeom>
              <a:avLst/>
              <a:gdLst>
                <a:gd name="connsiteX0" fmla="*/ 170626 w 1714377"/>
                <a:gd name="connsiteY0" fmla="*/ 0 h 2122351"/>
                <a:gd name="connsiteX1" fmla="*/ 226424 w 1714377"/>
                <a:gd name="connsiteY1" fmla="*/ 332456 h 2122351"/>
                <a:gd name="connsiteX2" fmla="*/ 129951 w 1714377"/>
                <a:gd name="connsiteY2" fmla="*/ 267743 h 2122351"/>
                <a:gd name="connsiteX3" fmla="*/ 699044 w 1714377"/>
                <a:gd name="connsiteY3" fmla="*/ 1205247 h 2122351"/>
                <a:gd name="connsiteX4" fmla="*/ 912591 w 1714377"/>
                <a:gd name="connsiteY4" fmla="*/ 1266026 h 2122351"/>
                <a:gd name="connsiteX5" fmla="*/ 1557090 w 1714377"/>
                <a:gd name="connsiteY5" fmla="*/ 1166130 h 2122351"/>
                <a:gd name="connsiteX6" fmla="*/ 1558528 w 1714377"/>
                <a:gd name="connsiteY6" fmla="*/ 1167231 h 2122351"/>
                <a:gd name="connsiteX7" fmla="*/ 1588987 w 1714377"/>
                <a:gd name="connsiteY7" fmla="*/ 1201951 h 2122351"/>
                <a:gd name="connsiteX8" fmla="*/ 1612029 w 1714377"/>
                <a:gd name="connsiteY8" fmla="*/ 1881220 h 2122351"/>
                <a:gd name="connsiteX9" fmla="*/ 824028 w 1714377"/>
                <a:gd name="connsiteY9" fmla="*/ 2019577 h 2122351"/>
                <a:gd name="connsiteX10" fmla="*/ 655921 w 1714377"/>
                <a:gd name="connsiteY10" fmla="*/ 1279471 h 2122351"/>
                <a:gd name="connsiteX11" fmla="*/ 99456 w 1714377"/>
                <a:gd name="connsiteY11" fmla="*/ 310566 h 2122351"/>
                <a:gd name="connsiteX12" fmla="*/ 110060 w 1714377"/>
                <a:gd name="connsiteY12" fmla="*/ 263926 h 2122351"/>
                <a:gd name="connsiteX13" fmla="*/ 0 w 1714377"/>
                <a:gd name="connsiteY13" fmla="*/ 291480 h 2122351"/>
                <a:gd name="connsiteX14" fmla="*/ 170626 w 1714377"/>
                <a:gd name="connsiteY14" fmla="*/ 0 h 21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377" h="2122351">
                  <a:moveTo>
                    <a:pt x="170626" y="0"/>
                  </a:moveTo>
                  <a:cubicBezTo>
                    <a:pt x="170626" y="0"/>
                    <a:pt x="170626" y="0"/>
                    <a:pt x="226424" y="332456"/>
                  </a:cubicBezTo>
                  <a:cubicBezTo>
                    <a:pt x="226424" y="332456"/>
                    <a:pt x="226424" y="332456"/>
                    <a:pt x="129951" y="267743"/>
                  </a:cubicBezTo>
                  <a:cubicBezTo>
                    <a:pt x="68389" y="670077"/>
                    <a:pt x="310738" y="1044932"/>
                    <a:pt x="699044" y="1205247"/>
                  </a:cubicBezTo>
                  <a:cubicBezTo>
                    <a:pt x="700482" y="1206348"/>
                    <a:pt x="777667" y="1242610"/>
                    <a:pt x="912591" y="1266026"/>
                  </a:cubicBezTo>
                  <a:cubicBezTo>
                    <a:pt x="1144431" y="1308866"/>
                    <a:pt x="1371655" y="1268319"/>
                    <a:pt x="1557090" y="1166130"/>
                  </a:cubicBezTo>
                  <a:cubicBezTo>
                    <a:pt x="1557090" y="1166130"/>
                    <a:pt x="1557090" y="1166130"/>
                    <a:pt x="1558528" y="1167231"/>
                  </a:cubicBezTo>
                  <a:cubicBezTo>
                    <a:pt x="1570374" y="1178579"/>
                    <a:pt x="1579681" y="1190265"/>
                    <a:pt x="1588987" y="1201951"/>
                  </a:cubicBezTo>
                  <a:cubicBezTo>
                    <a:pt x="1743639" y="1393328"/>
                    <a:pt x="1759762" y="1670320"/>
                    <a:pt x="1612029" y="1881220"/>
                  </a:cubicBezTo>
                  <a:cubicBezTo>
                    <a:pt x="1431600" y="2137819"/>
                    <a:pt x="1079167" y="2198887"/>
                    <a:pt x="824028" y="2019577"/>
                  </a:cubicBezTo>
                  <a:cubicBezTo>
                    <a:pt x="583274" y="1851278"/>
                    <a:pt x="514688" y="1529567"/>
                    <a:pt x="655921" y="1279471"/>
                  </a:cubicBezTo>
                  <a:cubicBezTo>
                    <a:pt x="266941" y="1114077"/>
                    <a:pt x="25533" y="717128"/>
                    <a:pt x="99456" y="310566"/>
                  </a:cubicBezTo>
                  <a:cubicBezTo>
                    <a:pt x="101837" y="289573"/>
                    <a:pt x="103701" y="284156"/>
                    <a:pt x="110060" y="263926"/>
                  </a:cubicBezTo>
                  <a:cubicBezTo>
                    <a:pt x="110060" y="263926"/>
                    <a:pt x="110060" y="263926"/>
                    <a:pt x="0" y="291480"/>
                  </a:cubicBezTo>
                  <a:cubicBezTo>
                    <a:pt x="0" y="291480"/>
                    <a:pt x="0" y="291480"/>
                    <a:pt x="170626" y="0"/>
                  </a:cubicBezTo>
                  <a:close/>
                </a:path>
              </a:pathLst>
            </a:cu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" name="MH_SubTitle_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 rot="19455309">
              <a:off x="6311170" y="4019184"/>
              <a:ext cx="961981" cy="720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+mn-ea"/>
                </a:rPr>
                <a:t>03</a:t>
              </a:r>
              <a:endParaRPr lang="zh-CN" altLang="en-US" sz="2800" b="1" dirty="0" smtClean="0">
                <a:solidFill>
                  <a:srgbClr val="FFFFFF"/>
                </a:solidFill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10" name="MH_Other_3"/>
            <p:cNvSpPr/>
            <p:nvPr>
              <p:custDataLst>
                <p:tags r:id="rId14"/>
              </p:custDataLst>
            </p:nvPr>
          </p:nvSpPr>
          <p:spPr>
            <a:xfrm rot="3052925">
              <a:off x="5808917" y="2219528"/>
              <a:ext cx="1379945" cy="1848879"/>
            </a:xfrm>
            <a:custGeom>
              <a:avLst/>
              <a:gdLst>
                <a:gd name="connsiteX0" fmla="*/ 126139 w 1624995"/>
                <a:gd name="connsiteY0" fmla="*/ 208394 h 2186941"/>
                <a:gd name="connsiteX1" fmla="*/ 921298 w 1624995"/>
                <a:gd name="connsiteY1" fmla="*/ 126400 h 2186941"/>
                <a:gd name="connsiteX2" fmla="*/ 1037178 w 1624995"/>
                <a:gd name="connsiteY2" fmla="*/ 876855 h 2186941"/>
                <a:gd name="connsiteX3" fmla="*/ 1525619 w 1624995"/>
                <a:gd name="connsiteY3" fmla="*/ 1881233 h 2186941"/>
                <a:gd name="connsiteX4" fmla="*/ 1511096 w 1624995"/>
                <a:gd name="connsiteY4" fmla="*/ 1927805 h 2186941"/>
                <a:gd name="connsiteX5" fmla="*/ 1624995 w 1624995"/>
                <a:gd name="connsiteY5" fmla="*/ 1908333 h 2186941"/>
                <a:gd name="connsiteX6" fmla="*/ 1433455 w 1624995"/>
                <a:gd name="connsiteY6" fmla="*/ 2186941 h 2186941"/>
                <a:gd name="connsiteX7" fmla="*/ 1401376 w 1624995"/>
                <a:gd name="connsiteY7" fmla="*/ 1850258 h 2186941"/>
                <a:gd name="connsiteX8" fmla="*/ 1492468 w 1624995"/>
                <a:gd name="connsiteY8" fmla="*/ 1921999 h 2186941"/>
                <a:gd name="connsiteX9" fmla="*/ 989073 w 1624995"/>
                <a:gd name="connsiteY9" fmla="*/ 947495 h 2186941"/>
                <a:gd name="connsiteX10" fmla="*/ 781720 w 1624995"/>
                <a:gd name="connsiteY10" fmla="*/ 872288 h 2186941"/>
                <a:gd name="connsiteX11" fmla="*/ 130518 w 1624995"/>
                <a:gd name="connsiteY11" fmla="*/ 926560 h 2186941"/>
                <a:gd name="connsiteX12" fmla="*/ 129113 w 1624995"/>
                <a:gd name="connsiteY12" fmla="*/ 925417 h 2186941"/>
                <a:gd name="connsiteX13" fmla="*/ 102241 w 1624995"/>
                <a:gd name="connsiteY13" fmla="*/ 889552 h 2186941"/>
                <a:gd name="connsiteX14" fmla="*/ 126139 w 1624995"/>
                <a:gd name="connsiteY14" fmla="*/ 208394 h 21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4995" h="2186941">
                  <a:moveTo>
                    <a:pt x="126139" y="208394"/>
                  </a:moveTo>
                  <a:cubicBezTo>
                    <a:pt x="322756" y="-33390"/>
                    <a:pt x="679559" y="-70182"/>
                    <a:pt x="921298" y="126400"/>
                  </a:cubicBezTo>
                  <a:cubicBezTo>
                    <a:pt x="1150126" y="310147"/>
                    <a:pt x="1196710" y="637608"/>
                    <a:pt x="1037178" y="876855"/>
                  </a:cubicBezTo>
                  <a:cubicBezTo>
                    <a:pt x="1413637" y="1068560"/>
                    <a:pt x="1628727" y="1481672"/>
                    <a:pt x="1525619" y="1881233"/>
                  </a:cubicBezTo>
                  <a:cubicBezTo>
                    <a:pt x="1520072" y="1902410"/>
                    <a:pt x="1518048" y="1907770"/>
                    <a:pt x="1511096" y="1927805"/>
                  </a:cubicBezTo>
                  <a:cubicBezTo>
                    <a:pt x="1511096" y="1927805"/>
                    <a:pt x="1511096" y="1927805"/>
                    <a:pt x="1624995" y="1908333"/>
                  </a:cubicBezTo>
                  <a:cubicBezTo>
                    <a:pt x="1624995" y="1908333"/>
                    <a:pt x="1624995" y="1908333"/>
                    <a:pt x="1433455" y="2186941"/>
                  </a:cubicBezTo>
                  <a:cubicBezTo>
                    <a:pt x="1433455" y="2186941"/>
                    <a:pt x="1433455" y="2186941"/>
                    <a:pt x="1401376" y="1850258"/>
                  </a:cubicBezTo>
                  <a:cubicBezTo>
                    <a:pt x="1401376" y="1850258"/>
                    <a:pt x="1401376" y="1850258"/>
                    <a:pt x="1492468" y="1921999"/>
                  </a:cubicBezTo>
                  <a:cubicBezTo>
                    <a:pt x="1583096" y="1526301"/>
                    <a:pt x="1366413" y="1135246"/>
                    <a:pt x="989073" y="947495"/>
                  </a:cubicBezTo>
                  <a:cubicBezTo>
                    <a:pt x="987668" y="946352"/>
                    <a:pt x="913872" y="905024"/>
                    <a:pt x="781720" y="872288"/>
                  </a:cubicBezTo>
                  <a:cubicBezTo>
                    <a:pt x="553004" y="814739"/>
                    <a:pt x="323631" y="838391"/>
                    <a:pt x="130518" y="926560"/>
                  </a:cubicBezTo>
                  <a:cubicBezTo>
                    <a:pt x="130518" y="926560"/>
                    <a:pt x="130518" y="926560"/>
                    <a:pt x="129113" y="925417"/>
                  </a:cubicBezTo>
                  <a:cubicBezTo>
                    <a:pt x="120155" y="913462"/>
                    <a:pt x="111198" y="901507"/>
                    <a:pt x="102241" y="889552"/>
                  </a:cubicBezTo>
                  <a:cubicBezTo>
                    <a:pt x="-39579" y="687818"/>
                    <a:pt x="-35923" y="410555"/>
                    <a:pt x="126139" y="208394"/>
                  </a:cubicBezTo>
                  <a:close/>
                </a:path>
              </a:pathLst>
            </a:cu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1" name="MH_SubTitle_2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 rot="2655997">
              <a:off x="6287603" y="2293460"/>
              <a:ext cx="961980" cy="66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+mn-ea"/>
                </a:rPr>
                <a:t>02</a:t>
              </a:r>
              <a:endParaRPr lang="zh-CN" altLang="en-US" sz="2800" b="1" dirty="0" smtClean="0">
                <a:solidFill>
                  <a:srgbClr val="FFFFFF"/>
                </a:solidFill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13" name="MH_Other_4"/>
            <p:cNvSpPr/>
            <p:nvPr>
              <p:custDataLst>
                <p:tags r:id="rId16"/>
              </p:custDataLst>
            </p:nvPr>
          </p:nvSpPr>
          <p:spPr>
            <a:xfrm rot="3052925">
              <a:off x="4584053" y="2976157"/>
              <a:ext cx="1422331" cy="1816032"/>
            </a:xfrm>
            <a:custGeom>
              <a:avLst/>
              <a:gdLst>
                <a:gd name="connsiteX0" fmla="*/ 179163 w 1676437"/>
                <a:gd name="connsiteY0" fmla="*/ 0 h 2149102"/>
                <a:gd name="connsiteX1" fmla="*/ 224993 w 1676437"/>
                <a:gd name="connsiteY1" fmla="*/ 333833 h 2149102"/>
                <a:gd name="connsiteX2" fmla="*/ 130540 w 1676437"/>
                <a:gd name="connsiteY2" fmla="*/ 266364 h 2149102"/>
                <a:gd name="connsiteX3" fmla="*/ 672290 w 1676437"/>
                <a:gd name="connsiteY3" fmla="*/ 1218311 h 2149102"/>
                <a:gd name="connsiteX4" fmla="*/ 882685 w 1676437"/>
                <a:gd name="connsiteY4" fmla="*/ 1286657 h 2149102"/>
                <a:gd name="connsiteX5" fmla="*/ 1530715 w 1676437"/>
                <a:gd name="connsiteY5" fmla="*/ 1204160 h 2149102"/>
                <a:gd name="connsiteX6" fmla="*/ 1532119 w 1676437"/>
                <a:gd name="connsiteY6" fmla="*/ 1205302 h 2149102"/>
                <a:gd name="connsiteX7" fmla="*/ 1561514 w 1676437"/>
                <a:gd name="connsiteY7" fmla="*/ 1240881 h 2149102"/>
                <a:gd name="connsiteX8" fmla="*/ 1564275 w 1676437"/>
                <a:gd name="connsiteY8" fmla="*/ 1920319 h 2149102"/>
                <a:gd name="connsiteX9" fmla="*/ 774275 w 1676437"/>
                <a:gd name="connsiteY9" fmla="*/ 2036816 h 2149102"/>
                <a:gd name="connsiteX10" fmla="*/ 628398 w 1676437"/>
                <a:gd name="connsiteY10" fmla="*/ 1292369 h 2149102"/>
                <a:gd name="connsiteX11" fmla="*/ 97653 w 1676437"/>
                <a:gd name="connsiteY11" fmla="*/ 309675 h 2149102"/>
                <a:gd name="connsiteX12" fmla="*/ 110781 w 1676437"/>
                <a:gd name="connsiteY12" fmla="*/ 261972 h 2149102"/>
                <a:gd name="connsiteX13" fmla="*/ 0 w 1676437"/>
                <a:gd name="connsiteY13" fmla="*/ 286307 h 2149102"/>
                <a:gd name="connsiteX14" fmla="*/ 179163 w 1676437"/>
                <a:gd name="connsiteY14" fmla="*/ 0 h 214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76437" h="2149102">
                  <a:moveTo>
                    <a:pt x="179163" y="0"/>
                  </a:moveTo>
                  <a:cubicBezTo>
                    <a:pt x="179163" y="0"/>
                    <a:pt x="179163" y="0"/>
                    <a:pt x="224993" y="333833"/>
                  </a:cubicBezTo>
                  <a:cubicBezTo>
                    <a:pt x="224993" y="333833"/>
                    <a:pt x="224993" y="333833"/>
                    <a:pt x="130540" y="266364"/>
                  </a:cubicBezTo>
                  <a:cubicBezTo>
                    <a:pt x="57034" y="666613"/>
                    <a:pt x="287980" y="1048235"/>
                    <a:pt x="672290" y="1218311"/>
                  </a:cubicBezTo>
                  <a:cubicBezTo>
                    <a:pt x="673694" y="1219453"/>
                    <a:pt x="748584" y="1259336"/>
                    <a:pt x="882685" y="1286657"/>
                  </a:cubicBezTo>
                  <a:cubicBezTo>
                    <a:pt x="1114177" y="1334797"/>
                    <a:pt x="1342402" y="1300885"/>
                    <a:pt x="1530715" y="1204160"/>
                  </a:cubicBezTo>
                  <a:cubicBezTo>
                    <a:pt x="1530715" y="1204160"/>
                    <a:pt x="1530715" y="1204160"/>
                    <a:pt x="1532119" y="1205302"/>
                  </a:cubicBezTo>
                  <a:cubicBezTo>
                    <a:pt x="1543615" y="1216986"/>
                    <a:pt x="1552564" y="1228933"/>
                    <a:pt x="1561514" y="1240881"/>
                  </a:cubicBezTo>
                  <a:cubicBezTo>
                    <a:pt x="1710316" y="1436612"/>
                    <a:pt x="1718162" y="1713868"/>
                    <a:pt x="1564275" y="1920319"/>
                  </a:cubicBezTo>
                  <a:cubicBezTo>
                    <a:pt x="1377763" y="2172628"/>
                    <a:pt x="1023832" y="2223409"/>
                    <a:pt x="774275" y="2036816"/>
                  </a:cubicBezTo>
                  <a:cubicBezTo>
                    <a:pt x="538762" y="1861643"/>
                    <a:pt x="478693" y="1539583"/>
                    <a:pt x="628398" y="1292369"/>
                  </a:cubicBezTo>
                  <a:cubicBezTo>
                    <a:pt x="243304" y="1114650"/>
                    <a:pt x="12814" y="712383"/>
                    <a:pt x="97653" y="309675"/>
                  </a:cubicBezTo>
                  <a:cubicBezTo>
                    <a:pt x="103204" y="288503"/>
                    <a:pt x="105229" y="283144"/>
                    <a:pt x="110781" y="261972"/>
                  </a:cubicBezTo>
                  <a:cubicBezTo>
                    <a:pt x="110781" y="261972"/>
                    <a:pt x="110781" y="261972"/>
                    <a:pt x="0" y="286307"/>
                  </a:cubicBezTo>
                  <a:cubicBezTo>
                    <a:pt x="0" y="286307"/>
                    <a:pt x="0" y="286307"/>
                    <a:pt x="179163" y="0"/>
                  </a:cubicBezTo>
                  <a:close/>
                </a:path>
              </a:pathLst>
            </a:custGeom>
            <a:solidFill>
              <a:srgbClr val="0D7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" name="MH_SubTitle_4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 rot="2655997">
              <a:off x="4535802" y="4044302"/>
              <a:ext cx="961980" cy="759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+mn-ea"/>
                </a:rPr>
                <a:t>04</a:t>
              </a:r>
              <a:endParaRPr lang="zh-CN" altLang="en-US" sz="2800" b="1" dirty="0" smtClean="0">
                <a:solidFill>
                  <a:srgbClr val="FFFFFF"/>
                </a:solidFill>
                <a:latin typeface="Agency FB" panose="020B0503020202020204" pitchFamily="34" charset="0"/>
                <a:ea typeface="+mn-ea"/>
              </a:endParaRPr>
            </a:p>
          </p:txBody>
        </p:sp>
      </p:grpSp>
      <p:sp>
        <p:nvSpPr>
          <p:cNvPr id="15" name="MH_Text_1"/>
          <p:cNvSpPr/>
          <p:nvPr>
            <p:custDataLst>
              <p:tags r:id="rId1"/>
            </p:custDataLst>
          </p:nvPr>
        </p:nvSpPr>
        <p:spPr>
          <a:xfrm>
            <a:off x="2279474" y="1873817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algn="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E6002F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E6002F"/>
              </a:solidFill>
              <a:cs typeface="+mn-ea"/>
              <a:sym typeface="+mn-lt"/>
            </a:endParaRPr>
          </a:p>
        </p:txBody>
      </p:sp>
      <p:sp>
        <p:nvSpPr>
          <p:cNvPr id="16" name="MH_Text_1"/>
          <p:cNvSpPr/>
          <p:nvPr>
            <p:custDataLst>
              <p:tags r:id="rId2"/>
            </p:custDataLst>
          </p:nvPr>
        </p:nvSpPr>
        <p:spPr>
          <a:xfrm>
            <a:off x="1549101" y="2248739"/>
            <a:ext cx="2650789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23" name="矩形 22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志愿者的含义</a:t>
              </a: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25" name="文本框 24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7" name="MH_Text_1"/>
          <p:cNvSpPr/>
          <p:nvPr>
            <p:custDataLst>
              <p:tags r:id="rId3"/>
            </p:custDataLst>
          </p:nvPr>
        </p:nvSpPr>
        <p:spPr>
          <a:xfrm>
            <a:off x="2231721" y="404082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algn="r"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0D7CB4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0D7CB4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4"/>
            </p:custDataLst>
          </p:nvPr>
        </p:nvSpPr>
        <p:spPr>
          <a:xfrm>
            <a:off x="1501348" y="4415748"/>
            <a:ext cx="2650789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5"/>
            </p:custDataLst>
          </p:nvPr>
        </p:nvSpPr>
        <p:spPr>
          <a:xfrm>
            <a:off x="7692706" y="1873817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43BEA2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43BEA2"/>
              </a:solidFill>
              <a:cs typeface="+mn-ea"/>
              <a:sym typeface="+mn-lt"/>
            </a:endParaRPr>
          </a:p>
        </p:txBody>
      </p:sp>
      <p:sp>
        <p:nvSpPr>
          <p:cNvPr id="32" name="MH_Text_1"/>
          <p:cNvSpPr/>
          <p:nvPr>
            <p:custDataLst>
              <p:tags r:id="rId6"/>
            </p:custDataLst>
          </p:nvPr>
        </p:nvSpPr>
        <p:spPr>
          <a:xfrm>
            <a:off x="7692706" y="2248739"/>
            <a:ext cx="2650789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7"/>
            </p:custDataLst>
          </p:nvPr>
        </p:nvSpPr>
        <p:spPr>
          <a:xfrm>
            <a:off x="7692706" y="404082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B5CA3B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B5CA3B"/>
              </a:solidFill>
              <a:cs typeface="+mn-ea"/>
              <a:sym typeface="+mn-lt"/>
            </a:endParaRPr>
          </a:p>
        </p:txBody>
      </p:sp>
      <p:sp>
        <p:nvSpPr>
          <p:cNvPr id="34" name="MH_Text_1"/>
          <p:cNvSpPr/>
          <p:nvPr>
            <p:custDataLst>
              <p:tags r:id="rId8"/>
            </p:custDataLst>
          </p:nvPr>
        </p:nvSpPr>
        <p:spPr>
          <a:xfrm>
            <a:off x="7692706" y="4415748"/>
            <a:ext cx="2650789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197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">
        <p14:prism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7" grpId="0"/>
      <p:bldP spid="28" grpId="0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769055" y="1473743"/>
            <a:ext cx="1000066" cy="2858204"/>
            <a:chOff x="2288251" y="1473743"/>
            <a:chExt cx="1000066" cy="2858204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2788284" y="3663675"/>
              <a:ext cx="0" cy="540000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椭圆 2"/>
            <p:cNvSpPr>
              <a:spLocks noChangeAspect="1"/>
            </p:cNvSpPr>
            <p:nvPr/>
          </p:nvSpPr>
          <p:spPr>
            <a:xfrm>
              <a:off x="2716284" y="3607403"/>
              <a:ext cx="144000" cy="14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2716284" y="4187947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2288251" y="1473743"/>
              <a:ext cx="1000066" cy="2495932"/>
            </a:xfrm>
            <a:custGeom>
              <a:avLst/>
              <a:gdLst>
                <a:gd name="connsiteX0" fmla="*/ 293197 w 1000066"/>
                <a:gd name="connsiteY0" fmla="*/ 0 h 2495932"/>
                <a:gd name="connsiteX1" fmla="*/ 706868 w 1000066"/>
                <a:gd name="connsiteY1" fmla="*/ 0 h 2495932"/>
                <a:gd name="connsiteX2" fmla="*/ 706868 w 1000066"/>
                <a:gd name="connsiteY2" fmla="*/ 188830 h 2495932"/>
                <a:gd name="connsiteX3" fmla="*/ 823284 w 1000066"/>
                <a:gd name="connsiteY3" fmla="*/ 188830 h 2495932"/>
                <a:gd name="connsiteX4" fmla="*/ 1000066 w 1000066"/>
                <a:gd name="connsiteY4" fmla="*/ 365612 h 2495932"/>
                <a:gd name="connsiteX5" fmla="*/ 1000066 w 1000066"/>
                <a:gd name="connsiteY5" fmla="*/ 2319150 h 2495932"/>
                <a:gd name="connsiteX6" fmla="*/ 823284 w 1000066"/>
                <a:gd name="connsiteY6" fmla="*/ 2495932 h 2495932"/>
                <a:gd name="connsiteX7" fmla="*/ 176782 w 1000066"/>
                <a:gd name="connsiteY7" fmla="*/ 2495932 h 2495932"/>
                <a:gd name="connsiteX8" fmla="*/ 0 w 1000066"/>
                <a:gd name="connsiteY8" fmla="*/ 2319150 h 2495932"/>
                <a:gd name="connsiteX9" fmla="*/ 0 w 1000066"/>
                <a:gd name="connsiteY9" fmla="*/ 365612 h 2495932"/>
                <a:gd name="connsiteX10" fmla="*/ 176782 w 1000066"/>
                <a:gd name="connsiteY10" fmla="*/ 188830 h 2495932"/>
                <a:gd name="connsiteX11" fmla="*/ 293197 w 1000066"/>
                <a:gd name="connsiteY11" fmla="*/ 188830 h 2495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0066" h="2495932">
                  <a:moveTo>
                    <a:pt x="293197" y="0"/>
                  </a:moveTo>
                  <a:lnTo>
                    <a:pt x="706868" y="0"/>
                  </a:lnTo>
                  <a:lnTo>
                    <a:pt x="706868" y="188830"/>
                  </a:lnTo>
                  <a:lnTo>
                    <a:pt x="823284" y="188830"/>
                  </a:lnTo>
                  <a:cubicBezTo>
                    <a:pt x="920918" y="188830"/>
                    <a:pt x="1000066" y="267978"/>
                    <a:pt x="1000066" y="365612"/>
                  </a:cubicBezTo>
                  <a:lnTo>
                    <a:pt x="1000066" y="2319150"/>
                  </a:lnTo>
                  <a:cubicBezTo>
                    <a:pt x="1000066" y="2416784"/>
                    <a:pt x="920918" y="2495932"/>
                    <a:pt x="823284" y="2495932"/>
                  </a:cubicBezTo>
                  <a:lnTo>
                    <a:pt x="176782" y="2495932"/>
                  </a:lnTo>
                  <a:cubicBezTo>
                    <a:pt x="79148" y="2495932"/>
                    <a:pt x="0" y="2416784"/>
                    <a:pt x="0" y="2319150"/>
                  </a:cubicBezTo>
                  <a:lnTo>
                    <a:pt x="0" y="365612"/>
                  </a:lnTo>
                  <a:cubicBezTo>
                    <a:pt x="0" y="267978"/>
                    <a:pt x="79148" y="188830"/>
                    <a:pt x="176782" y="188830"/>
                  </a:cubicBezTo>
                  <a:lnTo>
                    <a:pt x="293197" y="188830"/>
                  </a:lnTo>
                  <a:close/>
                </a:path>
              </a:pathLst>
            </a:custGeom>
            <a:noFill/>
            <a:ln>
              <a:solidFill>
                <a:srgbClr val="E6002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356284" y="2307747"/>
              <a:ext cx="864000" cy="1572651"/>
            </a:xfrm>
            <a:prstGeom prst="roundRect">
              <a:avLst>
                <a:gd name="adj" fmla="val 17677"/>
              </a:avLst>
            </a:prstGeom>
            <a:solidFill>
              <a:srgbClr val="E6002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531643" y="2705852"/>
              <a:ext cx="513282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98078" y="1471968"/>
            <a:ext cx="1000066" cy="2841371"/>
            <a:chOff x="4491795" y="1471968"/>
            <a:chExt cx="1000066" cy="2841371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4991828" y="3645067"/>
              <a:ext cx="0" cy="540000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>
              <a:spLocks noChangeAspect="1"/>
            </p:cNvSpPr>
            <p:nvPr/>
          </p:nvSpPr>
          <p:spPr>
            <a:xfrm>
              <a:off x="4919828" y="3588795"/>
              <a:ext cx="144000" cy="14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4919828" y="4169339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491795" y="1471968"/>
              <a:ext cx="1000066" cy="2497707"/>
            </a:xfrm>
            <a:custGeom>
              <a:avLst/>
              <a:gdLst>
                <a:gd name="connsiteX0" fmla="*/ 293197 w 1000066"/>
                <a:gd name="connsiteY0" fmla="*/ 0 h 2497707"/>
                <a:gd name="connsiteX1" fmla="*/ 706868 w 1000066"/>
                <a:gd name="connsiteY1" fmla="*/ 0 h 2497707"/>
                <a:gd name="connsiteX2" fmla="*/ 706868 w 1000066"/>
                <a:gd name="connsiteY2" fmla="*/ 190605 h 2497707"/>
                <a:gd name="connsiteX3" fmla="*/ 823284 w 1000066"/>
                <a:gd name="connsiteY3" fmla="*/ 190605 h 2497707"/>
                <a:gd name="connsiteX4" fmla="*/ 1000066 w 1000066"/>
                <a:gd name="connsiteY4" fmla="*/ 367387 h 2497707"/>
                <a:gd name="connsiteX5" fmla="*/ 1000066 w 1000066"/>
                <a:gd name="connsiteY5" fmla="*/ 2320925 h 2497707"/>
                <a:gd name="connsiteX6" fmla="*/ 823284 w 1000066"/>
                <a:gd name="connsiteY6" fmla="*/ 2497707 h 2497707"/>
                <a:gd name="connsiteX7" fmla="*/ 176782 w 1000066"/>
                <a:gd name="connsiteY7" fmla="*/ 2497707 h 2497707"/>
                <a:gd name="connsiteX8" fmla="*/ 0 w 1000066"/>
                <a:gd name="connsiteY8" fmla="*/ 2320925 h 2497707"/>
                <a:gd name="connsiteX9" fmla="*/ 0 w 1000066"/>
                <a:gd name="connsiteY9" fmla="*/ 367387 h 2497707"/>
                <a:gd name="connsiteX10" fmla="*/ 176782 w 1000066"/>
                <a:gd name="connsiteY10" fmla="*/ 190605 h 2497707"/>
                <a:gd name="connsiteX11" fmla="*/ 293197 w 1000066"/>
                <a:gd name="connsiteY11" fmla="*/ 190605 h 249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0066" h="2497707">
                  <a:moveTo>
                    <a:pt x="293197" y="0"/>
                  </a:moveTo>
                  <a:lnTo>
                    <a:pt x="706868" y="0"/>
                  </a:lnTo>
                  <a:lnTo>
                    <a:pt x="706868" y="190605"/>
                  </a:lnTo>
                  <a:lnTo>
                    <a:pt x="823284" y="190605"/>
                  </a:lnTo>
                  <a:cubicBezTo>
                    <a:pt x="920918" y="190605"/>
                    <a:pt x="1000066" y="269753"/>
                    <a:pt x="1000066" y="367387"/>
                  </a:cubicBezTo>
                  <a:lnTo>
                    <a:pt x="1000066" y="2320925"/>
                  </a:lnTo>
                  <a:cubicBezTo>
                    <a:pt x="1000066" y="2418559"/>
                    <a:pt x="920918" y="2497707"/>
                    <a:pt x="823284" y="2497707"/>
                  </a:cubicBezTo>
                  <a:lnTo>
                    <a:pt x="176782" y="2497707"/>
                  </a:lnTo>
                  <a:cubicBezTo>
                    <a:pt x="79148" y="2497707"/>
                    <a:pt x="0" y="2418559"/>
                    <a:pt x="0" y="2320925"/>
                  </a:cubicBezTo>
                  <a:lnTo>
                    <a:pt x="0" y="367387"/>
                  </a:lnTo>
                  <a:cubicBezTo>
                    <a:pt x="0" y="269753"/>
                    <a:pt x="79148" y="190605"/>
                    <a:pt x="176782" y="190605"/>
                  </a:cubicBezTo>
                  <a:lnTo>
                    <a:pt x="293197" y="190605"/>
                  </a:lnTo>
                  <a:close/>
                </a:path>
              </a:pathLst>
            </a:custGeom>
            <a:noFill/>
            <a:ln>
              <a:solidFill>
                <a:srgbClr val="43BEA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4559828" y="3461298"/>
              <a:ext cx="864000" cy="419100"/>
            </a:xfrm>
            <a:prstGeom prst="roundRect">
              <a:avLst>
                <a:gd name="adj" fmla="val 17677"/>
              </a:avLst>
            </a:prstGeom>
            <a:solidFill>
              <a:srgbClr val="43BE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13547" y="3409238"/>
              <a:ext cx="556563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27101" y="1471967"/>
            <a:ext cx="1000066" cy="2841372"/>
            <a:chOff x="6695338" y="1471967"/>
            <a:chExt cx="1000066" cy="2841372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7195371" y="3645067"/>
              <a:ext cx="0" cy="540000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7123371" y="3588795"/>
              <a:ext cx="144000" cy="14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123371" y="4169339"/>
              <a:ext cx="144000" cy="144000"/>
            </a:xfrm>
            <a:prstGeom prst="ellipse">
              <a:avLst/>
            </a:prstGeom>
            <a:solidFill>
              <a:srgbClr val="A6AFB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695338" y="1471967"/>
              <a:ext cx="1000066" cy="2497708"/>
            </a:xfrm>
            <a:custGeom>
              <a:avLst/>
              <a:gdLst>
                <a:gd name="connsiteX0" fmla="*/ 293198 w 1000066"/>
                <a:gd name="connsiteY0" fmla="*/ 0 h 2497708"/>
                <a:gd name="connsiteX1" fmla="*/ 706869 w 1000066"/>
                <a:gd name="connsiteY1" fmla="*/ 0 h 2497708"/>
                <a:gd name="connsiteX2" fmla="*/ 706869 w 1000066"/>
                <a:gd name="connsiteY2" fmla="*/ 190606 h 2497708"/>
                <a:gd name="connsiteX3" fmla="*/ 823284 w 1000066"/>
                <a:gd name="connsiteY3" fmla="*/ 190606 h 2497708"/>
                <a:gd name="connsiteX4" fmla="*/ 1000066 w 1000066"/>
                <a:gd name="connsiteY4" fmla="*/ 367388 h 2497708"/>
                <a:gd name="connsiteX5" fmla="*/ 1000066 w 1000066"/>
                <a:gd name="connsiteY5" fmla="*/ 2320926 h 2497708"/>
                <a:gd name="connsiteX6" fmla="*/ 823284 w 1000066"/>
                <a:gd name="connsiteY6" fmla="*/ 2497708 h 2497708"/>
                <a:gd name="connsiteX7" fmla="*/ 176782 w 1000066"/>
                <a:gd name="connsiteY7" fmla="*/ 2497708 h 2497708"/>
                <a:gd name="connsiteX8" fmla="*/ 0 w 1000066"/>
                <a:gd name="connsiteY8" fmla="*/ 2320926 h 2497708"/>
                <a:gd name="connsiteX9" fmla="*/ 0 w 1000066"/>
                <a:gd name="connsiteY9" fmla="*/ 367388 h 2497708"/>
                <a:gd name="connsiteX10" fmla="*/ 176782 w 1000066"/>
                <a:gd name="connsiteY10" fmla="*/ 190606 h 2497708"/>
                <a:gd name="connsiteX11" fmla="*/ 293198 w 1000066"/>
                <a:gd name="connsiteY11" fmla="*/ 190606 h 249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0066" h="2497708">
                  <a:moveTo>
                    <a:pt x="293198" y="0"/>
                  </a:moveTo>
                  <a:lnTo>
                    <a:pt x="706869" y="0"/>
                  </a:lnTo>
                  <a:lnTo>
                    <a:pt x="706869" y="190606"/>
                  </a:lnTo>
                  <a:lnTo>
                    <a:pt x="823284" y="190606"/>
                  </a:lnTo>
                  <a:cubicBezTo>
                    <a:pt x="920918" y="190606"/>
                    <a:pt x="1000066" y="269754"/>
                    <a:pt x="1000066" y="367388"/>
                  </a:cubicBezTo>
                  <a:lnTo>
                    <a:pt x="1000066" y="2320926"/>
                  </a:lnTo>
                  <a:cubicBezTo>
                    <a:pt x="1000066" y="2418560"/>
                    <a:pt x="920918" y="2497708"/>
                    <a:pt x="823284" y="2497708"/>
                  </a:cubicBezTo>
                  <a:lnTo>
                    <a:pt x="176782" y="2497708"/>
                  </a:lnTo>
                  <a:cubicBezTo>
                    <a:pt x="79148" y="2497708"/>
                    <a:pt x="0" y="2418560"/>
                    <a:pt x="0" y="2320926"/>
                  </a:cubicBezTo>
                  <a:lnTo>
                    <a:pt x="0" y="367388"/>
                  </a:lnTo>
                  <a:cubicBezTo>
                    <a:pt x="0" y="269754"/>
                    <a:pt x="79148" y="190606"/>
                    <a:pt x="176782" y="190606"/>
                  </a:cubicBezTo>
                  <a:lnTo>
                    <a:pt x="293198" y="190606"/>
                  </a:lnTo>
                  <a:close/>
                </a:path>
              </a:pathLst>
            </a:custGeom>
            <a:noFill/>
            <a:ln>
              <a:solidFill>
                <a:srgbClr val="B5CA3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6763371" y="1885714"/>
              <a:ext cx="864000" cy="1994684"/>
            </a:xfrm>
            <a:prstGeom prst="roundRect">
              <a:avLst>
                <a:gd name="adj" fmla="val 17677"/>
              </a:avLst>
            </a:prstGeom>
            <a:solidFill>
              <a:srgbClr val="B5CA3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911479" y="2697582"/>
              <a:ext cx="567784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56125" y="1471966"/>
            <a:ext cx="1000066" cy="2841373"/>
            <a:chOff x="8898881" y="1471966"/>
            <a:chExt cx="1000066" cy="284137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9398914" y="3645067"/>
              <a:ext cx="0" cy="540000"/>
            </a:xfrm>
            <a:prstGeom prst="line">
              <a:avLst/>
            </a:prstGeom>
            <a:ln w="158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9326914" y="3588795"/>
              <a:ext cx="144000" cy="144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9326914" y="4169339"/>
              <a:ext cx="144000" cy="144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8898881" y="1471966"/>
              <a:ext cx="1000066" cy="2497709"/>
            </a:xfrm>
            <a:custGeom>
              <a:avLst/>
              <a:gdLst>
                <a:gd name="connsiteX0" fmla="*/ 293197 w 1000066"/>
                <a:gd name="connsiteY0" fmla="*/ 0 h 2497709"/>
                <a:gd name="connsiteX1" fmla="*/ 706868 w 1000066"/>
                <a:gd name="connsiteY1" fmla="*/ 0 h 2497709"/>
                <a:gd name="connsiteX2" fmla="*/ 706868 w 1000066"/>
                <a:gd name="connsiteY2" fmla="*/ 190607 h 2497709"/>
                <a:gd name="connsiteX3" fmla="*/ 823284 w 1000066"/>
                <a:gd name="connsiteY3" fmla="*/ 190607 h 2497709"/>
                <a:gd name="connsiteX4" fmla="*/ 1000066 w 1000066"/>
                <a:gd name="connsiteY4" fmla="*/ 367389 h 2497709"/>
                <a:gd name="connsiteX5" fmla="*/ 1000066 w 1000066"/>
                <a:gd name="connsiteY5" fmla="*/ 2320927 h 2497709"/>
                <a:gd name="connsiteX6" fmla="*/ 823284 w 1000066"/>
                <a:gd name="connsiteY6" fmla="*/ 2497709 h 2497709"/>
                <a:gd name="connsiteX7" fmla="*/ 176782 w 1000066"/>
                <a:gd name="connsiteY7" fmla="*/ 2497709 h 2497709"/>
                <a:gd name="connsiteX8" fmla="*/ 0 w 1000066"/>
                <a:gd name="connsiteY8" fmla="*/ 2320927 h 2497709"/>
                <a:gd name="connsiteX9" fmla="*/ 0 w 1000066"/>
                <a:gd name="connsiteY9" fmla="*/ 367389 h 2497709"/>
                <a:gd name="connsiteX10" fmla="*/ 176782 w 1000066"/>
                <a:gd name="connsiteY10" fmla="*/ 190607 h 2497709"/>
                <a:gd name="connsiteX11" fmla="*/ 293197 w 1000066"/>
                <a:gd name="connsiteY11" fmla="*/ 190607 h 2497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0066" h="2497709">
                  <a:moveTo>
                    <a:pt x="293197" y="0"/>
                  </a:moveTo>
                  <a:lnTo>
                    <a:pt x="706868" y="0"/>
                  </a:lnTo>
                  <a:lnTo>
                    <a:pt x="706868" y="190607"/>
                  </a:lnTo>
                  <a:lnTo>
                    <a:pt x="823284" y="190607"/>
                  </a:lnTo>
                  <a:cubicBezTo>
                    <a:pt x="920918" y="190607"/>
                    <a:pt x="1000066" y="269755"/>
                    <a:pt x="1000066" y="367389"/>
                  </a:cubicBezTo>
                  <a:lnTo>
                    <a:pt x="1000066" y="2320927"/>
                  </a:lnTo>
                  <a:cubicBezTo>
                    <a:pt x="1000066" y="2418561"/>
                    <a:pt x="920918" y="2497709"/>
                    <a:pt x="823284" y="2497709"/>
                  </a:cubicBezTo>
                  <a:lnTo>
                    <a:pt x="176782" y="2497709"/>
                  </a:lnTo>
                  <a:cubicBezTo>
                    <a:pt x="79148" y="2497709"/>
                    <a:pt x="0" y="2418561"/>
                    <a:pt x="0" y="2320927"/>
                  </a:cubicBezTo>
                  <a:lnTo>
                    <a:pt x="0" y="367389"/>
                  </a:lnTo>
                  <a:cubicBezTo>
                    <a:pt x="0" y="269755"/>
                    <a:pt x="79148" y="190607"/>
                    <a:pt x="176782" y="190607"/>
                  </a:cubicBezTo>
                  <a:lnTo>
                    <a:pt x="293197" y="190607"/>
                  </a:lnTo>
                  <a:close/>
                </a:path>
              </a:pathLst>
            </a:custGeom>
            <a:noFill/>
            <a:ln>
              <a:solidFill>
                <a:srgbClr val="0D7CB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8966914" y="2054527"/>
              <a:ext cx="864000" cy="1825871"/>
            </a:xfrm>
            <a:prstGeom prst="roundRect">
              <a:avLst>
                <a:gd name="adj" fmla="val 17677"/>
              </a:avLst>
            </a:prstGeom>
            <a:solidFill>
              <a:srgbClr val="0D7C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120633" y="2705852"/>
              <a:ext cx="556563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FFFF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30" name="矩形 29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志愿者的含义</a:t>
              </a: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32" name="文本框 31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3" name="MH_Text_1"/>
          <p:cNvSpPr/>
          <p:nvPr>
            <p:custDataLst>
              <p:tags r:id="rId1"/>
            </p:custDataLst>
          </p:nvPr>
        </p:nvSpPr>
        <p:spPr>
          <a:xfrm>
            <a:off x="1260946" y="438108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E6002F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E6002F"/>
              </a:solidFill>
              <a:cs typeface="+mn-ea"/>
              <a:sym typeface="+mn-lt"/>
            </a:endParaRPr>
          </a:p>
        </p:txBody>
      </p:sp>
      <p:sp>
        <p:nvSpPr>
          <p:cNvPr id="34" name="MH_Text_1"/>
          <p:cNvSpPr/>
          <p:nvPr>
            <p:custDataLst>
              <p:tags r:id="rId2"/>
            </p:custDataLst>
          </p:nvPr>
        </p:nvSpPr>
        <p:spPr>
          <a:xfrm>
            <a:off x="1260947" y="4684932"/>
            <a:ext cx="2220052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5" name="MH_Text_1"/>
          <p:cNvSpPr/>
          <p:nvPr>
            <p:custDataLst>
              <p:tags r:id="rId3"/>
            </p:custDataLst>
          </p:nvPr>
        </p:nvSpPr>
        <p:spPr>
          <a:xfrm>
            <a:off x="3889970" y="438108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43BEA2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43BEA2"/>
              </a:solidFill>
              <a:cs typeface="+mn-ea"/>
              <a:sym typeface="+mn-lt"/>
            </a:endParaRPr>
          </a:p>
        </p:txBody>
      </p:sp>
      <p:sp>
        <p:nvSpPr>
          <p:cNvPr id="36" name="MH_Text_1"/>
          <p:cNvSpPr/>
          <p:nvPr>
            <p:custDataLst>
              <p:tags r:id="rId4"/>
            </p:custDataLst>
          </p:nvPr>
        </p:nvSpPr>
        <p:spPr>
          <a:xfrm>
            <a:off x="3889971" y="4684932"/>
            <a:ext cx="2220052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7" name="MH_Text_1"/>
          <p:cNvSpPr/>
          <p:nvPr>
            <p:custDataLst>
              <p:tags r:id="rId5"/>
            </p:custDataLst>
          </p:nvPr>
        </p:nvSpPr>
        <p:spPr>
          <a:xfrm>
            <a:off x="6518993" y="4367780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B5CA3B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B5CA3B"/>
              </a:solidFill>
              <a:cs typeface="+mn-ea"/>
              <a:sym typeface="+mn-lt"/>
            </a:endParaRPr>
          </a:p>
        </p:txBody>
      </p:sp>
      <p:sp>
        <p:nvSpPr>
          <p:cNvPr id="38" name="MH_Text_1"/>
          <p:cNvSpPr/>
          <p:nvPr>
            <p:custDataLst>
              <p:tags r:id="rId6"/>
            </p:custDataLst>
          </p:nvPr>
        </p:nvSpPr>
        <p:spPr>
          <a:xfrm>
            <a:off x="6518994" y="4671623"/>
            <a:ext cx="2220052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39" name="MH_Text_1"/>
          <p:cNvSpPr/>
          <p:nvPr>
            <p:custDataLst>
              <p:tags r:id="rId7"/>
            </p:custDataLst>
          </p:nvPr>
        </p:nvSpPr>
        <p:spPr>
          <a:xfrm>
            <a:off x="9142685" y="4367780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sz="1600" b="1" dirty="0" smtClean="0">
                <a:solidFill>
                  <a:srgbClr val="0D7CB4"/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rgbClr val="0D7CB4"/>
              </a:solidFill>
              <a:cs typeface="+mn-ea"/>
              <a:sym typeface="+mn-lt"/>
            </a:endParaRPr>
          </a:p>
        </p:txBody>
      </p:sp>
      <p:sp>
        <p:nvSpPr>
          <p:cNvPr id="40" name="MH_Text_1"/>
          <p:cNvSpPr/>
          <p:nvPr>
            <p:custDataLst>
              <p:tags r:id="rId8"/>
            </p:custDataLst>
          </p:nvPr>
        </p:nvSpPr>
        <p:spPr>
          <a:xfrm>
            <a:off x="9142686" y="4671623"/>
            <a:ext cx="2220052" cy="6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616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:blinds dir="vert"/>
      </p:transition>
    </mc:Choice>
    <mc:Fallback xmlns="">
      <p:transition spd="slow" advTm="1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432054" y="415101"/>
            <a:ext cx="3941874" cy="905837"/>
            <a:chOff x="432054" y="415101"/>
            <a:chExt cx="3941874" cy="905837"/>
          </a:xfrm>
        </p:grpSpPr>
        <p:sp>
          <p:nvSpPr>
            <p:cNvPr id="2" name="矩形 1"/>
            <p:cNvSpPr/>
            <p:nvPr/>
          </p:nvSpPr>
          <p:spPr>
            <a:xfrm>
              <a:off x="1419273" y="415101"/>
              <a:ext cx="2954655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zh-CN" altLang="en-US" sz="3600" dirty="0">
                  <a:solidFill>
                    <a:schemeClr val="tx2"/>
                  </a:solidFill>
                  <a:latin typeface="方正综艺简体" panose="03000509000000000000" pitchFamily="65" charset="-122"/>
                  <a:ea typeface="方正综艺简体" panose="03000509000000000000" pitchFamily="65" charset="-122"/>
                </a:rPr>
                <a:t>志愿者的含义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53" t="13752" r="10937" b="10457"/>
            <a:stretch/>
          </p:blipFill>
          <p:spPr>
            <a:xfrm>
              <a:off x="432054" y="415101"/>
              <a:ext cx="887160" cy="905837"/>
            </a:xfrm>
            <a:custGeom>
              <a:avLst/>
              <a:gdLst>
                <a:gd name="connsiteX0" fmla="*/ 0 w 4524375"/>
                <a:gd name="connsiteY0" fmla="*/ 0 h 4619625"/>
                <a:gd name="connsiteX1" fmla="*/ 4524375 w 4524375"/>
                <a:gd name="connsiteY1" fmla="*/ 0 h 4619625"/>
                <a:gd name="connsiteX2" fmla="*/ 4524375 w 4524375"/>
                <a:gd name="connsiteY2" fmla="*/ 2600325 h 4619625"/>
                <a:gd name="connsiteX3" fmla="*/ 4000501 w 4524375"/>
                <a:gd name="connsiteY3" fmla="*/ 2600325 h 4619625"/>
                <a:gd name="connsiteX4" fmla="*/ 4000501 w 4524375"/>
                <a:gd name="connsiteY4" fmla="*/ 4619625 h 4619625"/>
                <a:gd name="connsiteX5" fmla="*/ 0 w 4524375"/>
                <a:gd name="connsiteY5" fmla="*/ 4619625 h 461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375" h="4619625">
                  <a:moveTo>
                    <a:pt x="0" y="0"/>
                  </a:moveTo>
                  <a:lnTo>
                    <a:pt x="4524375" y="0"/>
                  </a:lnTo>
                  <a:lnTo>
                    <a:pt x="4524375" y="2600325"/>
                  </a:lnTo>
                  <a:lnTo>
                    <a:pt x="4000501" y="2600325"/>
                  </a:lnTo>
                  <a:lnTo>
                    <a:pt x="4000501" y="4619625"/>
                  </a:lnTo>
                  <a:lnTo>
                    <a:pt x="0" y="4619625"/>
                  </a:lnTo>
                  <a:close/>
                </a:path>
              </a:pathLst>
            </a:custGeom>
          </p:spPr>
        </p:pic>
        <p:sp>
          <p:nvSpPr>
            <p:cNvPr id="4" name="文本框 3"/>
            <p:cNvSpPr txBox="1"/>
            <p:nvPr/>
          </p:nvSpPr>
          <p:spPr>
            <a:xfrm>
              <a:off x="623888" y="486003"/>
              <a:ext cx="51328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013683" y="1305292"/>
            <a:ext cx="2164631" cy="4432878"/>
            <a:chOff x="5013683" y="1305292"/>
            <a:chExt cx="2164631" cy="4432878"/>
          </a:xfrm>
        </p:grpSpPr>
        <p:grpSp>
          <p:nvGrpSpPr>
            <p:cNvPr id="32" name="组合 31"/>
            <p:cNvGrpSpPr/>
            <p:nvPr/>
          </p:nvGrpSpPr>
          <p:grpSpPr>
            <a:xfrm>
              <a:off x="5739881" y="3516064"/>
              <a:ext cx="629101" cy="2053291"/>
              <a:chOff x="5773893" y="1440292"/>
              <a:chExt cx="665504" cy="2172105"/>
            </a:xfrm>
            <a:solidFill>
              <a:schemeClr val="bg1">
                <a:lumMod val="65000"/>
              </a:schemeClr>
            </a:solidFill>
          </p:grpSpPr>
          <p:sp>
            <p:nvSpPr>
              <p:cNvPr id="33" name="矩形 32"/>
              <p:cNvSpPr/>
              <p:nvPr/>
            </p:nvSpPr>
            <p:spPr>
              <a:xfrm rot="18976743">
                <a:off x="5773893" y="1939963"/>
                <a:ext cx="90424" cy="16724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 rot="18976743">
                <a:off x="6348973" y="1440292"/>
                <a:ext cx="90424" cy="16724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flipH="1">
              <a:off x="5734043" y="2560329"/>
              <a:ext cx="629101" cy="2053291"/>
              <a:chOff x="5773893" y="1440292"/>
              <a:chExt cx="665504" cy="2172105"/>
            </a:xfrm>
            <a:solidFill>
              <a:schemeClr val="bg1">
                <a:lumMod val="65000"/>
              </a:schemeClr>
            </a:solidFill>
          </p:grpSpPr>
          <p:sp>
            <p:nvSpPr>
              <p:cNvPr id="36" name="矩形 35"/>
              <p:cNvSpPr/>
              <p:nvPr/>
            </p:nvSpPr>
            <p:spPr>
              <a:xfrm rot="18976743">
                <a:off x="5773893" y="1939963"/>
                <a:ext cx="90424" cy="16724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 rot="18976743">
                <a:off x="6348973" y="1440292"/>
                <a:ext cx="90424" cy="16724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753740" y="1350720"/>
              <a:ext cx="629101" cy="2053291"/>
              <a:chOff x="5773893" y="1440292"/>
              <a:chExt cx="665504" cy="2172105"/>
            </a:xfrm>
            <a:solidFill>
              <a:schemeClr val="bg1">
                <a:lumMod val="65000"/>
              </a:schemeClr>
            </a:solidFill>
          </p:grpSpPr>
          <p:sp>
            <p:nvSpPr>
              <p:cNvPr id="39" name="矩形 38"/>
              <p:cNvSpPr/>
              <p:nvPr/>
            </p:nvSpPr>
            <p:spPr>
              <a:xfrm rot="18976743">
                <a:off x="5773893" y="1939963"/>
                <a:ext cx="90424" cy="16724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 rot="18976743">
                <a:off x="6348973" y="1440292"/>
                <a:ext cx="90424" cy="16724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1" name="Freeform 22"/>
            <p:cNvSpPr>
              <a:spLocks noEditPoints="1"/>
            </p:cNvSpPr>
            <p:nvPr/>
          </p:nvSpPr>
          <p:spPr bwMode="auto">
            <a:xfrm rot="2586356">
              <a:off x="5013683" y="1305292"/>
              <a:ext cx="1176237" cy="1170996"/>
            </a:xfrm>
            <a:custGeom>
              <a:avLst/>
              <a:gdLst>
                <a:gd name="T0" fmla="*/ 713 w 800"/>
                <a:gd name="T1" fmla="*/ 273 h 796"/>
                <a:gd name="T2" fmla="*/ 720 w 800"/>
                <a:gd name="T3" fmla="*/ 157 h 796"/>
                <a:gd name="T4" fmla="*/ 651 w 800"/>
                <a:gd name="T5" fmla="*/ 174 h 796"/>
                <a:gd name="T6" fmla="*/ 618 w 800"/>
                <a:gd name="T7" fmla="*/ 62 h 796"/>
                <a:gd name="T8" fmla="*/ 560 w 800"/>
                <a:gd name="T9" fmla="*/ 101 h 796"/>
                <a:gd name="T10" fmla="*/ 490 w 800"/>
                <a:gd name="T11" fmla="*/ 8 h 796"/>
                <a:gd name="T12" fmla="*/ 448 w 800"/>
                <a:gd name="T13" fmla="*/ 65 h 796"/>
                <a:gd name="T14" fmla="*/ 351 w 800"/>
                <a:gd name="T15" fmla="*/ 0 h 796"/>
                <a:gd name="T16" fmla="*/ 331 w 800"/>
                <a:gd name="T17" fmla="*/ 68 h 796"/>
                <a:gd name="T18" fmla="*/ 218 w 800"/>
                <a:gd name="T19" fmla="*/ 41 h 796"/>
                <a:gd name="T20" fmla="*/ 223 w 800"/>
                <a:gd name="T21" fmla="*/ 111 h 796"/>
                <a:gd name="T22" fmla="*/ 107 w 800"/>
                <a:gd name="T23" fmla="*/ 125 h 796"/>
                <a:gd name="T24" fmla="*/ 135 w 800"/>
                <a:gd name="T25" fmla="*/ 189 h 796"/>
                <a:gd name="T26" fmla="*/ 31 w 800"/>
                <a:gd name="T27" fmla="*/ 241 h 796"/>
                <a:gd name="T28" fmla="*/ 80 w 800"/>
                <a:gd name="T29" fmla="*/ 292 h 796"/>
                <a:gd name="T30" fmla="*/ 0 w 800"/>
                <a:gd name="T31" fmla="*/ 377 h 796"/>
                <a:gd name="T32" fmla="*/ 63 w 800"/>
                <a:gd name="T33" fmla="*/ 398 h 796"/>
                <a:gd name="T34" fmla="*/ 0 w 800"/>
                <a:gd name="T35" fmla="*/ 419 h 796"/>
                <a:gd name="T36" fmla="*/ 80 w 800"/>
                <a:gd name="T37" fmla="*/ 504 h 796"/>
                <a:gd name="T38" fmla="*/ 31 w 800"/>
                <a:gd name="T39" fmla="*/ 555 h 796"/>
                <a:gd name="T40" fmla="*/ 135 w 800"/>
                <a:gd name="T41" fmla="*/ 607 h 796"/>
                <a:gd name="T42" fmla="*/ 107 w 800"/>
                <a:gd name="T43" fmla="*/ 671 h 796"/>
                <a:gd name="T44" fmla="*/ 223 w 800"/>
                <a:gd name="T45" fmla="*/ 685 h 796"/>
                <a:gd name="T46" fmla="*/ 218 w 800"/>
                <a:gd name="T47" fmla="*/ 755 h 796"/>
                <a:gd name="T48" fmla="*/ 331 w 800"/>
                <a:gd name="T49" fmla="*/ 728 h 796"/>
                <a:gd name="T50" fmla="*/ 351 w 800"/>
                <a:gd name="T51" fmla="*/ 796 h 796"/>
                <a:gd name="T52" fmla="*/ 448 w 800"/>
                <a:gd name="T53" fmla="*/ 731 h 796"/>
                <a:gd name="T54" fmla="*/ 490 w 800"/>
                <a:gd name="T55" fmla="*/ 788 h 796"/>
                <a:gd name="T56" fmla="*/ 560 w 800"/>
                <a:gd name="T57" fmla="*/ 695 h 796"/>
                <a:gd name="T58" fmla="*/ 618 w 800"/>
                <a:gd name="T59" fmla="*/ 734 h 796"/>
                <a:gd name="T60" fmla="*/ 651 w 800"/>
                <a:gd name="T61" fmla="*/ 622 h 796"/>
                <a:gd name="T62" fmla="*/ 720 w 800"/>
                <a:gd name="T63" fmla="*/ 639 h 796"/>
                <a:gd name="T64" fmla="*/ 713 w 800"/>
                <a:gd name="T65" fmla="*/ 523 h 796"/>
                <a:gd name="T66" fmla="*/ 783 w 800"/>
                <a:gd name="T67" fmla="*/ 515 h 796"/>
                <a:gd name="T68" fmla="*/ 737 w 800"/>
                <a:gd name="T69" fmla="*/ 408 h 796"/>
                <a:gd name="T70" fmla="*/ 737 w 800"/>
                <a:gd name="T71" fmla="*/ 388 h 796"/>
                <a:gd name="T72" fmla="*/ 783 w 800"/>
                <a:gd name="T73" fmla="*/ 281 h 796"/>
                <a:gd name="T74" fmla="*/ 674 w 800"/>
                <a:gd name="T75" fmla="*/ 398 h 796"/>
                <a:gd name="T76" fmla="*/ 126 w 800"/>
                <a:gd name="T77" fmla="*/ 398 h 796"/>
                <a:gd name="T78" fmla="*/ 674 w 800"/>
                <a:gd name="T79" fmla="*/ 39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0" h="796">
                  <a:moveTo>
                    <a:pt x="720" y="292"/>
                  </a:moveTo>
                  <a:cubicBezTo>
                    <a:pt x="718" y="286"/>
                    <a:pt x="715" y="280"/>
                    <a:pt x="713" y="273"/>
                  </a:cubicBezTo>
                  <a:cubicBezTo>
                    <a:pt x="769" y="241"/>
                    <a:pt x="769" y="241"/>
                    <a:pt x="769" y="241"/>
                  </a:cubicBezTo>
                  <a:cubicBezTo>
                    <a:pt x="720" y="157"/>
                    <a:pt x="720" y="157"/>
                    <a:pt x="720" y="157"/>
                  </a:cubicBezTo>
                  <a:cubicBezTo>
                    <a:pt x="664" y="189"/>
                    <a:pt x="664" y="189"/>
                    <a:pt x="664" y="189"/>
                  </a:cubicBezTo>
                  <a:cubicBezTo>
                    <a:pt x="660" y="184"/>
                    <a:pt x="656" y="179"/>
                    <a:pt x="651" y="174"/>
                  </a:cubicBezTo>
                  <a:cubicBezTo>
                    <a:pt x="693" y="125"/>
                    <a:pt x="693" y="125"/>
                    <a:pt x="693" y="125"/>
                  </a:cubicBezTo>
                  <a:cubicBezTo>
                    <a:pt x="618" y="62"/>
                    <a:pt x="618" y="62"/>
                    <a:pt x="618" y="62"/>
                  </a:cubicBezTo>
                  <a:cubicBezTo>
                    <a:pt x="577" y="111"/>
                    <a:pt x="577" y="111"/>
                    <a:pt x="577" y="111"/>
                  </a:cubicBezTo>
                  <a:cubicBezTo>
                    <a:pt x="571" y="108"/>
                    <a:pt x="566" y="104"/>
                    <a:pt x="560" y="101"/>
                  </a:cubicBezTo>
                  <a:cubicBezTo>
                    <a:pt x="582" y="41"/>
                    <a:pt x="582" y="41"/>
                    <a:pt x="582" y="41"/>
                  </a:cubicBezTo>
                  <a:cubicBezTo>
                    <a:pt x="490" y="8"/>
                    <a:pt x="490" y="8"/>
                    <a:pt x="490" y="8"/>
                  </a:cubicBezTo>
                  <a:cubicBezTo>
                    <a:pt x="468" y="68"/>
                    <a:pt x="468" y="68"/>
                    <a:pt x="468" y="68"/>
                  </a:cubicBezTo>
                  <a:cubicBezTo>
                    <a:pt x="462" y="67"/>
                    <a:pt x="455" y="66"/>
                    <a:pt x="448" y="65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1" y="65"/>
                    <a:pt x="351" y="65"/>
                    <a:pt x="351" y="65"/>
                  </a:cubicBezTo>
                  <a:cubicBezTo>
                    <a:pt x="345" y="66"/>
                    <a:pt x="338" y="67"/>
                    <a:pt x="331" y="68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4" y="104"/>
                    <a:pt x="228" y="108"/>
                    <a:pt x="223" y="111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44" y="179"/>
                    <a:pt x="140" y="184"/>
                    <a:pt x="135" y="189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84" y="280"/>
                    <a:pt x="82" y="286"/>
                    <a:pt x="80" y="292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63" y="388"/>
                    <a:pt x="63" y="388"/>
                    <a:pt x="63" y="388"/>
                  </a:cubicBezTo>
                  <a:cubicBezTo>
                    <a:pt x="63" y="391"/>
                    <a:pt x="63" y="395"/>
                    <a:pt x="63" y="398"/>
                  </a:cubicBezTo>
                  <a:cubicBezTo>
                    <a:pt x="63" y="401"/>
                    <a:pt x="63" y="405"/>
                    <a:pt x="63" y="408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80" y="504"/>
                    <a:pt x="80" y="504"/>
                    <a:pt x="80" y="504"/>
                  </a:cubicBezTo>
                  <a:cubicBezTo>
                    <a:pt x="82" y="510"/>
                    <a:pt x="84" y="516"/>
                    <a:pt x="87" y="523"/>
                  </a:cubicBezTo>
                  <a:cubicBezTo>
                    <a:pt x="31" y="555"/>
                    <a:pt x="31" y="555"/>
                    <a:pt x="31" y="555"/>
                  </a:cubicBezTo>
                  <a:cubicBezTo>
                    <a:pt x="80" y="639"/>
                    <a:pt x="80" y="639"/>
                    <a:pt x="80" y="639"/>
                  </a:cubicBezTo>
                  <a:cubicBezTo>
                    <a:pt x="135" y="607"/>
                    <a:pt x="135" y="607"/>
                    <a:pt x="135" y="607"/>
                  </a:cubicBezTo>
                  <a:cubicBezTo>
                    <a:pt x="140" y="612"/>
                    <a:pt x="144" y="617"/>
                    <a:pt x="148" y="622"/>
                  </a:cubicBezTo>
                  <a:cubicBezTo>
                    <a:pt x="107" y="671"/>
                    <a:pt x="107" y="671"/>
                    <a:pt x="107" y="671"/>
                  </a:cubicBezTo>
                  <a:cubicBezTo>
                    <a:pt x="181" y="734"/>
                    <a:pt x="181" y="734"/>
                    <a:pt x="181" y="734"/>
                  </a:cubicBezTo>
                  <a:cubicBezTo>
                    <a:pt x="223" y="685"/>
                    <a:pt x="223" y="685"/>
                    <a:pt x="223" y="685"/>
                  </a:cubicBezTo>
                  <a:cubicBezTo>
                    <a:pt x="228" y="688"/>
                    <a:pt x="234" y="692"/>
                    <a:pt x="240" y="695"/>
                  </a:cubicBezTo>
                  <a:cubicBezTo>
                    <a:pt x="218" y="755"/>
                    <a:pt x="218" y="755"/>
                    <a:pt x="218" y="755"/>
                  </a:cubicBezTo>
                  <a:cubicBezTo>
                    <a:pt x="310" y="788"/>
                    <a:pt x="310" y="788"/>
                    <a:pt x="310" y="788"/>
                  </a:cubicBezTo>
                  <a:cubicBezTo>
                    <a:pt x="331" y="728"/>
                    <a:pt x="331" y="728"/>
                    <a:pt x="331" y="728"/>
                  </a:cubicBezTo>
                  <a:cubicBezTo>
                    <a:pt x="338" y="729"/>
                    <a:pt x="345" y="731"/>
                    <a:pt x="351" y="731"/>
                  </a:cubicBezTo>
                  <a:cubicBezTo>
                    <a:pt x="351" y="796"/>
                    <a:pt x="351" y="796"/>
                    <a:pt x="351" y="796"/>
                  </a:cubicBezTo>
                  <a:cubicBezTo>
                    <a:pt x="448" y="796"/>
                    <a:pt x="448" y="796"/>
                    <a:pt x="448" y="796"/>
                  </a:cubicBezTo>
                  <a:cubicBezTo>
                    <a:pt x="448" y="731"/>
                    <a:pt x="448" y="731"/>
                    <a:pt x="448" y="731"/>
                  </a:cubicBezTo>
                  <a:cubicBezTo>
                    <a:pt x="455" y="731"/>
                    <a:pt x="462" y="729"/>
                    <a:pt x="468" y="728"/>
                  </a:cubicBezTo>
                  <a:cubicBezTo>
                    <a:pt x="490" y="788"/>
                    <a:pt x="490" y="788"/>
                    <a:pt x="490" y="788"/>
                  </a:cubicBezTo>
                  <a:cubicBezTo>
                    <a:pt x="582" y="755"/>
                    <a:pt x="582" y="755"/>
                    <a:pt x="582" y="755"/>
                  </a:cubicBezTo>
                  <a:cubicBezTo>
                    <a:pt x="560" y="695"/>
                    <a:pt x="560" y="695"/>
                    <a:pt x="560" y="695"/>
                  </a:cubicBezTo>
                  <a:cubicBezTo>
                    <a:pt x="566" y="692"/>
                    <a:pt x="571" y="688"/>
                    <a:pt x="577" y="685"/>
                  </a:cubicBezTo>
                  <a:cubicBezTo>
                    <a:pt x="618" y="734"/>
                    <a:pt x="618" y="734"/>
                    <a:pt x="618" y="734"/>
                  </a:cubicBezTo>
                  <a:cubicBezTo>
                    <a:pt x="693" y="671"/>
                    <a:pt x="693" y="671"/>
                    <a:pt x="693" y="671"/>
                  </a:cubicBezTo>
                  <a:cubicBezTo>
                    <a:pt x="651" y="622"/>
                    <a:pt x="651" y="622"/>
                    <a:pt x="651" y="622"/>
                  </a:cubicBezTo>
                  <a:cubicBezTo>
                    <a:pt x="656" y="617"/>
                    <a:pt x="660" y="612"/>
                    <a:pt x="664" y="607"/>
                  </a:cubicBezTo>
                  <a:cubicBezTo>
                    <a:pt x="720" y="639"/>
                    <a:pt x="720" y="639"/>
                    <a:pt x="720" y="639"/>
                  </a:cubicBezTo>
                  <a:cubicBezTo>
                    <a:pt x="769" y="555"/>
                    <a:pt x="769" y="555"/>
                    <a:pt x="769" y="555"/>
                  </a:cubicBezTo>
                  <a:cubicBezTo>
                    <a:pt x="713" y="523"/>
                    <a:pt x="713" y="523"/>
                    <a:pt x="713" y="523"/>
                  </a:cubicBezTo>
                  <a:cubicBezTo>
                    <a:pt x="715" y="516"/>
                    <a:pt x="718" y="510"/>
                    <a:pt x="720" y="504"/>
                  </a:cubicBezTo>
                  <a:cubicBezTo>
                    <a:pt x="783" y="515"/>
                    <a:pt x="783" y="515"/>
                    <a:pt x="783" y="515"/>
                  </a:cubicBezTo>
                  <a:cubicBezTo>
                    <a:pt x="800" y="419"/>
                    <a:pt x="800" y="419"/>
                    <a:pt x="800" y="419"/>
                  </a:cubicBezTo>
                  <a:cubicBezTo>
                    <a:pt x="737" y="408"/>
                    <a:pt x="737" y="408"/>
                    <a:pt x="737" y="408"/>
                  </a:cubicBezTo>
                  <a:cubicBezTo>
                    <a:pt x="737" y="405"/>
                    <a:pt x="737" y="401"/>
                    <a:pt x="737" y="398"/>
                  </a:cubicBezTo>
                  <a:cubicBezTo>
                    <a:pt x="737" y="395"/>
                    <a:pt x="737" y="391"/>
                    <a:pt x="737" y="388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783" y="281"/>
                    <a:pt x="783" y="281"/>
                    <a:pt x="783" y="281"/>
                  </a:cubicBezTo>
                  <a:lnTo>
                    <a:pt x="720" y="292"/>
                  </a:lnTo>
                  <a:close/>
                  <a:moveTo>
                    <a:pt x="674" y="398"/>
                  </a:moveTo>
                  <a:cubicBezTo>
                    <a:pt x="674" y="549"/>
                    <a:pt x="551" y="672"/>
                    <a:pt x="400" y="672"/>
                  </a:cubicBezTo>
                  <a:cubicBezTo>
                    <a:pt x="248" y="672"/>
                    <a:pt x="126" y="549"/>
                    <a:pt x="126" y="398"/>
                  </a:cubicBezTo>
                  <a:cubicBezTo>
                    <a:pt x="126" y="247"/>
                    <a:pt x="248" y="124"/>
                    <a:pt x="400" y="124"/>
                  </a:cubicBezTo>
                  <a:cubicBezTo>
                    <a:pt x="551" y="124"/>
                    <a:pt x="674" y="247"/>
                    <a:pt x="674" y="398"/>
                  </a:cubicBezTo>
                  <a:close/>
                </a:path>
              </a:pathLst>
            </a:custGeom>
            <a:solidFill>
              <a:srgbClr val="E6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5184582" y="1473035"/>
              <a:ext cx="834438" cy="834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5227899" y="1516352"/>
              <a:ext cx="747804" cy="747803"/>
            </a:xfrm>
            <a:prstGeom prst="ellipse">
              <a:avLst/>
            </a:prstGeom>
            <a:solidFill>
              <a:srgbClr val="E6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Freeform 22"/>
            <p:cNvSpPr>
              <a:spLocks noEditPoints="1"/>
            </p:cNvSpPr>
            <p:nvPr/>
          </p:nvSpPr>
          <p:spPr bwMode="auto">
            <a:xfrm rot="2586356">
              <a:off x="6002077" y="2392586"/>
              <a:ext cx="1176237" cy="1170996"/>
            </a:xfrm>
            <a:custGeom>
              <a:avLst/>
              <a:gdLst>
                <a:gd name="T0" fmla="*/ 713 w 800"/>
                <a:gd name="T1" fmla="*/ 273 h 796"/>
                <a:gd name="T2" fmla="*/ 720 w 800"/>
                <a:gd name="T3" fmla="*/ 157 h 796"/>
                <a:gd name="T4" fmla="*/ 651 w 800"/>
                <a:gd name="T5" fmla="*/ 174 h 796"/>
                <a:gd name="T6" fmla="*/ 618 w 800"/>
                <a:gd name="T7" fmla="*/ 62 h 796"/>
                <a:gd name="T8" fmla="*/ 560 w 800"/>
                <a:gd name="T9" fmla="*/ 101 h 796"/>
                <a:gd name="T10" fmla="*/ 490 w 800"/>
                <a:gd name="T11" fmla="*/ 8 h 796"/>
                <a:gd name="T12" fmla="*/ 448 w 800"/>
                <a:gd name="T13" fmla="*/ 65 h 796"/>
                <a:gd name="T14" fmla="*/ 351 w 800"/>
                <a:gd name="T15" fmla="*/ 0 h 796"/>
                <a:gd name="T16" fmla="*/ 331 w 800"/>
                <a:gd name="T17" fmla="*/ 68 h 796"/>
                <a:gd name="T18" fmla="*/ 218 w 800"/>
                <a:gd name="T19" fmla="*/ 41 h 796"/>
                <a:gd name="T20" fmla="*/ 223 w 800"/>
                <a:gd name="T21" fmla="*/ 111 h 796"/>
                <a:gd name="T22" fmla="*/ 107 w 800"/>
                <a:gd name="T23" fmla="*/ 125 h 796"/>
                <a:gd name="T24" fmla="*/ 135 w 800"/>
                <a:gd name="T25" fmla="*/ 189 h 796"/>
                <a:gd name="T26" fmla="*/ 31 w 800"/>
                <a:gd name="T27" fmla="*/ 241 h 796"/>
                <a:gd name="T28" fmla="*/ 80 w 800"/>
                <a:gd name="T29" fmla="*/ 292 h 796"/>
                <a:gd name="T30" fmla="*/ 0 w 800"/>
                <a:gd name="T31" fmla="*/ 377 h 796"/>
                <a:gd name="T32" fmla="*/ 63 w 800"/>
                <a:gd name="T33" fmla="*/ 398 h 796"/>
                <a:gd name="T34" fmla="*/ 0 w 800"/>
                <a:gd name="T35" fmla="*/ 419 h 796"/>
                <a:gd name="T36" fmla="*/ 80 w 800"/>
                <a:gd name="T37" fmla="*/ 504 h 796"/>
                <a:gd name="T38" fmla="*/ 31 w 800"/>
                <a:gd name="T39" fmla="*/ 555 h 796"/>
                <a:gd name="T40" fmla="*/ 135 w 800"/>
                <a:gd name="T41" fmla="*/ 607 h 796"/>
                <a:gd name="T42" fmla="*/ 107 w 800"/>
                <a:gd name="T43" fmla="*/ 671 h 796"/>
                <a:gd name="T44" fmla="*/ 223 w 800"/>
                <a:gd name="T45" fmla="*/ 685 h 796"/>
                <a:gd name="T46" fmla="*/ 218 w 800"/>
                <a:gd name="T47" fmla="*/ 755 h 796"/>
                <a:gd name="T48" fmla="*/ 331 w 800"/>
                <a:gd name="T49" fmla="*/ 728 h 796"/>
                <a:gd name="T50" fmla="*/ 351 w 800"/>
                <a:gd name="T51" fmla="*/ 796 h 796"/>
                <a:gd name="T52" fmla="*/ 448 w 800"/>
                <a:gd name="T53" fmla="*/ 731 h 796"/>
                <a:gd name="T54" fmla="*/ 490 w 800"/>
                <a:gd name="T55" fmla="*/ 788 h 796"/>
                <a:gd name="T56" fmla="*/ 560 w 800"/>
                <a:gd name="T57" fmla="*/ 695 h 796"/>
                <a:gd name="T58" fmla="*/ 618 w 800"/>
                <a:gd name="T59" fmla="*/ 734 h 796"/>
                <a:gd name="T60" fmla="*/ 651 w 800"/>
                <a:gd name="T61" fmla="*/ 622 h 796"/>
                <a:gd name="T62" fmla="*/ 720 w 800"/>
                <a:gd name="T63" fmla="*/ 639 h 796"/>
                <a:gd name="T64" fmla="*/ 713 w 800"/>
                <a:gd name="T65" fmla="*/ 523 h 796"/>
                <a:gd name="T66" fmla="*/ 783 w 800"/>
                <a:gd name="T67" fmla="*/ 515 h 796"/>
                <a:gd name="T68" fmla="*/ 737 w 800"/>
                <a:gd name="T69" fmla="*/ 408 h 796"/>
                <a:gd name="T70" fmla="*/ 737 w 800"/>
                <a:gd name="T71" fmla="*/ 388 h 796"/>
                <a:gd name="T72" fmla="*/ 783 w 800"/>
                <a:gd name="T73" fmla="*/ 281 h 796"/>
                <a:gd name="T74" fmla="*/ 674 w 800"/>
                <a:gd name="T75" fmla="*/ 398 h 796"/>
                <a:gd name="T76" fmla="*/ 126 w 800"/>
                <a:gd name="T77" fmla="*/ 398 h 796"/>
                <a:gd name="T78" fmla="*/ 674 w 800"/>
                <a:gd name="T79" fmla="*/ 39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0" h="796">
                  <a:moveTo>
                    <a:pt x="720" y="292"/>
                  </a:moveTo>
                  <a:cubicBezTo>
                    <a:pt x="718" y="286"/>
                    <a:pt x="715" y="280"/>
                    <a:pt x="713" y="273"/>
                  </a:cubicBezTo>
                  <a:cubicBezTo>
                    <a:pt x="769" y="241"/>
                    <a:pt x="769" y="241"/>
                    <a:pt x="769" y="241"/>
                  </a:cubicBezTo>
                  <a:cubicBezTo>
                    <a:pt x="720" y="157"/>
                    <a:pt x="720" y="157"/>
                    <a:pt x="720" y="157"/>
                  </a:cubicBezTo>
                  <a:cubicBezTo>
                    <a:pt x="664" y="189"/>
                    <a:pt x="664" y="189"/>
                    <a:pt x="664" y="189"/>
                  </a:cubicBezTo>
                  <a:cubicBezTo>
                    <a:pt x="660" y="184"/>
                    <a:pt x="656" y="179"/>
                    <a:pt x="651" y="174"/>
                  </a:cubicBezTo>
                  <a:cubicBezTo>
                    <a:pt x="693" y="125"/>
                    <a:pt x="693" y="125"/>
                    <a:pt x="693" y="125"/>
                  </a:cubicBezTo>
                  <a:cubicBezTo>
                    <a:pt x="618" y="62"/>
                    <a:pt x="618" y="62"/>
                    <a:pt x="618" y="62"/>
                  </a:cubicBezTo>
                  <a:cubicBezTo>
                    <a:pt x="577" y="111"/>
                    <a:pt x="577" y="111"/>
                    <a:pt x="577" y="111"/>
                  </a:cubicBezTo>
                  <a:cubicBezTo>
                    <a:pt x="571" y="108"/>
                    <a:pt x="566" y="104"/>
                    <a:pt x="560" y="101"/>
                  </a:cubicBezTo>
                  <a:cubicBezTo>
                    <a:pt x="582" y="41"/>
                    <a:pt x="582" y="41"/>
                    <a:pt x="582" y="41"/>
                  </a:cubicBezTo>
                  <a:cubicBezTo>
                    <a:pt x="490" y="8"/>
                    <a:pt x="490" y="8"/>
                    <a:pt x="490" y="8"/>
                  </a:cubicBezTo>
                  <a:cubicBezTo>
                    <a:pt x="468" y="68"/>
                    <a:pt x="468" y="68"/>
                    <a:pt x="468" y="68"/>
                  </a:cubicBezTo>
                  <a:cubicBezTo>
                    <a:pt x="462" y="67"/>
                    <a:pt x="455" y="66"/>
                    <a:pt x="448" y="65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1" y="65"/>
                    <a:pt x="351" y="65"/>
                    <a:pt x="351" y="65"/>
                  </a:cubicBezTo>
                  <a:cubicBezTo>
                    <a:pt x="345" y="66"/>
                    <a:pt x="338" y="67"/>
                    <a:pt x="331" y="68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4" y="104"/>
                    <a:pt x="228" y="108"/>
                    <a:pt x="223" y="111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44" y="179"/>
                    <a:pt x="140" y="184"/>
                    <a:pt x="135" y="189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84" y="280"/>
                    <a:pt x="82" y="286"/>
                    <a:pt x="80" y="292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63" y="388"/>
                    <a:pt x="63" y="388"/>
                    <a:pt x="63" y="388"/>
                  </a:cubicBezTo>
                  <a:cubicBezTo>
                    <a:pt x="63" y="391"/>
                    <a:pt x="63" y="395"/>
                    <a:pt x="63" y="398"/>
                  </a:cubicBezTo>
                  <a:cubicBezTo>
                    <a:pt x="63" y="401"/>
                    <a:pt x="63" y="405"/>
                    <a:pt x="63" y="408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80" y="504"/>
                    <a:pt x="80" y="504"/>
                    <a:pt x="80" y="504"/>
                  </a:cubicBezTo>
                  <a:cubicBezTo>
                    <a:pt x="82" y="510"/>
                    <a:pt x="84" y="516"/>
                    <a:pt x="87" y="523"/>
                  </a:cubicBezTo>
                  <a:cubicBezTo>
                    <a:pt x="31" y="555"/>
                    <a:pt x="31" y="555"/>
                    <a:pt x="31" y="555"/>
                  </a:cubicBezTo>
                  <a:cubicBezTo>
                    <a:pt x="80" y="639"/>
                    <a:pt x="80" y="639"/>
                    <a:pt x="80" y="639"/>
                  </a:cubicBezTo>
                  <a:cubicBezTo>
                    <a:pt x="135" y="607"/>
                    <a:pt x="135" y="607"/>
                    <a:pt x="135" y="607"/>
                  </a:cubicBezTo>
                  <a:cubicBezTo>
                    <a:pt x="140" y="612"/>
                    <a:pt x="144" y="617"/>
                    <a:pt x="148" y="622"/>
                  </a:cubicBezTo>
                  <a:cubicBezTo>
                    <a:pt x="107" y="671"/>
                    <a:pt x="107" y="671"/>
                    <a:pt x="107" y="671"/>
                  </a:cubicBezTo>
                  <a:cubicBezTo>
                    <a:pt x="181" y="734"/>
                    <a:pt x="181" y="734"/>
                    <a:pt x="181" y="734"/>
                  </a:cubicBezTo>
                  <a:cubicBezTo>
                    <a:pt x="223" y="685"/>
                    <a:pt x="223" y="685"/>
                    <a:pt x="223" y="685"/>
                  </a:cubicBezTo>
                  <a:cubicBezTo>
                    <a:pt x="228" y="688"/>
                    <a:pt x="234" y="692"/>
                    <a:pt x="240" y="695"/>
                  </a:cubicBezTo>
                  <a:cubicBezTo>
                    <a:pt x="218" y="755"/>
                    <a:pt x="218" y="755"/>
                    <a:pt x="218" y="755"/>
                  </a:cubicBezTo>
                  <a:cubicBezTo>
                    <a:pt x="310" y="788"/>
                    <a:pt x="310" y="788"/>
                    <a:pt x="310" y="788"/>
                  </a:cubicBezTo>
                  <a:cubicBezTo>
                    <a:pt x="331" y="728"/>
                    <a:pt x="331" y="728"/>
                    <a:pt x="331" y="728"/>
                  </a:cubicBezTo>
                  <a:cubicBezTo>
                    <a:pt x="338" y="729"/>
                    <a:pt x="345" y="731"/>
                    <a:pt x="351" y="731"/>
                  </a:cubicBezTo>
                  <a:cubicBezTo>
                    <a:pt x="351" y="796"/>
                    <a:pt x="351" y="796"/>
                    <a:pt x="351" y="796"/>
                  </a:cubicBezTo>
                  <a:cubicBezTo>
                    <a:pt x="448" y="796"/>
                    <a:pt x="448" y="796"/>
                    <a:pt x="448" y="796"/>
                  </a:cubicBezTo>
                  <a:cubicBezTo>
                    <a:pt x="448" y="731"/>
                    <a:pt x="448" y="731"/>
                    <a:pt x="448" y="731"/>
                  </a:cubicBezTo>
                  <a:cubicBezTo>
                    <a:pt x="455" y="731"/>
                    <a:pt x="462" y="729"/>
                    <a:pt x="468" y="728"/>
                  </a:cubicBezTo>
                  <a:cubicBezTo>
                    <a:pt x="490" y="788"/>
                    <a:pt x="490" y="788"/>
                    <a:pt x="490" y="788"/>
                  </a:cubicBezTo>
                  <a:cubicBezTo>
                    <a:pt x="582" y="755"/>
                    <a:pt x="582" y="755"/>
                    <a:pt x="582" y="755"/>
                  </a:cubicBezTo>
                  <a:cubicBezTo>
                    <a:pt x="560" y="695"/>
                    <a:pt x="560" y="695"/>
                    <a:pt x="560" y="695"/>
                  </a:cubicBezTo>
                  <a:cubicBezTo>
                    <a:pt x="566" y="692"/>
                    <a:pt x="571" y="688"/>
                    <a:pt x="577" y="685"/>
                  </a:cubicBezTo>
                  <a:cubicBezTo>
                    <a:pt x="618" y="734"/>
                    <a:pt x="618" y="734"/>
                    <a:pt x="618" y="734"/>
                  </a:cubicBezTo>
                  <a:cubicBezTo>
                    <a:pt x="693" y="671"/>
                    <a:pt x="693" y="671"/>
                    <a:pt x="693" y="671"/>
                  </a:cubicBezTo>
                  <a:cubicBezTo>
                    <a:pt x="651" y="622"/>
                    <a:pt x="651" y="622"/>
                    <a:pt x="651" y="622"/>
                  </a:cubicBezTo>
                  <a:cubicBezTo>
                    <a:pt x="656" y="617"/>
                    <a:pt x="660" y="612"/>
                    <a:pt x="664" y="607"/>
                  </a:cubicBezTo>
                  <a:cubicBezTo>
                    <a:pt x="720" y="639"/>
                    <a:pt x="720" y="639"/>
                    <a:pt x="720" y="639"/>
                  </a:cubicBezTo>
                  <a:cubicBezTo>
                    <a:pt x="769" y="555"/>
                    <a:pt x="769" y="555"/>
                    <a:pt x="769" y="555"/>
                  </a:cubicBezTo>
                  <a:cubicBezTo>
                    <a:pt x="713" y="523"/>
                    <a:pt x="713" y="523"/>
                    <a:pt x="713" y="523"/>
                  </a:cubicBezTo>
                  <a:cubicBezTo>
                    <a:pt x="715" y="516"/>
                    <a:pt x="718" y="510"/>
                    <a:pt x="720" y="504"/>
                  </a:cubicBezTo>
                  <a:cubicBezTo>
                    <a:pt x="783" y="515"/>
                    <a:pt x="783" y="515"/>
                    <a:pt x="783" y="515"/>
                  </a:cubicBezTo>
                  <a:cubicBezTo>
                    <a:pt x="800" y="419"/>
                    <a:pt x="800" y="419"/>
                    <a:pt x="800" y="419"/>
                  </a:cubicBezTo>
                  <a:cubicBezTo>
                    <a:pt x="737" y="408"/>
                    <a:pt x="737" y="408"/>
                    <a:pt x="737" y="408"/>
                  </a:cubicBezTo>
                  <a:cubicBezTo>
                    <a:pt x="737" y="405"/>
                    <a:pt x="737" y="401"/>
                    <a:pt x="737" y="398"/>
                  </a:cubicBezTo>
                  <a:cubicBezTo>
                    <a:pt x="737" y="395"/>
                    <a:pt x="737" y="391"/>
                    <a:pt x="737" y="388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783" y="281"/>
                    <a:pt x="783" y="281"/>
                    <a:pt x="783" y="281"/>
                  </a:cubicBezTo>
                  <a:lnTo>
                    <a:pt x="720" y="292"/>
                  </a:lnTo>
                  <a:close/>
                  <a:moveTo>
                    <a:pt x="674" y="398"/>
                  </a:moveTo>
                  <a:cubicBezTo>
                    <a:pt x="674" y="549"/>
                    <a:pt x="551" y="672"/>
                    <a:pt x="400" y="672"/>
                  </a:cubicBezTo>
                  <a:cubicBezTo>
                    <a:pt x="248" y="672"/>
                    <a:pt x="126" y="549"/>
                    <a:pt x="126" y="398"/>
                  </a:cubicBezTo>
                  <a:cubicBezTo>
                    <a:pt x="126" y="247"/>
                    <a:pt x="248" y="124"/>
                    <a:pt x="400" y="124"/>
                  </a:cubicBezTo>
                  <a:cubicBezTo>
                    <a:pt x="551" y="124"/>
                    <a:pt x="674" y="247"/>
                    <a:pt x="674" y="398"/>
                  </a:cubicBezTo>
                  <a:close/>
                </a:path>
              </a:pathLst>
            </a:cu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6172976" y="2560329"/>
              <a:ext cx="834438" cy="834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6216293" y="2603646"/>
              <a:ext cx="747804" cy="747803"/>
            </a:xfrm>
            <a:prstGeom prst="ellipse">
              <a:avLst/>
            </a:prstGeom>
            <a:solidFill>
              <a:srgbClr val="B5C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Freeform 22"/>
            <p:cNvSpPr>
              <a:spLocks noEditPoints="1"/>
            </p:cNvSpPr>
            <p:nvPr/>
          </p:nvSpPr>
          <p:spPr bwMode="auto">
            <a:xfrm rot="2586356">
              <a:off x="5013683" y="3479881"/>
              <a:ext cx="1176237" cy="1170996"/>
            </a:xfrm>
            <a:custGeom>
              <a:avLst/>
              <a:gdLst>
                <a:gd name="T0" fmla="*/ 713 w 800"/>
                <a:gd name="T1" fmla="*/ 273 h 796"/>
                <a:gd name="T2" fmla="*/ 720 w 800"/>
                <a:gd name="T3" fmla="*/ 157 h 796"/>
                <a:gd name="T4" fmla="*/ 651 w 800"/>
                <a:gd name="T5" fmla="*/ 174 h 796"/>
                <a:gd name="T6" fmla="*/ 618 w 800"/>
                <a:gd name="T7" fmla="*/ 62 h 796"/>
                <a:gd name="T8" fmla="*/ 560 w 800"/>
                <a:gd name="T9" fmla="*/ 101 h 796"/>
                <a:gd name="T10" fmla="*/ 490 w 800"/>
                <a:gd name="T11" fmla="*/ 8 h 796"/>
                <a:gd name="T12" fmla="*/ 448 w 800"/>
                <a:gd name="T13" fmla="*/ 65 h 796"/>
                <a:gd name="T14" fmla="*/ 351 w 800"/>
                <a:gd name="T15" fmla="*/ 0 h 796"/>
                <a:gd name="T16" fmla="*/ 331 w 800"/>
                <a:gd name="T17" fmla="*/ 68 h 796"/>
                <a:gd name="T18" fmla="*/ 218 w 800"/>
                <a:gd name="T19" fmla="*/ 41 h 796"/>
                <a:gd name="T20" fmla="*/ 223 w 800"/>
                <a:gd name="T21" fmla="*/ 111 h 796"/>
                <a:gd name="T22" fmla="*/ 107 w 800"/>
                <a:gd name="T23" fmla="*/ 125 h 796"/>
                <a:gd name="T24" fmla="*/ 135 w 800"/>
                <a:gd name="T25" fmla="*/ 189 h 796"/>
                <a:gd name="T26" fmla="*/ 31 w 800"/>
                <a:gd name="T27" fmla="*/ 241 h 796"/>
                <a:gd name="T28" fmla="*/ 80 w 800"/>
                <a:gd name="T29" fmla="*/ 292 h 796"/>
                <a:gd name="T30" fmla="*/ 0 w 800"/>
                <a:gd name="T31" fmla="*/ 377 h 796"/>
                <a:gd name="T32" fmla="*/ 63 w 800"/>
                <a:gd name="T33" fmla="*/ 398 h 796"/>
                <a:gd name="T34" fmla="*/ 0 w 800"/>
                <a:gd name="T35" fmla="*/ 419 h 796"/>
                <a:gd name="T36" fmla="*/ 80 w 800"/>
                <a:gd name="T37" fmla="*/ 504 h 796"/>
                <a:gd name="T38" fmla="*/ 31 w 800"/>
                <a:gd name="T39" fmla="*/ 555 h 796"/>
                <a:gd name="T40" fmla="*/ 135 w 800"/>
                <a:gd name="T41" fmla="*/ 607 h 796"/>
                <a:gd name="T42" fmla="*/ 107 w 800"/>
                <a:gd name="T43" fmla="*/ 671 h 796"/>
                <a:gd name="T44" fmla="*/ 223 w 800"/>
                <a:gd name="T45" fmla="*/ 685 h 796"/>
                <a:gd name="T46" fmla="*/ 218 w 800"/>
                <a:gd name="T47" fmla="*/ 755 h 796"/>
                <a:gd name="T48" fmla="*/ 331 w 800"/>
                <a:gd name="T49" fmla="*/ 728 h 796"/>
                <a:gd name="T50" fmla="*/ 351 w 800"/>
                <a:gd name="T51" fmla="*/ 796 h 796"/>
                <a:gd name="T52" fmla="*/ 448 w 800"/>
                <a:gd name="T53" fmla="*/ 731 h 796"/>
                <a:gd name="T54" fmla="*/ 490 w 800"/>
                <a:gd name="T55" fmla="*/ 788 h 796"/>
                <a:gd name="T56" fmla="*/ 560 w 800"/>
                <a:gd name="T57" fmla="*/ 695 h 796"/>
                <a:gd name="T58" fmla="*/ 618 w 800"/>
                <a:gd name="T59" fmla="*/ 734 h 796"/>
                <a:gd name="T60" fmla="*/ 651 w 800"/>
                <a:gd name="T61" fmla="*/ 622 h 796"/>
                <a:gd name="T62" fmla="*/ 720 w 800"/>
                <a:gd name="T63" fmla="*/ 639 h 796"/>
                <a:gd name="T64" fmla="*/ 713 w 800"/>
                <a:gd name="T65" fmla="*/ 523 h 796"/>
                <a:gd name="T66" fmla="*/ 783 w 800"/>
                <a:gd name="T67" fmla="*/ 515 h 796"/>
                <a:gd name="T68" fmla="*/ 737 w 800"/>
                <a:gd name="T69" fmla="*/ 408 h 796"/>
                <a:gd name="T70" fmla="*/ 737 w 800"/>
                <a:gd name="T71" fmla="*/ 388 h 796"/>
                <a:gd name="T72" fmla="*/ 783 w 800"/>
                <a:gd name="T73" fmla="*/ 281 h 796"/>
                <a:gd name="T74" fmla="*/ 674 w 800"/>
                <a:gd name="T75" fmla="*/ 398 h 796"/>
                <a:gd name="T76" fmla="*/ 126 w 800"/>
                <a:gd name="T77" fmla="*/ 398 h 796"/>
                <a:gd name="T78" fmla="*/ 674 w 800"/>
                <a:gd name="T79" fmla="*/ 39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0" h="796">
                  <a:moveTo>
                    <a:pt x="720" y="292"/>
                  </a:moveTo>
                  <a:cubicBezTo>
                    <a:pt x="718" y="286"/>
                    <a:pt x="715" y="280"/>
                    <a:pt x="713" y="273"/>
                  </a:cubicBezTo>
                  <a:cubicBezTo>
                    <a:pt x="769" y="241"/>
                    <a:pt x="769" y="241"/>
                    <a:pt x="769" y="241"/>
                  </a:cubicBezTo>
                  <a:cubicBezTo>
                    <a:pt x="720" y="157"/>
                    <a:pt x="720" y="157"/>
                    <a:pt x="720" y="157"/>
                  </a:cubicBezTo>
                  <a:cubicBezTo>
                    <a:pt x="664" y="189"/>
                    <a:pt x="664" y="189"/>
                    <a:pt x="664" y="189"/>
                  </a:cubicBezTo>
                  <a:cubicBezTo>
                    <a:pt x="660" y="184"/>
                    <a:pt x="656" y="179"/>
                    <a:pt x="651" y="174"/>
                  </a:cubicBezTo>
                  <a:cubicBezTo>
                    <a:pt x="693" y="125"/>
                    <a:pt x="693" y="125"/>
                    <a:pt x="693" y="125"/>
                  </a:cubicBezTo>
                  <a:cubicBezTo>
                    <a:pt x="618" y="62"/>
                    <a:pt x="618" y="62"/>
                    <a:pt x="618" y="62"/>
                  </a:cubicBezTo>
                  <a:cubicBezTo>
                    <a:pt x="577" y="111"/>
                    <a:pt x="577" y="111"/>
                    <a:pt x="577" y="111"/>
                  </a:cubicBezTo>
                  <a:cubicBezTo>
                    <a:pt x="571" y="108"/>
                    <a:pt x="566" y="104"/>
                    <a:pt x="560" y="101"/>
                  </a:cubicBezTo>
                  <a:cubicBezTo>
                    <a:pt x="582" y="41"/>
                    <a:pt x="582" y="41"/>
                    <a:pt x="582" y="41"/>
                  </a:cubicBezTo>
                  <a:cubicBezTo>
                    <a:pt x="490" y="8"/>
                    <a:pt x="490" y="8"/>
                    <a:pt x="490" y="8"/>
                  </a:cubicBezTo>
                  <a:cubicBezTo>
                    <a:pt x="468" y="68"/>
                    <a:pt x="468" y="68"/>
                    <a:pt x="468" y="68"/>
                  </a:cubicBezTo>
                  <a:cubicBezTo>
                    <a:pt x="462" y="67"/>
                    <a:pt x="455" y="66"/>
                    <a:pt x="448" y="65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1" y="65"/>
                    <a:pt x="351" y="65"/>
                    <a:pt x="351" y="65"/>
                  </a:cubicBezTo>
                  <a:cubicBezTo>
                    <a:pt x="345" y="66"/>
                    <a:pt x="338" y="67"/>
                    <a:pt x="331" y="68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4" y="104"/>
                    <a:pt x="228" y="108"/>
                    <a:pt x="223" y="111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44" y="179"/>
                    <a:pt x="140" y="184"/>
                    <a:pt x="135" y="189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84" y="280"/>
                    <a:pt x="82" y="286"/>
                    <a:pt x="80" y="292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63" y="388"/>
                    <a:pt x="63" y="388"/>
                    <a:pt x="63" y="388"/>
                  </a:cubicBezTo>
                  <a:cubicBezTo>
                    <a:pt x="63" y="391"/>
                    <a:pt x="63" y="395"/>
                    <a:pt x="63" y="398"/>
                  </a:cubicBezTo>
                  <a:cubicBezTo>
                    <a:pt x="63" y="401"/>
                    <a:pt x="63" y="405"/>
                    <a:pt x="63" y="408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80" y="504"/>
                    <a:pt x="80" y="504"/>
                    <a:pt x="80" y="504"/>
                  </a:cubicBezTo>
                  <a:cubicBezTo>
                    <a:pt x="82" y="510"/>
                    <a:pt x="84" y="516"/>
                    <a:pt x="87" y="523"/>
                  </a:cubicBezTo>
                  <a:cubicBezTo>
                    <a:pt x="31" y="555"/>
                    <a:pt x="31" y="555"/>
                    <a:pt x="31" y="555"/>
                  </a:cubicBezTo>
                  <a:cubicBezTo>
                    <a:pt x="80" y="639"/>
                    <a:pt x="80" y="639"/>
                    <a:pt x="80" y="639"/>
                  </a:cubicBezTo>
                  <a:cubicBezTo>
                    <a:pt x="135" y="607"/>
                    <a:pt x="135" y="607"/>
                    <a:pt x="135" y="607"/>
                  </a:cubicBezTo>
                  <a:cubicBezTo>
                    <a:pt x="140" y="612"/>
                    <a:pt x="144" y="617"/>
                    <a:pt x="148" y="622"/>
                  </a:cubicBezTo>
                  <a:cubicBezTo>
                    <a:pt x="107" y="671"/>
                    <a:pt x="107" y="671"/>
                    <a:pt x="107" y="671"/>
                  </a:cubicBezTo>
                  <a:cubicBezTo>
                    <a:pt x="181" y="734"/>
                    <a:pt x="181" y="734"/>
                    <a:pt x="181" y="734"/>
                  </a:cubicBezTo>
                  <a:cubicBezTo>
                    <a:pt x="223" y="685"/>
                    <a:pt x="223" y="685"/>
                    <a:pt x="223" y="685"/>
                  </a:cubicBezTo>
                  <a:cubicBezTo>
                    <a:pt x="228" y="688"/>
                    <a:pt x="234" y="692"/>
                    <a:pt x="240" y="695"/>
                  </a:cubicBezTo>
                  <a:cubicBezTo>
                    <a:pt x="218" y="755"/>
                    <a:pt x="218" y="755"/>
                    <a:pt x="218" y="755"/>
                  </a:cubicBezTo>
                  <a:cubicBezTo>
                    <a:pt x="310" y="788"/>
                    <a:pt x="310" y="788"/>
                    <a:pt x="310" y="788"/>
                  </a:cubicBezTo>
                  <a:cubicBezTo>
                    <a:pt x="331" y="728"/>
                    <a:pt x="331" y="728"/>
                    <a:pt x="331" y="728"/>
                  </a:cubicBezTo>
                  <a:cubicBezTo>
                    <a:pt x="338" y="729"/>
                    <a:pt x="345" y="731"/>
                    <a:pt x="351" y="731"/>
                  </a:cubicBezTo>
                  <a:cubicBezTo>
                    <a:pt x="351" y="796"/>
                    <a:pt x="351" y="796"/>
                    <a:pt x="351" y="796"/>
                  </a:cubicBezTo>
                  <a:cubicBezTo>
                    <a:pt x="448" y="796"/>
                    <a:pt x="448" y="796"/>
                    <a:pt x="448" y="796"/>
                  </a:cubicBezTo>
                  <a:cubicBezTo>
                    <a:pt x="448" y="731"/>
                    <a:pt x="448" y="731"/>
                    <a:pt x="448" y="731"/>
                  </a:cubicBezTo>
                  <a:cubicBezTo>
                    <a:pt x="455" y="731"/>
                    <a:pt x="462" y="729"/>
                    <a:pt x="468" y="728"/>
                  </a:cubicBezTo>
                  <a:cubicBezTo>
                    <a:pt x="490" y="788"/>
                    <a:pt x="490" y="788"/>
                    <a:pt x="490" y="788"/>
                  </a:cubicBezTo>
                  <a:cubicBezTo>
                    <a:pt x="582" y="755"/>
                    <a:pt x="582" y="755"/>
                    <a:pt x="582" y="755"/>
                  </a:cubicBezTo>
                  <a:cubicBezTo>
                    <a:pt x="560" y="695"/>
                    <a:pt x="560" y="695"/>
                    <a:pt x="560" y="695"/>
                  </a:cubicBezTo>
                  <a:cubicBezTo>
                    <a:pt x="566" y="692"/>
                    <a:pt x="571" y="688"/>
                    <a:pt x="577" y="685"/>
                  </a:cubicBezTo>
                  <a:cubicBezTo>
                    <a:pt x="618" y="734"/>
                    <a:pt x="618" y="734"/>
                    <a:pt x="618" y="734"/>
                  </a:cubicBezTo>
                  <a:cubicBezTo>
                    <a:pt x="693" y="671"/>
                    <a:pt x="693" y="671"/>
                    <a:pt x="693" y="671"/>
                  </a:cubicBezTo>
                  <a:cubicBezTo>
                    <a:pt x="651" y="622"/>
                    <a:pt x="651" y="622"/>
                    <a:pt x="651" y="622"/>
                  </a:cubicBezTo>
                  <a:cubicBezTo>
                    <a:pt x="656" y="617"/>
                    <a:pt x="660" y="612"/>
                    <a:pt x="664" y="607"/>
                  </a:cubicBezTo>
                  <a:cubicBezTo>
                    <a:pt x="720" y="639"/>
                    <a:pt x="720" y="639"/>
                    <a:pt x="720" y="639"/>
                  </a:cubicBezTo>
                  <a:cubicBezTo>
                    <a:pt x="769" y="555"/>
                    <a:pt x="769" y="555"/>
                    <a:pt x="769" y="555"/>
                  </a:cubicBezTo>
                  <a:cubicBezTo>
                    <a:pt x="713" y="523"/>
                    <a:pt x="713" y="523"/>
                    <a:pt x="713" y="523"/>
                  </a:cubicBezTo>
                  <a:cubicBezTo>
                    <a:pt x="715" y="516"/>
                    <a:pt x="718" y="510"/>
                    <a:pt x="720" y="504"/>
                  </a:cubicBezTo>
                  <a:cubicBezTo>
                    <a:pt x="783" y="515"/>
                    <a:pt x="783" y="515"/>
                    <a:pt x="783" y="515"/>
                  </a:cubicBezTo>
                  <a:cubicBezTo>
                    <a:pt x="800" y="419"/>
                    <a:pt x="800" y="419"/>
                    <a:pt x="800" y="419"/>
                  </a:cubicBezTo>
                  <a:cubicBezTo>
                    <a:pt x="737" y="408"/>
                    <a:pt x="737" y="408"/>
                    <a:pt x="737" y="408"/>
                  </a:cubicBezTo>
                  <a:cubicBezTo>
                    <a:pt x="737" y="405"/>
                    <a:pt x="737" y="401"/>
                    <a:pt x="737" y="398"/>
                  </a:cubicBezTo>
                  <a:cubicBezTo>
                    <a:pt x="737" y="395"/>
                    <a:pt x="737" y="391"/>
                    <a:pt x="737" y="388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783" y="281"/>
                    <a:pt x="783" y="281"/>
                    <a:pt x="783" y="281"/>
                  </a:cubicBezTo>
                  <a:lnTo>
                    <a:pt x="720" y="292"/>
                  </a:lnTo>
                  <a:close/>
                  <a:moveTo>
                    <a:pt x="674" y="398"/>
                  </a:moveTo>
                  <a:cubicBezTo>
                    <a:pt x="674" y="549"/>
                    <a:pt x="551" y="672"/>
                    <a:pt x="400" y="672"/>
                  </a:cubicBezTo>
                  <a:cubicBezTo>
                    <a:pt x="248" y="672"/>
                    <a:pt x="126" y="549"/>
                    <a:pt x="126" y="398"/>
                  </a:cubicBezTo>
                  <a:cubicBezTo>
                    <a:pt x="126" y="247"/>
                    <a:pt x="248" y="124"/>
                    <a:pt x="400" y="124"/>
                  </a:cubicBezTo>
                  <a:cubicBezTo>
                    <a:pt x="551" y="124"/>
                    <a:pt x="674" y="247"/>
                    <a:pt x="674" y="398"/>
                  </a:cubicBezTo>
                  <a:close/>
                </a:path>
              </a:pathLst>
            </a:cu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5184582" y="3647624"/>
              <a:ext cx="834438" cy="834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5227899" y="3690941"/>
              <a:ext cx="747804" cy="747803"/>
            </a:xfrm>
            <a:prstGeom prst="ellipse">
              <a:avLst/>
            </a:prstGeom>
            <a:solidFill>
              <a:srgbClr val="43B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Freeform 22"/>
            <p:cNvSpPr>
              <a:spLocks noEditPoints="1"/>
            </p:cNvSpPr>
            <p:nvPr/>
          </p:nvSpPr>
          <p:spPr bwMode="auto">
            <a:xfrm rot="2586356">
              <a:off x="6002077" y="4567174"/>
              <a:ext cx="1176237" cy="1170996"/>
            </a:xfrm>
            <a:custGeom>
              <a:avLst/>
              <a:gdLst>
                <a:gd name="T0" fmla="*/ 713 w 800"/>
                <a:gd name="T1" fmla="*/ 273 h 796"/>
                <a:gd name="T2" fmla="*/ 720 w 800"/>
                <a:gd name="T3" fmla="*/ 157 h 796"/>
                <a:gd name="T4" fmla="*/ 651 w 800"/>
                <a:gd name="T5" fmla="*/ 174 h 796"/>
                <a:gd name="T6" fmla="*/ 618 w 800"/>
                <a:gd name="T7" fmla="*/ 62 h 796"/>
                <a:gd name="T8" fmla="*/ 560 w 800"/>
                <a:gd name="T9" fmla="*/ 101 h 796"/>
                <a:gd name="T10" fmla="*/ 490 w 800"/>
                <a:gd name="T11" fmla="*/ 8 h 796"/>
                <a:gd name="T12" fmla="*/ 448 w 800"/>
                <a:gd name="T13" fmla="*/ 65 h 796"/>
                <a:gd name="T14" fmla="*/ 351 w 800"/>
                <a:gd name="T15" fmla="*/ 0 h 796"/>
                <a:gd name="T16" fmla="*/ 331 w 800"/>
                <a:gd name="T17" fmla="*/ 68 h 796"/>
                <a:gd name="T18" fmla="*/ 218 w 800"/>
                <a:gd name="T19" fmla="*/ 41 h 796"/>
                <a:gd name="T20" fmla="*/ 223 w 800"/>
                <a:gd name="T21" fmla="*/ 111 h 796"/>
                <a:gd name="T22" fmla="*/ 107 w 800"/>
                <a:gd name="T23" fmla="*/ 125 h 796"/>
                <a:gd name="T24" fmla="*/ 135 w 800"/>
                <a:gd name="T25" fmla="*/ 189 h 796"/>
                <a:gd name="T26" fmla="*/ 31 w 800"/>
                <a:gd name="T27" fmla="*/ 241 h 796"/>
                <a:gd name="T28" fmla="*/ 80 w 800"/>
                <a:gd name="T29" fmla="*/ 292 h 796"/>
                <a:gd name="T30" fmla="*/ 0 w 800"/>
                <a:gd name="T31" fmla="*/ 377 h 796"/>
                <a:gd name="T32" fmla="*/ 63 w 800"/>
                <a:gd name="T33" fmla="*/ 398 h 796"/>
                <a:gd name="T34" fmla="*/ 0 w 800"/>
                <a:gd name="T35" fmla="*/ 419 h 796"/>
                <a:gd name="T36" fmla="*/ 80 w 800"/>
                <a:gd name="T37" fmla="*/ 504 h 796"/>
                <a:gd name="T38" fmla="*/ 31 w 800"/>
                <a:gd name="T39" fmla="*/ 555 h 796"/>
                <a:gd name="T40" fmla="*/ 135 w 800"/>
                <a:gd name="T41" fmla="*/ 607 h 796"/>
                <a:gd name="T42" fmla="*/ 107 w 800"/>
                <a:gd name="T43" fmla="*/ 671 h 796"/>
                <a:gd name="T44" fmla="*/ 223 w 800"/>
                <a:gd name="T45" fmla="*/ 685 h 796"/>
                <a:gd name="T46" fmla="*/ 218 w 800"/>
                <a:gd name="T47" fmla="*/ 755 h 796"/>
                <a:gd name="T48" fmla="*/ 331 w 800"/>
                <a:gd name="T49" fmla="*/ 728 h 796"/>
                <a:gd name="T50" fmla="*/ 351 w 800"/>
                <a:gd name="T51" fmla="*/ 796 h 796"/>
                <a:gd name="T52" fmla="*/ 448 w 800"/>
                <a:gd name="T53" fmla="*/ 731 h 796"/>
                <a:gd name="T54" fmla="*/ 490 w 800"/>
                <a:gd name="T55" fmla="*/ 788 h 796"/>
                <a:gd name="T56" fmla="*/ 560 w 800"/>
                <a:gd name="T57" fmla="*/ 695 h 796"/>
                <a:gd name="T58" fmla="*/ 618 w 800"/>
                <a:gd name="T59" fmla="*/ 734 h 796"/>
                <a:gd name="T60" fmla="*/ 651 w 800"/>
                <a:gd name="T61" fmla="*/ 622 h 796"/>
                <a:gd name="T62" fmla="*/ 720 w 800"/>
                <a:gd name="T63" fmla="*/ 639 h 796"/>
                <a:gd name="T64" fmla="*/ 713 w 800"/>
                <a:gd name="T65" fmla="*/ 523 h 796"/>
                <a:gd name="T66" fmla="*/ 783 w 800"/>
                <a:gd name="T67" fmla="*/ 515 h 796"/>
                <a:gd name="T68" fmla="*/ 737 w 800"/>
                <a:gd name="T69" fmla="*/ 408 h 796"/>
                <a:gd name="T70" fmla="*/ 737 w 800"/>
                <a:gd name="T71" fmla="*/ 388 h 796"/>
                <a:gd name="T72" fmla="*/ 783 w 800"/>
                <a:gd name="T73" fmla="*/ 281 h 796"/>
                <a:gd name="T74" fmla="*/ 674 w 800"/>
                <a:gd name="T75" fmla="*/ 398 h 796"/>
                <a:gd name="T76" fmla="*/ 126 w 800"/>
                <a:gd name="T77" fmla="*/ 398 h 796"/>
                <a:gd name="T78" fmla="*/ 674 w 800"/>
                <a:gd name="T79" fmla="*/ 39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00" h="796">
                  <a:moveTo>
                    <a:pt x="720" y="292"/>
                  </a:moveTo>
                  <a:cubicBezTo>
                    <a:pt x="718" y="286"/>
                    <a:pt x="715" y="280"/>
                    <a:pt x="713" y="273"/>
                  </a:cubicBezTo>
                  <a:cubicBezTo>
                    <a:pt x="769" y="241"/>
                    <a:pt x="769" y="241"/>
                    <a:pt x="769" y="241"/>
                  </a:cubicBezTo>
                  <a:cubicBezTo>
                    <a:pt x="720" y="157"/>
                    <a:pt x="720" y="157"/>
                    <a:pt x="720" y="157"/>
                  </a:cubicBezTo>
                  <a:cubicBezTo>
                    <a:pt x="664" y="189"/>
                    <a:pt x="664" y="189"/>
                    <a:pt x="664" y="189"/>
                  </a:cubicBezTo>
                  <a:cubicBezTo>
                    <a:pt x="660" y="184"/>
                    <a:pt x="656" y="179"/>
                    <a:pt x="651" y="174"/>
                  </a:cubicBezTo>
                  <a:cubicBezTo>
                    <a:pt x="693" y="125"/>
                    <a:pt x="693" y="125"/>
                    <a:pt x="693" y="125"/>
                  </a:cubicBezTo>
                  <a:cubicBezTo>
                    <a:pt x="618" y="62"/>
                    <a:pt x="618" y="62"/>
                    <a:pt x="618" y="62"/>
                  </a:cubicBezTo>
                  <a:cubicBezTo>
                    <a:pt x="577" y="111"/>
                    <a:pt x="577" y="111"/>
                    <a:pt x="577" y="111"/>
                  </a:cubicBezTo>
                  <a:cubicBezTo>
                    <a:pt x="571" y="108"/>
                    <a:pt x="566" y="104"/>
                    <a:pt x="560" y="101"/>
                  </a:cubicBezTo>
                  <a:cubicBezTo>
                    <a:pt x="582" y="41"/>
                    <a:pt x="582" y="41"/>
                    <a:pt x="582" y="41"/>
                  </a:cubicBezTo>
                  <a:cubicBezTo>
                    <a:pt x="490" y="8"/>
                    <a:pt x="490" y="8"/>
                    <a:pt x="490" y="8"/>
                  </a:cubicBezTo>
                  <a:cubicBezTo>
                    <a:pt x="468" y="68"/>
                    <a:pt x="468" y="68"/>
                    <a:pt x="468" y="68"/>
                  </a:cubicBezTo>
                  <a:cubicBezTo>
                    <a:pt x="462" y="67"/>
                    <a:pt x="455" y="66"/>
                    <a:pt x="448" y="65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51" y="65"/>
                    <a:pt x="351" y="65"/>
                    <a:pt x="351" y="65"/>
                  </a:cubicBezTo>
                  <a:cubicBezTo>
                    <a:pt x="345" y="66"/>
                    <a:pt x="338" y="67"/>
                    <a:pt x="331" y="68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4" y="104"/>
                    <a:pt x="228" y="108"/>
                    <a:pt x="223" y="111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44" y="179"/>
                    <a:pt x="140" y="184"/>
                    <a:pt x="135" y="189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87" y="273"/>
                    <a:pt x="87" y="273"/>
                    <a:pt x="87" y="273"/>
                  </a:cubicBezTo>
                  <a:cubicBezTo>
                    <a:pt x="84" y="280"/>
                    <a:pt x="82" y="286"/>
                    <a:pt x="80" y="292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63" y="388"/>
                    <a:pt x="63" y="388"/>
                    <a:pt x="63" y="388"/>
                  </a:cubicBezTo>
                  <a:cubicBezTo>
                    <a:pt x="63" y="391"/>
                    <a:pt x="63" y="395"/>
                    <a:pt x="63" y="398"/>
                  </a:cubicBezTo>
                  <a:cubicBezTo>
                    <a:pt x="63" y="401"/>
                    <a:pt x="63" y="405"/>
                    <a:pt x="63" y="408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80" y="504"/>
                    <a:pt x="80" y="504"/>
                    <a:pt x="80" y="504"/>
                  </a:cubicBezTo>
                  <a:cubicBezTo>
                    <a:pt x="82" y="510"/>
                    <a:pt x="84" y="516"/>
                    <a:pt x="87" y="523"/>
                  </a:cubicBezTo>
                  <a:cubicBezTo>
                    <a:pt x="31" y="555"/>
                    <a:pt x="31" y="555"/>
                    <a:pt x="31" y="555"/>
                  </a:cubicBezTo>
                  <a:cubicBezTo>
                    <a:pt x="80" y="639"/>
                    <a:pt x="80" y="639"/>
                    <a:pt x="80" y="639"/>
                  </a:cubicBezTo>
                  <a:cubicBezTo>
                    <a:pt x="135" y="607"/>
                    <a:pt x="135" y="607"/>
                    <a:pt x="135" y="607"/>
                  </a:cubicBezTo>
                  <a:cubicBezTo>
                    <a:pt x="140" y="612"/>
                    <a:pt x="144" y="617"/>
                    <a:pt x="148" y="622"/>
                  </a:cubicBezTo>
                  <a:cubicBezTo>
                    <a:pt x="107" y="671"/>
                    <a:pt x="107" y="671"/>
                    <a:pt x="107" y="671"/>
                  </a:cubicBezTo>
                  <a:cubicBezTo>
                    <a:pt x="181" y="734"/>
                    <a:pt x="181" y="734"/>
                    <a:pt x="181" y="734"/>
                  </a:cubicBezTo>
                  <a:cubicBezTo>
                    <a:pt x="223" y="685"/>
                    <a:pt x="223" y="685"/>
                    <a:pt x="223" y="685"/>
                  </a:cubicBezTo>
                  <a:cubicBezTo>
                    <a:pt x="228" y="688"/>
                    <a:pt x="234" y="692"/>
                    <a:pt x="240" y="695"/>
                  </a:cubicBezTo>
                  <a:cubicBezTo>
                    <a:pt x="218" y="755"/>
                    <a:pt x="218" y="755"/>
                    <a:pt x="218" y="755"/>
                  </a:cubicBezTo>
                  <a:cubicBezTo>
                    <a:pt x="310" y="788"/>
                    <a:pt x="310" y="788"/>
                    <a:pt x="310" y="788"/>
                  </a:cubicBezTo>
                  <a:cubicBezTo>
                    <a:pt x="331" y="728"/>
                    <a:pt x="331" y="728"/>
                    <a:pt x="331" y="728"/>
                  </a:cubicBezTo>
                  <a:cubicBezTo>
                    <a:pt x="338" y="729"/>
                    <a:pt x="345" y="731"/>
                    <a:pt x="351" y="731"/>
                  </a:cubicBezTo>
                  <a:cubicBezTo>
                    <a:pt x="351" y="796"/>
                    <a:pt x="351" y="796"/>
                    <a:pt x="351" y="796"/>
                  </a:cubicBezTo>
                  <a:cubicBezTo>
                    <a:pt x="448" y="796"/>
                    <a:pt x="448" y="796"/>
                    <a:pt x="448" y="796"/>
                  </a:cubicBezTo>
                  <a:cubicBezTo>
                    <a:pt x="448" y="731"/>
                    <a:pt x="448" y="731"/>
                    <a:pt x="448" y="731"/>
                  </a:cubicBezTo>
                  <a:cubicBezTo>
                    <a:pt x="455" y="731"/>
                    <a:pt x="462" y="729"/>
                    <a:pt x="468" y="728"/>
                  </a:cubicBezTo>
                  <a:cubicBezTo>
                    <a:pt x="490" y="788"/>
                    <a:pt x="490" y="788"/>
                    <a:pt x="490" y="788"/>
                  </a:cubicBezTo>
                  <a:cubicBezTo>
                    <a:pt x="582" y="755"/>
                    <a:pt x="582" y="755"/>
                    <a:pt x="582" y="755"/>
                  </a:cubicBezTo>
                  <a:cubicBezTo>
                    <a:pt x="560" y="695"/>
                    <a:pt x="560" y="695"/>
                    <a:pt x="560" y="695"/>
                  </a:cubicBezTo>
                  <a:cubicBezTo>
                    <a:pt x="566" y="692"/>
                    <a:pt x="571" y="688"/>
                    <a:pt x="577" y="685"/>
                  </a:cubicBezTo>
                  <a:cubicBezTo>
                    <a:pt x="618" y="734"/>
                    <a:pt x="618" y="734"/>
                    <a:pt x="618" y="734"/>
                  </a:cubicBezTo>
                  <a:cubicBezTo>
                    <a:pt x="693" y="671"/>
                    <a:pt x="693" y="671"/>
                    <a:pt x="693" y="671"/>
                  </a:cubicBezTo>
                  <a:cubicBezTo>
                    <a:pt x="651" y="622"/>
                    <a:pt x="651" y="622"/>
                    <a:pt x="651" y="622"/>
                  </a:cubicBezTo>
                  <a:cubicBezTo>
                    <a:pt x="656" y="617"/>
                    <a:pt x="660" y="612"/>
                    <a:pt x="664" y="607"/>
                  </a:cubicBezTo>
                  <a:cubicBezTo>
                    <a:pt x="720" y="639"/>
                    <a:pt x="720" y="639"/>
                    <a:pt x="720" y="639"/>
                  </a:cubicBezTo>
                  <a:cubicBezTo>
                    <a:pt x="769" y="555"/>
                    <a:pt x="769" y="555"/>
                    <a:pt x="769" y="555"/>
                  </a:cubicBezTo>
                  <a:cubicBezTo>
                    <a:pt x="713" y="523"/>
                    <a:pt x="713" y="523"/>
                    <a:pt x="713" y="523"/>
                  </a:cubicBezTo>
                  <a:cubicBezTo>
                    <a:pt x="715" y="516"/>
                    <a:pt x="718" y="510"/>
                    <a:pt x="720" y="504"/>
                  </a:cubicBezTo>
                  <a:cubicBezTo>
                    <a:pt x="783" y="515"/>
                    <a:pt x="783" y="515"/>
                    <a:pt x="783" y="515"/>
                  </a:cubicBezTo>
                  <a:cubicBezTo>
                    <a:pt x="800" y="419"/>
                    <a:pt x="800" y="419"/>
                    <a:pt x="800" y="419"/>
                  </a:cubicBezTo>
                  <a:cubicBezTo>
                    <a:pt x="737" y="408"/>
                    <a:pt x="737" y="408"/>
                    <a:pt x="737" y="408"/>
                  </a:cubicBezTo>
                  <a:cubicBezTo>
                    <a:pt x="737" y="405"/>
                    <a:pt x="737" y="401"/>
                    <a:pt x="737" y="398"/>
                  </a:cubicBezTo>
                  <a:cubicBezTo>
                    <a:pt x="737" y="395"/>
                    <a:pt x="737" y="391"/>
                    <a:pt x="737" y="388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783" y="281"/>
                    <a:pt x="783" y="281"/>
                    <a:pt x="783" y="281"/>
                  </a:cubicBezTo>
                  <a:lnTo>
                    <a:pt x="720" y="292"/>
                  </a:lnTo>
                  <a:close/>
                  <a:moveTo>
                    <a:pt x="674" y="398"/>
                  </a:moveTo>
                  <a:cubicBezTo>
                    <a:pt x="674" y="549"/>
                    <a:pt x="551" y="672"/>
                    <a:pt x="400" y="672"/>
                  </a:cubicBezTo>
                  <a:cubicBezTo>
                    <a:pt x="248" y="672"/>
                    <a:pt x="126" y="549"/>
                    <a:pt x="126" y="398"/>
                  </a:cubicBezTo>
                  <a:cubicBezTo>
                    <a:pt x="126" y="247"/>
                    <a:pt x="248" y="124"/>
                    <a:pt x="400" y="124"/>
                  </a:cubicBezTo>
                  <a:cubicBezTo>
                    <a:pt x="551" y="124"/>
                    <a:pt x="674" y="247"/>
                    <a:pt x="674" y="398"/>
                  </a:cubicBezTo>
                  <a:close/>
                </a:path>
              </a:pathLst>
            </a:custGeom>
            <a:solidFill>
              <a:srgbClr val="0D7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6172976" y="4734917"/>
              <a:ext cx="834438" cy="834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216293" y="4778234"/>
              <a:ext cx="747804" cy="747803"/>
            </a:xfrm>
            <a:prstGeom prst="ellipse">
              <a:avLst/>
            </a:prstGeom>
            <a:solidFill>
              <a:srgbClr val="0D7C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287472" y="1595113"/>
              <a:ext cx="64103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42715" y="2691163"/>
              <a:ext cx="8949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154555" y="3781445"/>
              <a:ext cx="8949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方正姚体" panose="02010601030101010101" pitchFamily="2" charset="-122"/>
                </a:rPr>
                <a:t>03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132153" y="4873536"/>
              <a:ext cx="8949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prstClr val="white"/>
                  </a:solidFill>
                  <a:latin typeface="Agency FB" panose="020B0503020202020204" pitchFamily="34" charset="0"/>
                  <a:ea typeface="方正姚体" panose="02010601030101010101" pitchFamily="2" charset="-122"/>
                </a:rPr>
                <a:t>04</a:t>
              </a:r>
              <a:endParaRPr lang="zh-CN" altLang="en-US" sz="3200" b="1" dirty="0">
                <a:solidFill>
                  <a:prstClr val="white"/>
                </a:solidFill>
                <a:latin typeface="Agency FB" panose="020B05030202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1" name="MH_Text_1"/>
          <p:cNvSpPr/>
          <p:nvPr>
            <p:custDataLst>
              <p:tags r:id="rId1"/>
            </p:custDataLst>
          </p:nvPr>
        </p:nvSpPr>
        <p:spPr>
          <a:xfrm>
            <a:off x="2866960" y="1408592"/>
            <a:ext cx="1826618" cy="343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buClr>
                <a:schemeClr val="accent1"/>
              </a:buClr>
            </a:pPr>
            <a:r>
              <a:rPr lang="zh-CN" altLang="en-US" sz="2000" b="1" dirty="0" smtClean="0">
                <a:solidFill>
                  <a:srgbClr val="E6002F"/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rgbClr val="E6002F"/>
              </a:solidFill>
              <a:cs typeface="+mn-ea"/>
              <a:sym typeface="+mn-lt"/>
            </a:endParaRPr>
          </a:p>
        </p:txBody>
      </p:sp>
      <p:sp>
        <p:nvSpPr>
          <p:cNvPr id="62" name="MH_Text_1"/>
          <p:cNvSpPr/>
          <p:nvPr>
            <p:custDataLst>
              <p:tags r:id="rId2"/>
            </p:custDataLst>
          </p:nvPr>
        </p:nvSpPr>
        <p:spPr>
          <a:xfrm>
            <a:off x="1581094" y="1820195"/>
            <a:ext cx="3094539" cy="832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63" name="MH_Text_1"/>
          <p:cNvSpPr/>
          <p:nvPr>
            <p:custDataLst>
              <p:tags r:id="rId3"/>
            </p:custDataLst>
          </p:nvPr>
        </p:nvSpPr>
        <p:spPr>
          <a:xfrm>
            <a:off x="2852463" y="3723053"/>
            <a:ext cx="1826618" cy="343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buClr>
                <a:schemeClr val="accent1"/>
              </a:buClr>
            </a:pPr>
            <a:r>
              <a:rPr lang="zh-CN" altLang="en-US" sz="2000" b="1" dirty="0" smtClean="0">
                <a:solidFill>
                  <a:srgbClr val="43BEA2"/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rgbClr val="43BEA2"/>
              </a:solidFill>
              <a:cs typeface="+mn-ea"/>
              <a:sym typeface="+mn-lt"/>
            </a:endParaRPr>
          </a:p>
        </p:txBody>
      </p:sp>
      <p:sp>
        <p:nvSpPr>
          <p:cNvPr id="64" name="MH_Text_1"/>
          <p:cNvSpPr/>
          <p:nvPr>
            <p:custDataLst>
              <p:tags r:id="rId4"/>
            </p:custDataLst>
          </p:nvPr>
        </p:nvSpPr>
        <p:spPr>
          <a:xfrm>
            <a:off x="1566597" y="4134656"/>
            <a:ext cx="3094539" cy="832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65" name="MH_Text_1"/>
          <p:cNvSpPr/>
          <p:nvPr>
            <p:custDataLst>
              <p:tags r:id="rId5"/>
            </p:custDataLst>
          </p:nvPr>
        </p:nvSpPr>
        <p:spPr>
          <a:xfrm>
            <a:off x="7431371" y="2313940"/>
            <a:ext cx="1826618" cy="343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buClr>
                <a:schemeClr val="accent1"/>
              </a:buClr>
            </a:pPr>
            <a:r>
              <a:rPr lang="zh-CN" altLang="en-US" sz="2000" b="1" dirty="0" smtClean="0">
                <a:solidFill>
                  <a:srgbClr val="B5CA3B"/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rgbClr val="B5CA3B"/>
              </a:solidFill>
              <a:cs typeface="+mn-ea"/>
              <a:sym typeface="+mn-lt"/>
            </a:endParaRPr>
          </a:p>
        </p:txBody>
      </p:sp>
      <p:sp>
        <p:nvSpPr>
          <p:cNvPr id="66" name="MH_Text_1"/>
          <p:cNvSpPr/>
          <p:nvPr>
            <p:custDataLst>
              <p:tags r:id="rId6"/>
            </p:custDataLst>
          </p:nvPr>
        </p:nvSpPr>
        <p:spPr>
          <a:xfrm>
            <a:off x="7419675" y="2725543"/>
            <a:ext cx="3094539" cy="832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69" name="MH_Text_1"/>
          <p:cNvSpPr/>
          <p:nvPr>
            <p:custDataLst>
              <p:tags r:id="rId7"/>
            </p:custDataLst>
          </p:nvPr>
        </p:nvSpPr>
        <p:spPr>
          <a:xfrm>
            <a:off x="7431371" y="4552088"/>
            <a:ext cx="1826618" cy="343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buClr>
                <a:schemeClr val="accent1"/>
              </a:buClr>
            </a:pPr>
            <a:r>
              <a:rPr lang="zh-CN" altLang="en-US" sz="2000" b="1" dirty="0" smtClean="0">
                <a:solidFill>
                  <a:srgbClr val="0D7CB4"/>
                </a:solidFill>
                <a:cs typeface="+mn-ea"/>
                <a:sym typeface="+mn-lt"/>
              </a:rPr>
              <a:t>点击输入标题</a:t>
            </a:r>
            <a:endParaRPr lang="en-US" altLang="zh-CN" sz="2000" b="1" dirty="0">
              <a:solidFill>
                <a:srgbClr val="0D7CB4"/>
              </a:solidFill>
              <a:cs typeface="+mn-ea"/>
              <a:sym typeface="+mn-lt"/>
            </a:endParaRPr>
          </a:p>
        </p:txBody>
      </p:sp>
      <p:sp>
        <p:nvSpPr>
          <p:cNvPr id="70" name="MH_Text_1"/>
          <p:cNvSpPr/>
          <p:nvPr>
            <p:custDataLst>
              <p:tags r:id="rId8"/>
            </p:custDataLst>
          </p:nvPr>
        </p:nvSpPr>
        <p:spPr>
          <a:xfrm>
            <a:off x="7419675" y="4963691"/>
            <a:ext cx="3094539" cy="832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304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:blinds dir="vert"/>
      </p:transition>
    </mc:Choice>
    <mc:Fallback xmlns="">
      <p:transition spd="slow" advTm="1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9" grpId="0"/>
      <p:bldP spid="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l="33109" t="36015" r="20698" b="37630"/>
          <a:stretch/>
        </p:blipFill>
        <p:spPr>
          <a:xfrm>
            <a:off x="5559834" y="2505442"/>
            <a:ext cx="4996810" cy="1102014"/>
          </a:xfrm>
          <a:custGeom>
            <a:avLst/>
            <a:gdLst/>
            <a:ahLst/>
            <a:cxnLst/>
            <a:rect l="l" t="t" r="r" b="b"/>
            <a:pathLst>
              <a:path w="3447265" h="760272">
                <a:moveTo>
                  <a:pt x="2638686" y="645021"/>
                </a:moveTo>
                <a:lnTo>
                  <a:pt x="2628710" y="674489"/>
                </a:lnTo>
                <a:lnTo>
                  <a:pt x="3077278" y="674489"/>
                </a:lnTo>
                <a:cubicBezTo>
                  <a:pt x="3090375" y="674489"/>
                  <a:pt x="3097674" y="669032"/>
                  <a:pt x="3099175" y="658118"/>
                </a:cubicBezTo>
                <a:lnTo>
                  <a:pt x="3103625" y="645021"/>
                </a:lnTo>
                <a:close/>
                <a:moveTo>
                  <a:pt x="2675419" y="536971"/>
                </a:moveTo>
                <a:lnTo>
                  <a:pt x="2664317" y="569714"/>
                </a:lnTo>
                <a:lnTo>
                  <a:pt x="3129256" y="569714"/>
                </a:lnTo>
                <a:lnTo>
                  <a:pt x="3140358" y="536971"/>
                </a:lnTo>
                <a:close/>
                <a:moveTo>
                  <a:pt x="2731797" y="428922"/>
                </a:moveTo>
                <a:lnTo>
                  <a:pt x="2706575" y="445293"/>
                </a:lnTo>
                <a:lnTo>
                  <a:pt x="2700999" y="461665"/>
                </a:lnTo>
                <a:lnTo>
                  <a:pt x="3165938" y="461665"/>
                </a:lnTo>
                <a:lnTo>
                  <a:pt x="3177091" y="428922"/>
                </a:lnTo>
                <a:close/>
                <a:moveTo>
                  <a:pt x="1231540" y="363438"/>
                </a:moveTo>
                <a:lnTo>
                  <a:pt x="1217062" y="406003"/>
                </a:lnTo>
                <a:lnTo>
                  <a:pt x="1292369" y="406003"/>
                </a:lnTo>
                <a:lnTo>
                  <a:pt x="1306847" y="363438"/>
                </a:lnTo>
                <a:close/>
                <a:moveTo>
                  <a:pt x="393340" y="363438"/>
                </a:moveTo>
                <a:lnTo>
                  <a:pt x="378862" y="406003"/>
                </a:lnTo>
                <a:lnTo>
                  <a:pt x="454169" y="406003"/>
                </a:lnTo>
                <a:lnTo>
                  <a:pt x="468647" y="363438"/>
                </a:lnTo>
                <a:close/>
                <a:moveTo>
                  <a:pt x="938599" y="261937"/>
                </a:moveTo>
                <a:lnTo>
                  <a:pt x="1105585" y="261937"/>
                </a:lnTo>
                <a:lnTo>
                  <a:pt x="973183" y="651569"/>
                </a:lnTo>
                <a:cubicBezTo>
                  <a:pt x="968715" y="664666"/>
                  <a:pt x="973030" y="671215"/>
                  <a:pt x="986127" y="671215"/>
                </a:cubicBezTo>
                <a:lnTo>
                  <a:pt x="1018869" y="671215"/>
                </a:lnTo>
                <a:lnTo>
                  <a:pt x="989964" y="756344"/>
                </a:lnTo>
                <a:lnTo>
                  <a:pt x="875366" y="756344"/>
                </a:lnTo>
                <a:cubicBezTo>
                  <a:pt x="837508" y="758527"/>
                  <a:pt x="828572" y="733425"/>
                  <a:pt x="848558" y="681037"/>
                </a:cubicBezTo>
                <a:lnTo>
                  <a:pt x="955380" y="366712"/>
                </a:lnTo>
                <a:lnTo>
                  <a:pt x="902992" y="366712"/>
                </a:lnTo>
                <a:close/>
                <a:moveTo>
                  <a:pt x="100400" y="261937"/>
                </a:moveTo>
                <a:lnTo>
                  <a:pt x="267385" y="261937"/>
                </a:lnTo>
                <a:lnTo>
                  <a:pt x="134983" y="651569"/>
                </a:lnTo>
                <a:cubicBezTo>
                  <a:pt x="130515" y="664666"/>
                  <a:pt x="134830" y="671215"/>
                  <a:pt x="147927" y="671215"/>
                </a:cubicBezTo>
                <a:lnTo>
                  <a:pt x="180669" y="671215"/>
                </a:lnTo>
                <a:lnTo>
                  <a:pt x="151764" y="756344"/>
                </a:lnTo>
                <a:lnTo>
                  <a:pt x="37166" y="756344"/>
                </a:lnTo>
                <a:cubicBezTo>
                  <a:pt x="-692" y="758527"/>
                  <a:pt x="-9628" y="733425"/>
                  <a:pt x="10359" y="681037"/>
                </a:cubicBezTo>
                <a:lnTo>
                  <a:pt x="117180" y="366712"/>
                </a:lnTo>
                <a:lnTo>
                  <a:pt x="64792" y="366712"/>
                </a:lnTo>
                <a:close/>
                <a:moveTo>
                  <a:pt x="1269347" y="252114"/>
                </a:moveTo>
                <a:lnTo>
                  <a:pt x="1254920" y="294679"/>
                </a:lnTo>
                <a:lnTo>
                  <a:pt x="1330227" y="294679"/>
                </a:lnTo>
                <a:lnTo>
                  <a:pt x="1344654" y="252114"/>
                </a:lnTo>
                <a:close/>
                <a:moveTo>
                  <a:pt x="431147" y="252114"/>
                </a:moveTo>
                <a:lnTo>
                  <a:pt x="416720" y="294679"/>
                </a:lnTo>
                <a:lnTo>
                  <a:pt x="492027" y="294679"/>
                </a:lnTo>
                <a:lnTo>
                  <a:pt x="506454" y="252114"/>
                </a:lnTo>
                <a:close/>
                <a:moveTo>
                  <a:pt x="1495472" y="222647"/>
                </a:moveTo>
                <a:lnTo>
                  <a:pt x="1574053" y="222647"/>
                </a:lnTo>
                <a:lnTo>
                  <a:pt x="1480892" y="448568"/>
                </a:lnTo>
                <a:cubicBezTo>
                  <a:pt x="1466124" y="485675"/>
                  <a:pt x="1440544" y="503138"/>
                  <a:pt x="1404152" y="500955"/>
                </a:cubicBezTo>
                <a:lnTo>
                  <a:pt x="1368136" y="500955"/>
                </a:lnTo>
                <a:lnTo>
                  <a:pt x="1400418" y="406003"/>
                </a:lnTo>
                <a:lnTo>
                  <a:pt x="1406966" y="406003"/>
                </a:lnTo>
                <a:cubicBezTo>
                  <a:pt x="1415698" y="406003"/>
                  <a:pt x="1421922" y="400546"/>
                  <a:pt x="1425640" y="389632"/>
                </a:cubicBezTo>
                <a:close/>
                <a:moveTo>
                  <a:pt x="657272" y="222647"/>
                </a:moveTo>
                <a:lnTo>
                  <a:pt x="735854" y="222647"/>
                </a:lnTo>
                <a:lnTo>
                  <a:pt x="642692" y="448568"/>
                </a:lnTo>
                <a:cubicBezTo>
                  <a:pt x="627924" y="485675"/>
                  <a:pt x="602344" y="503138"/>
                  <a:pt x="565952" y="500955"/>
                </a:cubicBezTo>
                <a:lnTo>
                  <a:pt x="529936" y="500955"/>
                </a:lnTo>
                <a:lnTo>
                  <a:pt x="562218" y="406003"/>
                </a:lnTo>
                <a:lnTo>
                  <a:pt x="568766" y="406003"/>
                </a:lnTo>
                <a:cubicBezTo>
                  <a:pt x="577498" y="406003"/>
                  <a:pt x="583722" y="400546"/>
                  <a:pt x="587440" y="389632"/>
                </a:cubicBezTo>
                <a:close/>
                <a:moveTo>
                  <a:pt x="2286963" y="186630"/>
                </a:moveTo>
                <a:lnTo>
                  <a:pt x="2391739" y="186630"/>
                </a:lnTo>
                <a:lnTo>
                  <a:pt x="2276015" y="527149"/>
                </a:lnTo>
                <a:lnTo>
                  <a:pt x="2241943" y="569714"/>
                </a:lnTo>
                <a:lnTo>
                  <a:pt x="2327073" y="569714"/>
                </a:lnTo>
                <a:lnTo>
                  <a:pt x="2298116" y="654843"/>
                </a:lnTo>
                <a:cubicBezTo>
                  <a:pt x="2294399" y="665757"/>
                  <a:pt x="2297997" y="671215"/>
                  <a:pt x="2308911" y="671215"/>
                </a:cubicBezTo>
                <a:lnTo>
                  <a:pt x="2380944" y="671215"/>
                </a:lnTo>
                <a:lnTo>
                  <a:pt x="2353113" y="753070"/>
                </a:lnTo>
                <a:lnTo>
                  <a:pt x="2205773" y="753070"/>
                </a:lnTo>
                <a:cubicBezTo>
                  <a:pt x="2170848" y="753070"/>
                  <a:pt x="2161162" y="733425"/>
                  <a:pt x="2176715" y="694134"/>
                </a:cubicBezTo>
                <a:lnTo>
                  <a:pt x="2202294" y="618827"/>
                </a:lnTo>
                <a:lnTo>
                  <a:pt x="2116551" y="717054"/>
                </a:lnTo>
                <a:cubicBezTo>
                  <a:pt x="2097417" y="747613"/>
                  <a:pt x="2068955" y="760710"/>
                  <a:pt x="2031165" y="756344"/>
                </a:cubicBezTo>
                <a:lnTo>
                  <a:pt x="1949310" y="756344"/>
                </a:lnTo>
                <a:lnTo>
                  <a:pt x="1978215" y="671215"/>
                </a:lnTo>
                <a:lnTo>
                  <a:pt x="2020780" y="671215"/>
                </a:lnTo>
                <a:cubicBezTo>
                  <a:pt x="2033161" y="673397"/>
                  <a:pt x="2045217" y="666849"/>
                  <a:pt x="2056950" y="651569"/>
                </a:cubicBezTo>
                <a:lnTo>
                  <a:pt x="2175691" y="514052"/>
                </a:lnTo>
                <a:close/>
                <a:moveTo>
                  <a:pt x="1308330" y="137517"/>
                </a:moveTo>
                <a:lnTo>
                  <a:pt x="1292727" y="183356"/>
                </a:lnTo>
                <a:lnTo>
                  <a:pt x="1368034" y="183356"/>
                </a:lnTo>
                <a:lnTo>
                  <a:pt x="1383637" y="137517"/>
                </a:lnTo>
                <a:close/>
                <a:moveTo>
                  <a:pt x="470130" y="137517"/>
                </a:moveTo>
                <a:lnTo>
                  <a:pt x="454527" y="183356"/>
                </a:lnTo>
                <a:lnTo>
                  <a:pt x="529834" y="183356"/>
                </a:lnTo>
                <a:lnTo>
                  <a:pt x="545437" y="137517"/>
                </a:lnTo>
                <a:close/>
                <a:moveTo>
                  <a:pt x="1863515" y="16371"/>
                </a:moveTo>
                <a:lnTo>
                  <a:pt x="2171291" y="16371"/>
                </a:lnTo>
                <a:lnTo>
                  <a:pt x="2126783" y="147339"/>
                </a:lnTo>
                <a:lnTo>
                  <a:pt x="1917437" y="455116"/>
                </a:lnTo>
                <a:lnTo>
                  <a:pt x="1915237" y="625375"/>
                </a:lnTo>
                <a:cubicBezTo>
                  <a:pt x="1914317" y="653752"/>
                  <a:pt x="1921496" y="667940"/>
                  <a:pt x="1936775" y="667940"/>
                </a:cubicBezTo>
                <a:lnTo>
                  <a:pt x="1946598" y="667940"/>
                </a:lnTo>
                <a:lnTo>
                  <a:pt x="1915442" y="759618"/>
                </a:lnTo>
                <a:lnTo>
                  <a:pt x="1849958" y="759618"/>
                </a:lnTo>
                <a:cubicBezTo>
                  <a:pt x="1812099" y="761801"/>
                  <a:pt x="1794756" y="742156"/>
                  <a:pt x="1797928" y="700682"/>
                </a:cubicBezTo>
                <a:lnTo>
                  <a:pt x="1800640" y="625375"/>
                </a:lnTo>
                <a:lnTo>
                  <a:pt x="1740067" y="707231"/>
                </a:lnTo>
                <a:cubicBezTo>
                  <a:pt x="1718716" y="744339"/>
                  <a:pt x="1688771" y="761801"/>
                  <a:pt x="1650230" y="759618"/>
                </a:cubicBezTo>
                <a:lnTo>
                  <a:pt x="1597843" y="759618"/>
                </a:lnTo>
                <a:lnTo>
                  <a:pt x="1628999" y="667940"/>
                </a:lnTo>
                <a:lnTo>
                  <a:pt x="1638822" y="667940"/>
                </a:lnTo>
                <a:cubicBezTo>
                  <a:pt x="1646803" y="670123"/>
                  <a:pt x="1657785" y="660300"/>
                  <a:pt x="1671769" y="638472"/>
                </a:cubicBezTo>
                <a:lnTo>
                  <a:pt x="1801765" y="448568"/>
                </a:lnTo>
                <a:lnTo>
                  <a:pt x="1809081" y="166985"/>
                </a:lnTo>
                <a:lnTo>
                  <a:pt x="1926953" y="166985"/>
                </a:lnTo>
                <a:lnTo>
                  <a:pt x="1920814" y="271760"/>
                </a:lnTo>
                <a:lnTo>
                  <a:pt x="2024361" y="121146"/>
                </a:lnTo>
                <a:lnTo>
                  <a:pt x="1827908" y="121146"/>
                </a:lnTo>
                <a:close/>
                <a:moveTo>
                  <a:pt x="1031864" y="16371"/>
                </a:moveTo>
                <a:lnTo>
                  <a:pt x="1231591" y="16371"/>
                </a:lnTo>
                <a:lnTo>
                  <a:pt x="1194909" y="124420"/>
                </a:lnTo>
                <a:lnTo>
                  <a:pt x="995182" y="124420"/>
                </a:lnTo>
                <a:close/>
                <a:moveTo>
                  <a:pt x="193664" y="16371"/>
                </a:moveTo>
                <a:lnTo>
                  <a:pt x="393391" y="16371"/>
                </a:lnTo>
                <a:lnTo>
                  <a:pt x="356709" y="124420"/>
                </a:lnTo>
                <a:lnTo>
                  <a:pt x="156982" y="124420"/>
                </a:lnTo>
                <a:close/>
                <a:moveTo>
                  <a:pt x="2201885" y="13097"/>
                </a:moveTo>
                <a:lnTo>
                  <a:pt x="2598065" y="13097"/>
                </a:lnTo>
                <a:lnTo>
                  <a:pt x="2423355" y="527149"/>
                </a:lnTo>
                <a:lnTo>
                  <a:pt x="2318580" y="527149"/>
                </a:lnTo>
                <a:lnTo>
                  <a:pt x="2456558" y="121146"/>
                </a:lnTo>
                <a:lnTo>
                  <a:pt x="2269927" y="121146"/>
                </a:lnTo>
                <a:lnTo>
                  <a:pt x="2130875" y="530423"/>
                </a:lnTo>
                <a:lnTo>
                  <a:pt x="2026100" y="530423"/>
                </a:lnTo>
                <a:close/>
                <a:moveTo>
                  <a:pt x="1651867" y="3274"/>
                </a:moveTo>
                <a:lnTo>
                  <a:pt x="1753368" y="3274"/>
                </a:lnTo>
                <a:lnTo>
                  <a:pt x="1737816" y="49113"/>
                </a:lnTo>
                <a:lnTo>
                  <a:pt x="1767284" y="49113"/>
                </a:lnTo>
                <a:lnTo>
                  <a:pt x="1733876" y="147339"/>
                </a:lnTo>
                <a:lnTo>
                  <a:pt x="1704408" y="147339"/>
                </a:lnTo>
                <a:lnTo>
                  <a:pt x="1514145" y="707231"/>
                </a:lnTo>
                <a:cubicBezTo>
                  <a:pt x="1505141" y="746522"/>
                  <a:pt x="1482836" y="763984"/>
                  <a:pt x="1447229" y="759618"/>
                </a:cubicBezTo>
                <a:lnTo>
                  <a:pt x="1309712" y="759618"/>
                </a:lnTo>
                <a:lnTo>
                  <a:pt x="1338668" y="674489"/>
                </a:lnTo>
                <a:lnTo>
                  <a:pt x="1407427" y="674489"/>
                </a:lnTo>
                <a:cubicBezTo>
                  <a:pt x="1420524" y="674489"/>
                  <a:pt x="1428198" y="667940"/>
                  <a:pt x="1430449" y="654843"/>
                </a:cubicBezTo>
                <a:lnTo>
                  <a:pt x="1602908" y="147339"/>
                </a:lnTo>
                <a:lnTo>
                  <a:pt x="1498133" y="147339"/>
                </a:lnTo>
                <a:lnTo>
                  <a:pt x="1531540" y="49113"/>
                </a:lnTo>
                <a:lnTo>
                  <a:pt x="1636315" y="49113"/>
                </a:lnTo>
                <a:close/>
                <a:moveTo>
                  <a:pt x="1340817" y="3274"/>
                </a:moveTo>
                <a:lnTo>
                  <a:pt x="1458689" y="3274"/>
                </a:lnTo>
                <a:lnTo>
                  <a:pt x="1437764" y="36016"/>
                </a:lnTo>
                <a:lnTo>
                  <a:pt x="1516345" y="36016"/>
                </a:lnTo>
                <a:lnTo>
                  <a:pt x="1287099" y="710505"/>
                </a:lnTo>
                <a:cubicBezTo>
                  <a:pt x="1278163" y="743247"/>
                  <a:pt x="1257699" y="758527"/>
                  <a:pt x="1225708" y="756344"/>
                </a:cubicBezTo>
                <a:lnTo>
                  <a:pt x="1140578" y="756344"/>
                </a:lnTo>
                <a:lnTo>
                  <a:pt x="1167283" y="677763"/>
                </a:lnTo>
                <a:lnTo>
                  <a:pt x="1183654" y="677763"/>
                </a:lnTo>
                <a:cubicBezTo>
                  <a:pt x="1196001" y="679946"/>
                  <a:pt x="1203675" y="673397"/>
                  <a:pt x="1206676" y="658118"/>
                </a:cubicBezTo>
                <a:lnTo>
                  <a:pt x="1262338" y="494407"/>
                </a:lnTo>
                <a:lnTo>
                  <a:pt x="1255789" y="494407"/>
                </a:lnTo>
                <a:lnTo>
                  <a:pt x="1154033" y="697408"/>
                </a:lnTo>
                <a:cubicBezTo>
                  <a:pt x="1132648" y="741064"/>
                  <a:pt x="1106335" y="760710"/>
                  <a:pt x="1075093" y="756344"/>
                </a:cubicBezTo>
                <a:lnTo>
                  <a:pt x="1003061" y="756344"/>
                </a:lnTo>
                <a:lnTo>
                  <a:pt x="1029766" y="677763"/>
                </a:lnTo>
                <a:lnTo>
                  <a:pt x="1055960" y="677763"/>
                </a:lnTo>
                <a:cubicBezTo>
                  <a:pt x="1071239" y="677763"/>
                  <a:pt x="1081096" y="671215"/>
                  <a:pt x="1085530" y="658118"/>
                </a:cubicBezTo>
                <a:lnTo>
                  <a:pt x="1170660" y="494407"/>
                </a:lnTo>
                <a:lnTo>
                  <a:pt x="1062611" y="494407"/>
                </a:lnTo>
                <a:lnTo>
                  <a:pt x="1092641" y="406003"/>
                </a:lnTo>
                <a:lnTo>
                  <a:pt x="1118835" y="406003"/>
                </a:lnTo>
                <a:lnTo>
                  <a:pt x="1244585" y="36016"/>
                </a:lnTo>
                <a:lnTo>
                  <a:pt x="1316618" y="36016"/>
                </a:lnTo>
                <a:close/>
                <a:moveTo>
                  <a:pt x="813668" y="3274"/>
                </a:moveTo>
                <a:lnTo>
                  <a:pt x="915168" y="3274"/>
                </a:lnTo>
                <a:lnTo>
                  <a:pt x="899616" y="49113"/>
                </a:lnTo>
                <a:lnTo>
                  <a:pt x="929084" y="49113"/>
                </a:lnTo>
                <a:lnTo>
                  <a:pt x="895677" y="147339"/>
                </a:lnTo>
                <a:lnTo>
                  <a:pt x="866209" y="147339"/>
                </a:lnTo>
                <a:lnTo>
                  <a:pt x="675946" y="707231"/>
                </a:lnTo>
                <a:cubicBezTo>
                  <a:pt x="666942" y="746522"/>
                  <a:pt x="644636" y="763984"/>
                  <a:pt x="609029" y="759618"/>
                </a:cubicBezTo>
                <a:lnTo>
                  <a:pt x="471512" y="759618"/>
                </a:lnTo>
                <a:lnTo>
                  <a:pt x="500468" y="674489"/>
                </a:lnTo>
                <a:lnTo>
                  <a:pt x="569227" y="674489"/>
                </a:lnTo>
                <a:cubicBezTo>
                  <a:pt x="582324" y="674489"/>
                  <a:pt x="589998" y="667940"/>
                  <a:pt x="592248" y="654843"/>
                </a:cubicBezTo>
                <a:lnTo>
                  <a:pt x="764708" y="147339"/>
                </a:lnTo>
                <a:lnTo>
                  <a:pt x="659933" y="147339"/>
                </a:lnTo>
                <a:lnTo>
                  <a:pt x="693340" y="49113"/>
                </a:lnTo>
                <a:lnTo>
                  <a:pt x="798115" y="49113"/>
                </a:lnTo>
                <a:close/>
                <a:moveTo>
                  <a:pt x="502617" y="3274"/>
                </a:moveTo>
                <a:lnTo>
                  <a:pt x="620489" y="3274"/>
                </a:lnTo>
                <a:lnTo>
                  <a:pt x="599564" y="36016"/>
                </a:lnTo>
                <a:lnTo>
                  <a:pt x="678146" y="36016"/>
                </a:lnTo>
                <a:lnTo>
                  <a:pt x="448899" y="710505"/>
                </a:lnTo>
                <a:cubicBezTo>
                  <a:pt x="439963" y="743247"/>
                  <a:pt x="419499" y="758527"/>
                  <a:pt x="387508" y="756344"/>
                </a:cubicBezTo>
                <a:lnTo>
                  <a:pt x="302378" y="756344"/>
                </a:lnTo>
                <a:lnTo>
                  <a:pt x="329083" y="677763"/>
                </a:lnTo>
                <a:lnTo>
                  <a:pt x="345454" y="677763"/>
                </a:lnTo>
                <a:cubicBezTo>
                  <a:pt x="357801" y="679946"/>
                  <a:pt x="365475" y="673397"/>
                  <a:pt x="368476" y="658118"/>
                </a:cubicBezTo>
                <a:lnTo>
                  <a:pt x="424138" y="494407"/>
                </a:lnTo>
                <a:lnTo>
                  <a:pt x="417589" y="494407"/>
                </a:lnTo>
                <a:lnTo>
                  <a:pt x="315833" y="697408"/>
                </a:lnTo>
                <a:cubicBezTo>
                  <a:pt x="294448" y="741064"/>
                  <a:pt x="268135" y="760710"/>
                  <a:pt x="236893" y="756344"/>
                </a:cubicBezTo>
                <a:lnTo>
                  <a:pt x="164861" y="756344"/>
                </a:lnTo>
                <a:lnTo>
                  <a:pt x="191566" y="677763"/>
                </a:lnTo>
                <a:lnTo>
                  <a:pt x="217760" y="677763"/>
                </a:lnTo>
                <a:cubicBezTo>
                  <a:pt x="233039" y="677763"/>
                  <a:pt x="242896" y="671215"/>
                  <a:pt x="247330" y="658118"/>
                </a:cubicBezTo>
                <a:lnTo>
                  <a:pt x="332460" y="494407"/>
                </a:lnTo>
                <a:lnTo>
                  <a:pt x="224411" y="494407"/>
                </a:lnTo>
                <a:lnTo>
                  <a:pt x="254441" y="406003"/>
                </a:lnTo>
                <a:lnTo>
                  <a:pt x="280635" y="406003"/>
                </a:lnTo>
                <a:lnTo>
                  <a:pt x="406385" y="36016"/>
                </a:lnTo>
                <a:lnTo>
                  <a:pt x="478418" y="36016"/>
                </a:lnTo>
                <a:close/>
                <a:moveTo>
                  <a:pt x="3326119" y="0"/>
                </a:moveTo>
                <a:lnTo>
                  <a:pt x="3447265" y="0"/>
                </a:lnTo>
                <a:lnTo>
                  <a:pt x="3433912" y="39290"/>
                </a:lnTo>
                <a:cubicBezTo>
                  <a:pt x="3417541" y="93861"/>
                  <a:pt x="3380263" y="120054"/>
                  <a:pt x="3322077" y="117872"/>
                </a:cubicBezTo>
                <a:lnTo>
                  <a:pt x="3102705" y="117872"/>
                </a:lnTo>
                <a:lnTo>
                  <a:pt x="3093803" y="144065"/>
                </a:lnTo>
                <a:lnTo>
                  <a:pt x="3395031" y="144065"/>
                </a:lnTo>
                <a:lnTo>
                  <a:pt x="3370577" y="216098"/>
                </a:lnTo>
                <a:lnTo>
                  <a:pt x="3072623" y="216098"/>
                </a:lnTo>
                <a:lnTo>
                  <a:pt x="3063721" y="242292"/>
                </a:lnTo>
                <a:lnTo>
                  <a:pt x="3361675" y="242292"/>
                </a:lnTo>
                <a:lnTo>
                  <a:pt x="3334969" y="320873"/>
                </a:lnTo>
                <a:lnTo>
                  <a:pt x="2843837" y="320873"/>
                </a:lnTo>
                <a:lnTo>
                  <a:pt x="2814164" y="350341"/>
                </a:lnTo>
                <a:lnTo>
                  <a:pt x="3324942" y="350341"/>
                </a:lnTo>
                <a:lnTo>
                  <a:pt x="3219246" y="661392"/>
                </a:lnTo>
                <a:cubicBezTo>
                  <a:pt x="3199942" y="718145"/>
                  <a:pt x="3163005" y="746522"/>
                  <a:pt x="3108434" y="746522"/>
                </a:cubicBezTo>
                <a:lnTo>
                  <a:pt x="2473236" y="746522"/>
                </a:lnTo>
                <a:lnTo>
                  <a:pt x="2570030" y="461665"/>
                </a:lnTo>
                <a:lnTo>
                  <a:pt x="2543836" y="461665"/>
                </a:lnTo>
                <a:lnTo>
                  <a:pt x="2574993" y="369986"/>
                </a:lnTo>
                <a:lnTo>
                  <a:pt x="2597912" y="369986"/>
                </a:lnTo>
                <a:cubicBezTo>
                  <a:pt x="2624106" y="369986"/>
                  <a:pt x="2645269" y="362346"/>
                  <a:pt x="2661401" y="347067"/>
                </a:cubicBezTo>
                <a:lnTo>
                  <a:pt x="2686674" y="320873"/>
                </a:lnTo>
                <a:lnTo>
                  <a:pt x="2588447" y="320873"/>
                </a:lnTo>
                <a:lnTo>
                  <a:pt x="2615153" y="242292"/>
                </a:lnTo>
                <a:lnTo>
                  <a:pt x="2919655" y="242292"/>
                </a:lnTo>
                <a:lnTo>
                  <a:pt x="2928557" y="216098"/>
                </a:lnTo>
                <a:lnTo>
                  <a:pt x="2624055" y="216098"/>
                </a:lnTo>
                <a:lnTo>
                  <a:pt x="2648509" y="144065"/>
                </a:lnTo>
                <a:lnTo>
                  <a:pt x="2953011" y="144065"/>
                </a:lnTo>
                <a:lnTo>
                  <a:pt x="2961913" y="117872"/>
                </a:lnTo>
                <a:lnTo>
                  <a:pt x="2660685" y="117872"/>
                </a:lnTo>
                <a:lnTo>
                  <a:pt x="2687390" y="39290"/>
                </a:lnTo>
                <a:lnTo>
                  <a:pt x="3293121" y="39290"/>
                </a:lnTo>
                <a:cubicBezTo>
                  <a:pt x="3306217" y="39290"/>
                  <a:pt x="3315000" y="32742"/>
                  <a:pt x="3319468" y="19645"/>
                </a:cubicBezTo>
                <a:close/>
              </a:path>
            </a:pathLst>
          </a:custGeom>
          <a:noFill/>
          <a:ln>
            <a:noFill/>
          </a:ln>
          <a:effectLst>
            <a:glow rad="127000">
              <a:schemeClr val="bg1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4" t="17037" r="5545" b="38518"/>
          <a:stretch/>
        </p:blipFill>
        <p:spPr>
          <a:xfrm>
            <a:off x="10479465" y="195806"/>
            <a:ext cx="1215689" cy="22973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7" t="22528" r="20533" b="40412"/>
          <a:stretch/>
        </p:blipFill>
        <p:spPr>
          <a:xfrm rot="1800000">
            <a:off x="10929042" y="2347709"/>
            <a:ext cx="967740" cy="14401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24715" r="78296" b="38225"/>
          <a:stretch/>
        </p:blipFill>
        <p:spPr>
          <a:xfrm>
            <a:off x="10119570" y="3955495"/>
            <a:ext cx="967740" cy="14401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1" t="6582" r="65205" b="66751"/>
          <a:stretch/>
        </p:blipFill>
        <p:spPr>
          <a:xfrm>
            <a:off x="-12700" y="-12700"/>
            <a:ext cx="2755900" cy="1828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23"/>
          <a:stretch/>
        </p:blipFill>
        <p:spPr>
          <a:xfrm>
            <a:off x="295383" y="1259558"/>
            <a:ext cx="4527714" cy="602376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670805" y="1029594"/>
            <a:ext cx="3629494" cy="4480214"/>
            <a:chOff x="5670805" y="1029594"/>
            <a:chExt cx="3629494" cy="448021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8127646" y="1029594"/>
              <a:ext cx="1172653" cy="1172653"/>
            </a:xfrm>
            <a:prstGeom prst="line">
              <a:avLst/>
            </a:prstGeom>
            <a:ln w="12700">
              <a:solidFill>
                <a:srgbClr val="E600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5670805" y="4086337"/>
              <a:ext cx="1423471" cy="1423471"/>
            </a:xfrm>
            <a:prstGeom prst="line">
              <a:avLst/>
            </a:prstGeom>
            <a:ln w="12700">
              <a:solidFill>
                <a:srgbClr val="E600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6874701" y="3955495"/>
              <a:ext cx="842581" cy="842578"/>
            </a:xfrm>
            <a:prstGeom prst="line">
              <a:avLst/>
            </a:prstGeom>
            <a:ln w="12700">
              <a:solidFill>
                <a:srgbClr val="43B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8851547" y="1845738"/>
              <a:ext cx="156746" cy="156748"/>
            </a:xfrm>
            <a:prstGeom prst="line">
              <a:avLst/>
            </a:prstGeom>
            <a:ln w="12700">
              <a:solidFill>
                <a:srgbClr val="43BE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7682578" y="1581197"/>
              <a:ext cx="445068" cy="445074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7005808" y="4254843"/>
              <a:ext cx="842581" cy="842578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743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">
        <p14:ripple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SubTitl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Other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SubTitle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Other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95645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 "/>
        <a:ea typeface="微软雅黑"/>
        <a:cs typeface=""/>
      </a:majorFont>
      <a:minorFont>
        <a:latin typeface="Arial 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1969</Words>
  <Application>Microsoft Office PowerPoint</Application>
  <PresentationFormat>宽屏</PresentationFormat>
  <Paragraphs>202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 </vt:lpstr>
      <vt:lpstr>方正姚体</vt:lpstr>
      <vt:lpstr>方正综艺简体</vt:lpstr>
      <vt:lpstr>宋体</vt:lpstr>
      <vt:lpstr>微软雅黑</vt:lpstr>
      <vt:lpstr>Agency FB</vt:lpstr>
      <vt:lpstr>Arial</vt:lpstr>
      <vt:lpstr>Calibri</vt:lpstr>
      <vt:lpstr>Impact</vt:lpstr>
      <vt:lpstr>Tahoma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AutoBVT</dc:creator>
  <cp:lastModifiedBy>faith123</cp:lastModifiedBy>
  <cp:revision>32</cp:revision>
  <dcterms:created xsi:type="dcterms:W3CDTF">2017-10-26T14:30:09Z</dcterms:created>
  <dcterms:modified xsi:type="dcterms:W3CDTF">2019-03-23T05:29:36Z</dcterms:modified>
</cp:coreProperties>
</file>