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 id="2147483676" r:id="rId4"/>
    <p:sldMasterId id="2147483689" r:id="rId5"/>
    <p:sldMasterId id="2147483703" r:id="rId6"/>
  </p:sldMasterIdLst>
  <p:notesMasterIdLst>
    <p:notesMasterId r:id="rId37"/>
  </p:notesMasterIdLst>
  <p:handoutMasterIdLst>
    <p:handoutMasterId r:id="rId38"/>
  </p:handoutMasterIdLst>
  <p:sldIdLst>
    <p:sldId id="745" r:id="rId7"/>
    <p:sldId id="685" r:id="rId8"/>
    <p:sldId id="686" r:id="rId9"/>
    <p:sldId id="688" r:id="rId10"/>
    <p:sldId id="719" r:id="rId11"/>
    <p:sldId id="746" r:id="rId12"/>
    <p:sldId id="747" r:id="rId13"/>
    <p:sldId id="748" r:id="rId14"/>
    <p:sldId id="753" r:id="rId15"/>
    <p:sldId id="749" r:id="rId16"/>
    <p:sldId id="750" r:id="rId17"/>
    <p:sldId id="751" r:id="rId18"/>
    <p:sldId id="752" r:id="rId19"/>
    <p:sldId id="756" r:id="rId20"/>
    <p:sldId id="755" r:id="rId21"/>
    <p:sldId id="757" r:id="rId22"/>
    <p:sldId id="758" r:id="rId23"/>
    <p:sldId id="759" r:id="rId24"/>
    <p:sldId id="760" r:id="rId25"/>
    <p:sldId id="761" r:id="rId26"/>
    <p:sldId id="762" r:id="rId27"/>
    <p:sldId id="763" r:id="rId28"/>
    <p:sldId id="754" r:id="rId29"/>
    <p:sldId id="764" r:id="rId30"/>
    <p:sldId id="765" r:id="rId31"/>
    <p:sldId id="766" r:id="rId32"/>
    <p:sldId id="767" r:id="rId33"/>
    <p:sldId id="768" r:id="rId34"/>
    <p:sldId id="769" r:id="rId35"/>
    <p:sldId id="770" r:id="rId36"/>
  </p:sldIdLst>
  <p:sldSz cx="9144000" cy="5144770"/>
  <p:notesSz cx="6858000" cy="9144000"/>
  <p:defaultTex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0303"/>
    <a:srgbClr val="514379"/>
    <a:srgbClr val="011E41"/>
    <a:srgbClr val="240C0F"/>
    <a:srgbClr val="E40077"/>
    <a:srgbClr val="C41C6F"/>
    <a:srgbClr val="FF7FA6"/>
    <a:srgbClr val="FDFDFD"/>
    <a:srgbClr val="9D175A"/>
    <a:srgbClr val="B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2" autoAdjust="0"/>
    <p:restoredTop sz="94660"/>
  </p:normalViewPr>
  <p:slideViewPr>
    <p:cSldViewPr snapToGrid="0">
      <p:cViewPr varScale="1">
        <p:scale>
          <a:sx n="147" d="100"/>
          <a:sy n="147" d="100"/>
        </p:scale>
        <p:origin x="-642" y="-10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Master" Target="slideMasters/slideMaster3.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notesMaster" Target="notesMasters/notesMaster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3765" indent="0" algn="ctr">
              <a:buNone/>
              <a:defRPr>
                <a:solidFill>
                  <a:schemeClr val="tx1">
                    <a:tint val="75000"/>
                  </a:schemeClr>
                </a:solidFill>
              </a:defRPr>
            </a:lvl3pPr>
            <a:lvl4pPr marL="1370965" indent="0" algn="ctr">
              <a:buNone/>
              <a:defRPr>
                <a:solidFill>
                  <a:schemeClr val="tx1">
                    <a:tint val="75000"/>
                  </a:schemeClr>
                </a:solidFill>
              </a:defRPr>
            </a:lvl4pPr>
            <a:lvl5pPr marL="1828165" indent="0" algn="ctr">
              <a:buNone/>
              <a:defRPr>
                <a:solidFill>
                  <a:schemeClr val="tx1">
                    <a:tint val="75000"/>
                  </a:schemeClr>
                </a:solidFill>
              </a:defRPr>
            </a:lvl5pPr>
            <a:lvl6pPr marL="2284730" indent="0" algn="ctr">
              <a:buNone/>
              <a:defRPr>
                <a:solidFill>
                  <a:schemeClr val="tx1">
                    <a:tint val="75000"/>
                  </a:schemeClr>
                </a:solidFill>
              </a:defRPr>
            </a:lvl6pPr>
            <a:lvl7pPr marL="2741930" indent="0" algn="ctr">
              <a:buNone/>
              <a:defRPr>
                <a:solidFill>
                  <a:schemeClr val="tx1">
                    <a:tint val="75000"/>
                  </a:schemeClr>
                </a:solidFill>
              </a:defRPr>
            </a:lvl7pPr>
            <a:lvl8pPr marL="3199130" indent="0" algn="ctr">
              <a:buNone/>
              <a:defRPr>
                <a:solidFill>
                  <a:schemeClr val="tx1">
                    <a:tint val="75000"/>
                  </a:schemeClr>
                </a:solidFill>
              </a:defRPr>
            </a:lvl8pPr>
            <a:lvl9pPr marL="365569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3765" indent="0">
              <a:buNone/>
              <a:defRPr sz="1600">
                <a:solidFill>
                  <a:schemeClr val="tx1">
                    <a:tint val="75000"/>
                  </a:schemeClr>
                </a:solidFill>
              </a:defRPr>
            </a:lvl3pPr>
            <a:lvl4pPr marL="1370965" indent="0">
              <a:buNone/>
              <a:defRPr sz="1400">
                <a:solidFill>
                  <a:schemeClr val="tx1">
                    <a:tint val="75000"/>
                  </a:schemeClr>
                </a:solidFill>
              </a:defRPr>
            </a:lvl4pPr>
            <a:lvl5pPr marL="1828165" indent="0">
              <a:buNone/>
              <a:defRPr sz="1400">
                <a:solidFill>
                  <a:schemeClr val="tx1">
                    <a:tint val="75000"/>
                  </a:schemeClr>
                </a:solidFill>
              </a:defRPr>
            </a:lvl5pPr>
            <a:lvl6pPr marL="2284730" indent="0">
              <a:buNone/>
              <a:defRPr sz="1400">
                <a:solidFill>
                  <a:schemeClr val="tx1">
                    <a:tint val="75000"/>
                  </a:schemeClr>
                </a:solidFill>
              </a:defRPr>
            </a:lvl6pPr>
            <a:lvl7pPr marL="2741930" indent="0">
              <a:buNone/>
              <a:defRPr sz="1400">
                <a:solidFill>
                  <a:schemeClr val="tx1">
                    <a:tint val="75000"/>
                  </a:schemeClr>
                </a:solidFill>
              </a:defRPr>
            </a:lvl7pPr>
            <a:lvl8pPr marL="3199130" indent="0">
              <a:buNone/>
              <a:defRPr sz="1400">
                <a:solidFill>
                  <a:schemeClr val="tx1">
                    <a:tint val="75000"/>
                  </a:schemeClr>
                </a:solidFill>
              </a:defRPr>
            </a:lvl8pPr>
            <a:lvl9pPr marL="3655695"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4730" indent="0">
              <a:buNone/>
              <a:defRPr sz="2000"/>
            </a:lvl6pPr>
            <a:lvl7pPr marL="2741930" indent="0">
              <a:buNone/>
              <a:defRPr sz="2000"/>
            </a:lvl7pPr>
            <a:lvl8pPr marL="3199130" indent="0">
              <a:buNone/>
              <a:defRPr sz="2000"/>
            </a:lvl8pPr>
            <a:lvl9pPr marL="3655695"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fld>
            <a:endParaRPr lang="zh-CN" altLang="en-US"/>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1" y="1816227"/>
            <a:ext cx="4748738" cy="647900"/>
          </a:xfrm>
        </p:spPr>
        <p:txBody>
          <a:bodyPr/>
          <a:lstStyle>
            <a:lvl1pPr algn="ctr">
              <a:defRPr sz="2700"/>
            </a:lvl1pPr>
          </a:lstStyle>
          <a:p>
            <a:pPr lvl="0"/>
            <a:r>
              <a:rPr lang="zh-CN" noProof="0"/>
              <a:t>单击此处编辑母版标题样式</a:t>
            </a:r>
            <a:endParaRPr lang="zh-CN" noProof="0"/>
          </a:p>
        </p:txBody>
      </p:sp>
      <p:sp>
        <p:nvSpPr>
          <p:cNvPr id="2051" name="Rectangle 3"/>
          <p:cNvSpPr>
            <a:spLocks noGrp="1" noChangeArrowheads="1"/>
          </p:cNvSpPr>
          <p:nvPr>
            <p:ph type="subTitle" idx="1"/>
          </p:nvPr>
        </p:nvSpPr>
        <p:spPr>
          <a:xfrm>
            <a:off x="2035900" y="2626102"/>
            <a:ext cx="4749928" cy="485925"/>
          </a:xfrm>
        </p:spPr>
        <p:txBody>
          <a:bodyPr/>
          <a:lstStyle>
            <a:lvl1pPr marL="0" indent="0" algn="ctr">
              <a:buFontTx/>
              <a:buNone/>
              <a:defRPr sz="1800"/>
            </a:lvl1pPr>
          </a:lstStyle>
          <a:p>
            <a:pPr lvl="0"/>
            <a:r>
              <a:rPr lang="zh-CN" noProof="0"/>
              <a:t>单击此处编辑母版副标题样式</a:t>
            </a:r>
            <a:endParaRPr lang="zh-CN" noProof="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8" name="Group 4"/>
          <p:cNvGrpSpPr>
            <a:grpSpLocks noChangeAspect="1"/>
          </p:cNvGrpSpPr>
          <p:nvPr userDrawn="1"/>
        </p:nvGrpSpPr>
        <p:grpSpPr bwMode="auto">
          <a:xfrm>
            <a:off x="0" y="4802082"/>
            <a:ext cx="9144000" cy="343006"/>
            <a:chOff x="0" y="3022"/>
            <a:chExt cx="7684" cy="406"/>
          </a:xfrm>
        </p:grpSpPr>
        <p:sp>
          <p:nvSpPr>
            <p:cNvPr id="10" name="Freeform 5"/>
            <p:cNvSpPr/>
            <p:nvPr userDrawn="1"/>
          </p:nvSpPr>
          <p:spPr bwMode="auto">
            <a:xfrm>
              <a:off x="0" y="3022"/>
              <a:ext cx="7684" cy="406"/>
            </a:xfrm>
            <a:custGeom>
              <a:avLst/>
              <a:gdLst>
                <a:gd name="T0" fmla="*/ 0 w 16000"/>
                <a:gd name="T1" fmla="*/ 201 h 795"/>
                <a:gd name="T2" fmla="*/ 15023 w 16000"/>
                <a:gd name="T3" fmla="*/ 201 h 795"/>
                <a:gd name="T4" fmla="*/ 15152 w 16000"/>
                <a:gd name="T5" fmla="*/ 104 h 795"/>
                <a:gd name="T6" fmla="*/ 15291 w 16000"/>
                <a:gd name="T7" fmla="*/ 0 h 795"/>
                <a:gd name="T8" fmla="*/ 15430 w 16000"/>
                <a:gd name="T9" fmla="*/ 104 h 795"/>
                <a:gd name="T10" fmla="*/ 15559 w 16000"/>
                <a:gd name="T11" fmla="*/ 201 h 795"/>
                <a:gd name="T12" fmla="*/ 16000 w 16000"/>
                <a:gd name="T13" fmla="*/ 201 h 795"/>
                <a:gd name="T14" fmla="*/ 16000 w 16000"/>
                <a:gd name="T15" fmla="*/ 795 h 795"/>
                <a:gd name="T16" fmla="*/ 0 w 16000"/>
                <a:gd name="T17" fmla="*/ 795 h 795"/>
                <a:gd name="T18" fmla="*/ 0 w 16000"/>
                <a:gd name="T19" fmla="*/ 201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00" h="795">
                  <a:moveTo>
                    <a:pt x="0" y="201"/>
                  </a:moveTo>
                  <a:lnTo>
                    <a:pt x="15023" y="201"/>
                  </a:lnTo>
                  <a:lnTo>
                    <a:pt x="15152" y="104"/>
                  </a:lnTo>
                  <a:lnTo>
                    <a:pt x="15291" y="0"/>
                  </a:lnTo>
                  <a:lnTo>
                    <a:pt x="15430" y="104"/>
                  </a:lnTo>
                  <a:lnTo>
                    <a:pt x="15559" y="201"/>
                  </a:lnTo>
                  <a:lnTo>
                    <a:pt x="16000" y="201"/>
                  </a:lnTo>
                  <a:lnTo>
                    <a:pt x="16000" y="795"/>
                  </a:lnTo>
                  <a:lnTo>
                    <a:pt x="0" y="795"/>
                  </a:lnTo>
                  <a:lnTo>
                    <a:pt x="0" y="20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buFont typeface="Arial" panose="020B0604020202020204" pitchFamily="34" charset="0"/>
                <a:buNone/>
              </a:pPr>
              <a:endParaRPr lang="zh-CN" altLang="en-US" sz="1350">
                <a:solidFill>
                  <a:srgbClr val="302A28"/>
                </a:solidFill>
                <a:ea typeface="宋体" panose="02010600030101010101" pitchFamily="2" charset="-122"/>
              </a:endParaRPr>
            </a:p>
          </p:txBody>
        </p:sp>
        <p:sp>
          <p:nvSpPr>
            <p:cNvPr id="11" name="Rectangle 6"/>
            <p:cNvSpPr>
              <a:spLocks noChangeArrowheads="1"/>
            </p:cNvSpPr>
            <p:nvPr userDrawn="1"/>
          </p:nvSpPr>
          <p:spPr bwMode="auto">
            <a:xfrm>
              <a:off x="0" y="3161"/>
              <a:ext cx="7684" cy="2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fontAlgn="base">
                <a:spcBef>
                  <a:spcPct val="0"/>
                </a:spcBef>
                <a:spcAft>
                  <a:spcPct val="0"/>
                </a:spcAft>
                <a:buFont typeface="Arial" panose="020B0604020202020204" pitchFamily="34" charset="0"/>
                <a:buNone/>
              </a:pPr>
              <a:endParaRPr lang="zh-CN" altLang="en-US" sz="1350">
                <a:solidFill>
                  <a:srgbClr val="302A28"/>
                </a:solidFill>
                <a:ea typeface="宋体" panose="02010600030101010101" pitchFamily="2" charset="-122"/>
              </a:endParaRPr>
            </a:p>
          </p:txBody>
        </p:sp>
      </p:grpSp>
      <p:sp>
        <p:nvSpPr>
          <p:cNvPr id="2" name="标题 1"/>
          <p:cNvSpPr>
            <a:spLocks noGrp="1"/>
          </p:cNvSpPr>
          <p:nvPr>
            <p:ph type="title"/>
          </p:nvPr>
        </p:nvSpPr>
        <p:spPr/>
        <p:txBody>
          <a:bodyPr/>
          <a:lstStyle>
            <a:lvl1pPr>
              <a:defRPr>
                <a:solidFill>
                  <a:schemeClr val="accent3"/>
                </a:solidFill>
              </a:defRPr>
            </a:lvl1pPr>
          </a:lstStyle>
          <a:p>
            <a:r>
              <a:rPr lang="zh-CN" altLang="en-US"/>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TextBox 5"/>
          <p:cNvSpPr txBox="1"/>
          <p:nvPr userDrawn="1"/>
        </p:nvSpPr>
        <p:spPr>
          <a:xfrm>
            <a:off x="8578340" y="4913448"/>
            <a:ext cx="349776" cy="253787"/>
          </a:xfrm>
          <a:prstGeom prst="rect">
            <a:avLst/>
          </a:prstGeom>
          <a:noFill/>
        </p:spPr>
        <p:txBody>
          <a:bodyPr wrap="none" rtlCol="0">
            <a:spAutoFit/>
          </a:bodyPr>
          <a:lstStyle/>
          <a:p>
            <a:pPr algn="ctr" defTabSz="685165" fontAlgn="base">
              <a:spcBef>
                <a:spcPct val="0"/>
              </a:spcBef>
              <a:spcAft>
                <a:spcPct val="0"/>
              </a:spcAft>
              <a:buFont typeface="Arial" panose="020B0604020202020204" pitchFamily="34" charset="0"/>
              <a:buNone/>
            </a:pPr>
            <a:fld id="{9BCBF865-A225-49B7-8C06-A3D8CF7C3037}" type="slidenum">
              <a:rPr lang="zh-CN" altLang="en-US" sz="1050" smtClean="0">
                <a:solidFill>
                  <a:srgbClr val="F8F8F8"/>
                </a:solidFill>
                <a:ea typeface="宋体" panose="02010600030101010101" pitchFamily="2" charset="-122"/>
              </a:rPr>
            </a:fld>
            <a:endParaRPr lang="zh-CN" altLang="en-US" sz="1050" dirty="0">
              <a:solidFill>
                <a:srgbClr val="F8F8F8"/>
              </a:solidFill>
              <a:ea typeface="宋体" panose="02010600030101010101" pitchFamily="2" charset="-122"/>
            </a:endParaRPr>
          </a:p>
        </p:txBody>
      </p:sp>
      <p:sp>
        <p:nvSpPr>
          <p:cNvPr id="12" name="文本框 11"/>
          <p:cNvSpPr txBox="1"/>
          <p:nvPr userDrawn="1"/>
        </p:nvSpPr>
        <p:spPr>
          <a:xfrm>
            <a:off x="199791" y="4914184"/>
            <a:ext cx="1915909" cy="230832"/>
          </a:xfrm>
          <a:prstGeom prst="rect">
            <a:avLst/>
          </a:prstGeom>
          <a:noFill/>
        </p:spPr>
        <p:txBody>
          <a:bodyPr wrap="none" rtlCol="0">
            <a:spAutoFit/>
          </a:bodyPr>
          <a:lstStyle/>
          <a:p>
            <a:pPr defTabSz="685165" fontAlgn="base">
              <a:spcBef>
                <a:spcPct val="0"/>
              </a:spcBef>
              <a:spcAft>
                <a:spcPct val="0"/>
              </a:spcAft>
              <a:buFont typeface="Arial" panose="020B0604020202020204" pitchFamily="34" charset="0"/>
              <a:buNone/>
            </a:pPr>
            <a:r>
              <a:rPr lang="zh-CN" altLang="en-US" sz="900" dirty="0">
                <a:solidFill>
                  <a:srgbClr val="FFFFFF"/>
                </a:solidFill>
                <a:latin typeface="微软雅黑" panose="020B0503020204020204" pitchFamily="34" charset="-122"/>
              </a:rPr>
              <a:t>这里可以输入您的团队或机构名称</a:t>
            </a:r>
            <a:endParaRPr lang="zh-CN" altLang="en-US" sz="900" dirty="0">
              <a:solidFill>
                <a:srgbClr val="FFFFFF"/>
              </a:solidFill>
              <a:latin typeface="微软雅黑" panose="020B0503020204020204" pitchFamily="34" charset="-122"/>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6197"/>
            <a:ext cx="7771745" cy="1021872"/>
          </a:xfrm>
        </p:spPr>
        <p:txBody>
          <a:bodyPr anchor="t"/>
          <a:lstStyle>
            <a:lvl1pPr algn="l">
              <a:defRPr sz="3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428" y="2180708"/>
            <a:ext cx="7771745" cy="1125488"/>
          </a:xfrm>
        </p:spPr>
        <p:txBody>
          <a:bodyPr anchor="b"/>
          <a:lstStyle>
            <a:lvl1pPr marL="0" indent="0">
              <a:buNone/>
              <a:defRPr sz="1500"/>
            </a:lvl1pPr>
            <a:lvl2pPr marL="342900" indent="0">
              <a:buNone/>
              <a:defRPr sz="1350"/>
            </a:lvl2pPr>
            <a:lvl3pPr marL="685165" indent="0">
              <a:buNone/>
              <a:defRPr sz="1200"/>
            </a:lvl3pPr>
            <a:lvl4pPr marL="1028065" indent="0">
              <a:buNone/>
              <a:defRPr sz="1050"/>
            </a:lvl4pPr>
            <a:lvl5pPr marL="1370965" indent="0">
              <a:buNone/>
              <a:defRPr sz="1050"/>
            </a:lvl5pPr>
            <a:lvl6pPr marL="1713865" indent="0">
              <a:buNone/>
              <a:defRPr sz="1050"/>
            </a:lvl6pPr>
            <a:lvl7pPr marL="2056130" indent="0">
              <a:buNone/>
              <a:defRPr sz="1050"/>
            </a:lvl7pPr>
            <a:lvl8pPr marL="2399030" indent="0">
              <a:buNone/>
              <a:defRPr sz="1050"/>
            </a:lvl8pPr>
            <a:lvl9pPr marL="2741930" indent="0">
              <a:buNone/>
              <a:defRPr sz="1050"/>
            </a:lvl9pPr>
          </a:lstStyle>
          <a:p>
            <a:pPr lvl="0"/>
            <a:r>
              <a:rPr lang="zh-CN" altLang="en-US"/>
              <a:t>单击此处编辑母版文本样式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022" y="1200523"/>
            <a:ext cx="4057257"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8533" y="1200523"/>
            <a:ext cx="4058446"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42"/>
            <a:ext cx="8229957"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022" y="1151690"/>
            <a:ext cx="4040594"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022" y="1631660"/>
            <a:ext cx="4040594"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196" y="1151690"/>
            <a:ext cx="4041783"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196" y="1631660"/>
            <a:ext cx="4041783"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51"/>
            <a:ext cx="3008724" cy="871807"/>
          </a:xfrm>
        </p:spPr>
        <p:txBody>
          <a:bodyPr anchor="b"/>
          <a:lstStyle>
            <a:lvl1pPr algn="l">
              <a:defRPr sz="1500" b="1"/>
            </a:lvl1pPr>
          </a:lstStyle>
          <a:p>
            <a:r>
              <a:rPr lang="zh-CN" altLang="en-US"/>
              <a:t>单击此处编辑母版标题样式</a:t>
            </a:r>
            <a:endParaRPr lang="zh-CN" altLang="en-US"/>
          </a:p>
        </p:txBody>
      </p:sp>
      <p:sp>
        <p:nvSpPr>
          <p:cNvPr id="3" name="内容占位符 2"/>
          <p:cNvSpPr>
            <a:spLocks noGrp="1"/>
          </p:cNvSpPr>
          <p:nvPr>
            <p:ph idx="1"/>
          </p:nvPr>
        </p:nvSpPr>
        <p:spPr>
          <a:xfrm>
            <a:off x="3575242" y="204853"/>
            <a:ext cx="5111738" cy="439119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022" y="1076659"/>
            <a:ext cx="3008724" cy="351938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3" y="3601561"/>
            <a:ext cx="5486638" cy="425185"/>
          </a:xfrm>
        </p:spPr>
        <p:txBody>
          <a:bodyPr anchor="b"/>
          <a:lstStyle>
            <a:lvl1pPr algn="l">
              <a:defRPr sz="15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383" y="459723"/>
            <a:ext cx="5486638" cy="3087053"/>
          </a:xfrm>
        </p:spPr>
        <p:txBody>
          <a:bodyPr/>
          <a:lstStyle>
            <a:lvl1pPr marL="0" indent="0">
              <a:buNone/>
              <a:defRPr sz="2400"/>
            </a:lvl1pPr>
            <a:lvl2pPr marL="342900" indent="0">
              <a:buNone/>
              <a:defRPr sz="2100"/>
            </a:lvl2pPr>
            <a:lvl3pPr marL="685165" indent="0">
              <a:buNone/>
              <a:defRPr sz="1800"/>
            </a:lvl3pPr>
            <a:lvl4pPr marL="1028065" indent="0">
              <a:buNone/>
              <a:defRPr sz="1500"/>
            </a:lvl4pPr>
            <a:lvl5pPr marL="1370965" indent="0">
              <a:buNone/>
              <a:defRPr sz="1500"/>
            </a:lvl5pPr>
            <a:lvl6pPr marL="1713865" indent="0">
              <a:buNone/>
              <a:defRPr sz="1500"/>
            </a:lvl6pPr>
            <a:lvl7pPr marL="2056130" indent="0">
              <a:buNone/>
              <a:defRPr sz="1500"/>
            </a:lvl7pPr>
            <a:lvl8pPr marL="2399030" indent="0">
              <a:buNone/>
              <a:defRPr sz="1500"/>
            </a:lvl8pPr>
            <a:lvl9pPr marL="2741930" indent="0">
              <a:buNone/>
              <a:defRPr sz="1500"/>
            </a:lvl9pPr>
          </a:lstStyle>
          <a:p>
            <a:endParaRPr lang="zh-CN" altLang="en-US"/>
          </a:p>
        </p:txBody>
      </p:sp>
      <p:sp>
        <p:nvSpPr>
          <p:cNvPr id="4" name="文本占位符 3"/>
          <p:cNvSpPr>
            <a:spLocks noGrp="1"/>
          </p:cNvSpPr>
          <p:nvPr>
            <p:ph type="body" sz="half" idx="2"/>
          </p:nvPr>
        </p:nvSpPr>
        <p:spPr>
          <a:xfrm>
            <a:off x="1792383" y="4026746"/>
            <a:ext cx="5486638" cy="60383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248"/>
            <a:ext cx="2056597" cy="391479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022" y="681248"/>
            <a:ext cx="6059105" cy="391479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3108972" y="2165627"/>
            <a:ext cx="794951" cy="599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6320378" y="2069339"/>
            <a:ext cx="822289" cy="629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cstate="print"/>
          <a:srcRect/>
          <a:stretch>
            <a:fillRect/>
          </a:stretch>
        </p:blipFill>
        <p:spPr bwMode="auto">
          <a:xfrm>
            <a:off x="780035" y="1086172"/>
            <a:ext cx="2259415" cy="17827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3349269" y="2829176"/>
            <a:ext cx="392942" cy="2968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5530095" y="2178859"/>
            <a:ext cx="300751" cy="2268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3956817" y="1931209"/>
            <a:ext cx="736011" cy="5633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print"/>
          <a:srcRect/>
          <a:stretch>
            <a:fillRect/>
          </a:stretch>
        </p:blipFill>
        <p:spPr bwMode="auto">
          <a:xfrm>
            <a:off x="2445502" y="2405714"/>
            <a:ext cx="1107795" cy="8431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print"/>
          <a:srcRect/>
          <a:stretch>
            <a:fillRect/>
          </a:stretch>
        </p:blipFill>
        <p:spPr bwMode="auto">
          <a:xfrm>
            <a:off x="4012736" y="2585310"/>
            <a:ext cx="1375296" cy="10775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7411681" y="2044637"/>
            <a:ext cx="837269" cy="6389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5954774" y="2719531"/>
            <a:ext cx="391431" cy="2949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8437864" y="1774300"/>
            <a:ext cx="391430" cy="2949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cstate="print"/>
          <a:srcRect/>
          <a:stretch>
            <a:fillRect/>
          </a:stretch>
        </p:blipFill>
        <p:spPr bwMode="auto">
          <a:xfrm>
            <a:off x="1540226" y="2097570"/>
            <a:ext cx="1272527" cy="10718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print"/>
          <a:srcRect/>
          <a:stretch>
            <a:fillRect/>
          </a:stretch>
        </p:blipFill>
        <p:spPr bwMode="auto">
          <a:xfrm>
            <a:off x="2986554" y="2090006"/>
            <a:ext cx="327956" cy="2741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print"/>
          <a:srcRect/>
          <a:stretch>
            <a:fillRect/>
          </a:stretch>
        </p:blipFill>
        <p:spPr bwMode="auto">
          <a:xfrm>
            <a:off x="6387010" y="2494568"/>
            <a:ext cx="527449" cy="44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cstate="print"/>
          <a:srcRect/>
          <a:stretch>
            <a:fillRect/>
          </a:stretch>
        </p:blipFill>
        <p:spPr bwMode="auto">
          <a:xfrm>
            <a:off x="6926550" y="2182639"/>
            <a:ext cx="270525" cy="2268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cstate="print"/>
          <a:srcRect/>
          <a:stretch>
            <a:fillRect/>
          </a:stretch>
        </p:blipFill>
        <p:spPr bwMode="auto">
          <a:xfrm>
            <a:off x="7305889" y="2585309"/>
            <a:ext cx="211584" cy="1777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1" y="1816227"/>
            <a:ext cx="4748738" cy="647900"/>
          </a:xfrm>
        </p:spPr>
        <p:txBody>
          <a:bodyPr/>
          <a:lstStyle>
            <a:lvl1pPr algn="ctr">
              <a:defRPr sz="2700"/>
            </a:lvl1pPr>
          </a:lstStyle>
          <a:p>
            <a:pPr lvl="0"/>
            <a:r>
              <a:rPr lang="zh-CN" noProof="0"/>
              <a:t>单击此处编辑母版标题样式</a:t>
            </a:r>
            <a:endParaRPr lang="zh-CN" noProof="0"/>
          </a:p>
        </p:txBody>
      </p:sp>
      <p:sp>
        <p:nvSpPr>
          <p:cNvPr id="2051" name="Rectangle 3"/>
          <p:cNvSpPr>
            <a:spLocks noGrp="1" noChangeArrowheads="1"/>
          </p:cNvSpPr>
          <p:nvPr>
            <p:ph type="subTitle" idx="1"/>
          </p:nvPr>
        </p:nvSpPr>
        <p:spPr>
          <a:xfrm>
            <a:off x="2035900" y="2626102"/>
            <a:ext cx="4749928" cy="485925"/>
          </a:xfrm>
        </p:spPr>
        <p:txBody>
          <a:bodyPr/>
          <a:lstStyle>
            <a:lvl1pPr marL="0" indent="0" algn="ctr">
              <a:buFontTx/>
              <a:buNone/>
              <a:defRPr sz="1800"/>
            </a:lvl1pPr>
          </a:lstStyle>
          <a:p>
            <a:pPr lvl="0"/>
            <a:r>
              <a:rPr lang="zh-CN" noProof="0"/>
              <a:t>单击此处编辑母版副标题样式</a:t>
            </a:r>
            <a:endParaRPr lang="zh-CN" noProof="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8" name="Group 4"/>
          <p:cNvGrpSpPr>
            <a:grpSpLocks noChangeAspect="1"/>
          </p:cNvGrpSpPr>
          <p:nvPr userDrawn="1"/>
        </p:nvGrpSpPr>
        <p:grpSpPr bwMode="auto">
          <a:xfrm>
            <a:off x="0" y="4802082"/>
            <a:ext cx="9144000" cy="343006"/>
            <a:chOff x="0" y="3022"/>
            <a:chExt cx="7684" cy="406"/>
          </a:xfrm>
        </p:grpSpPr>
        <p:sp>
          <p:nvSpPr>
            <p:cNvPr id="10" name="Freeform 5"/>
            <p:cNvSpPr/>
            <p:nvPr userDrawn="1"/>
          </p:nvSpPr>
          <p:spPr bwMode="auto">
            <a:xfrm>
              <a:off x="0" y="3022"/>
              <a:ext cx="7684" cy="406"/>
            </a:xfrm>
            <a:custGeom>
              <a:avLst/>
              <a:gdLst>
                <a:gd name="T0" fmla="*/ 0 w 16000"/>
                <a:gd name="T1" fmla="*/ 201 h 795"/>
                <a:gd name="T2" fmla="*/ 15023 w 16000"/>
                <a:gd name="T3" fmla="*/ 201 h 795"/>
                <a:gd name="T4" fmla="*/ 15152 w 16000"/>
                <a:gd name="T5" fmla="*/ 104 h 795"/>
                <a:gd name="T6" fmla="*/ 15291 w 16000"/>
                <a:gd name="T7" fmla="*/ 0 h 795"/>
                <a:gd name="T8" fmla="*/ 15430 w 16000"/>
                <a:gd name="T9" fmla="*/ 104 h 795"/>
                <a:gd name="T10" fmla="*/ 15559 w 16000"/>
                <a:gd name="T11" fmla="*/ 201 h 795"/>
                <a:gd name="T12" fmla="*/ 16000 w 16000"/>
                <a:gd name="T13" fmla="*/ 201 h 795"/>
                <a:gd name="T14" fmla="*/ 16000 w 16000"/>
                <a:gd name="T15" fmla="*/ 795 h 795"/>
                <a:gd name="T16" fmla="*/ 0 w 16000"/>
                <a:gd name="T17" fmla="*/ 795 h 795"/>
                <a:gd name="T18" fmla="*/ 0 w 16000"/>
                <a:gd name="T19" fmla="*/ 201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00" h="795">
                  <a:moveTo>
                    <a:pt x="0" y="201"/>
                  </a:moveTo>
                  <a:lnTo>
                    <a:pt x="15023" y="201"/>
                  </a:lnTo>
                  <a:lnTo>
                    <a:pt x="15152" y="104"/>
                  </a:lnTo>
                  <a:lnTo>
                    <a:pt x="15291" y="0"/>
                  </a:lnTo>
                  <a:lnTo>
                    <a:pt x="15430" y="104"/>
                  </a:lnTo>
                  <a:lnTo>
                    <a:pt x="15559" y="201"/>
                  </a:lnTo>
                  <a:lnTo>
                    <a:pt x="16000" y="201"/>
                  </a:lnTo>
                  <a:lnTo>
                    <a:pt x="16000" y="795"/>
                  </a:lnTo>
                  <a:lnTo>
                    <a:pt x="0" y="795"/>
                  </a:lnTo>
                  <a:lnTo>
                    <a:pt x="0" y="20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buFont typeface="Arial" panose="020B0604020202020204" pitchFamily="34" charset="0"/>
                <a:buNone/>
              </a:pPr>
              <a:endParaRPr lang="zh-CN" altLang="en-US" sz="1350">
                <a:solidFill>
                  <a:srgbClr val="302A28"/>
                </a:solidFill>
                <a:ea typeface="宋体" panose="02010600030101010101" pitchFamily="2" charset="-122"/>
              </a:endParaRPr>
            </a:p>
          </p:txBody>
        </p:sp>
        <p:sp>
          <p:nvSpPr>
            <p:cNvPr id="11" name="Rectangle 6"/>
            <p:cNvSpPr>
              <a:spLocks noChangeArrowheads="1"/>
            </p:cNvSpPr>
            <p:nvPr userDrawn="1"/>
          </p:nvSpPr>
          <p:spPr bwMode="auto">
            <a:xfrm>
              <a:off x="0" y="3161"/>
              <a:ext cx="7684" cy="2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fontAlgn="base">
                <a:spcBef>
                  <a:spcPct val="0"/>
                </a:spcBef>
                <a:spcAft>
                  <a:spcPct val="0"/>
                </a:spcAft>
                <a:buFont typeface="Arial" panose="020B0604020202020204" pitchFamily="34" charset="0"/>
                <a:buNone/>
              </a:pPr>
              <a:endParaRPr lang="zh-CN" altLang="en-US" sz="1350">
                <a:solidFill>
                  <a:srgbClr val="302A28"/>
                </a:solidFill>
                <a:ea typeface="宋体" panose="02010600030101010101" pitchFamily="2" charset="-122"/>
              </a:endParaRPr>
            </a:p>
          </p:txBody>
        </p:sp>
      </p:grpSp>
      <p:sp>
        <p:nvSpPr>
          <p:cNvPr id="2" name="标题 1"/>
          <p:cNvSpPr>
            <a:spLocks noGrp="1"/>
          </p:cNvSpPr>
          <p:nvPr>
            <p:ph type="title"/>
          </p:nvPr>
        </p:nvSpPr>
        <p:spPr/>
        <p:txBody>
          <a:bodyPr/>
          <a:lstStyle>
            <a:lvl1pPr>
              <a:defRPr>
                <a:solidFill>
                  <a:schemeClr val="accent3"/>
                </a:solidFill>
              </a:defRPr>
            </a:lvl1pPr>
          </a:lstStyle>
          <a:p>
            <a:r>
              <a:rPr lang="zh-CN" altLang="en-US"/>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TextBox 5"/>
          <p:cNvSpPr txBox="1"/>
          <p:nvPr userDrawn="1"/>
        </p:nvSpPr>
        <p:spPr>
          <a:xfrm>
            <a:off x="8578340" y="4913448"/>
            <a:ext cx="349776" cy="253787"/>
          </a:xfrm>
          <a:prstGeom prst="rect">
            <a:avLst/>
          </a:prstGeom>
          <a:noFill/>
        </p:spPr>
        <p:txBody>
          <a:bodyPr wrap="none" rtlCol="0">
            <a:spAutoFit/>
          </a:bodyPr>
          <a:lstStyle/>
          <a:p>
            <a:pPr algn="ctr" defTabSz="685165" fontAlgn="base">
              <a:spcBef>
                <a:spcPct val="0"/>
              </a:spcBef>
              <a:spcAft>
                <a:spcPct val="0"/>
              </a:spcAft>
              <a:buFont typeface="Arial" panose="020B0604020202020204" pitchFamily="34" charset="0"/>
              <a:buNone/>
            </a:pPr>
            <a:fld id="{9BCBF865-A225-49B7-8C06-A3D8CF7C3037}" type="slidenum">
              <a:rPr lang="zh-CN" altLang="en-US" sz="1050" smtClean="0">
                <a:solidFill>
                  <a:srgbClr val="F8F8F8"/>
                </a:solidFill>
                <a:ea typeface="宋体" panose="02010600030101010101" pitchFamily="2" charset="-122"/>
              </a:rPr>
            </a:fld>
            <a:endParaRPr lang="zh-CN" altLang="en-US" sz="1050" dirty="0">
              <a:solidFill>
                <a:srgbClr val="F8F8F8"/>
              </a:solidFill>
              <a:ea typeface="宋体" panose="02010600030101010101" pitchFamily="2" charset="-122"/>
            </a:endParaRPr>
          </a:p>
        </p:txBody>
      </p:sp>
      <p:sp>
        <p:nvSpPr>
          <p:cNvPr id="12" name="文本框 11"/>
          <p:cNvSpPr txBox="1"/>
          <p:nvPr userDrawn="1"/>
        </p:nvSpPr>
        <p:spPr>
          <a:xfrm>
            <a:off x="199791" y="4914184"/>
            <a:ext cx="1915909" cy="230832"/>
          </a:xfrm>
          <a:prstGeom prst="rect">
            <a:avLst/>
          </a:prstGeom>
          <a:noFill/>
        </p:spPr>
        <p:txBody>
          <a:bodyPr wrap="none" rtlCol="0">
            <a:spAutoFit/>
          </a:bodyPr>
          <a:lstStyle/>
          <a:p>
            <a:pPr defTabSz="685165" fontAlgn="base">
              <a:spcBef>
                <a:spcPct val="0"/>
              </a:spcBef>
              <a:spcAft>
                <a:spcPct val="0"/>
              </a:spcAft>
              <a:buFont typeface="Arial" panose="020B0604020202020204" pitchFamily="34" charset="0"/>
              <a:buNone/>
            </a:pPr>
            <a:r>
              <a:rPr lang="zh-CN" altLang="en-US" sz="900" dirty="0">
                <a:solidFill>
                  <a:srgbClr val="FFFFFF"/>
                </a:solidFill>
                <a:latin typeface="微软雅黑" panose="020B0503020204020204" pitchFamily="34" charset="-122"/>
              </a:rPr>
              <a:t>这里可以输入您的团队或机构名称</a:t>
            </a:r>
            <a:endParaRPr lang="zh-CN" altLang="en-US" sz="900" dirty="0">
              <a:solidFill>
                <a:srgbClr val="FFFFFF"/>
              </a:solidFill>
              <a:latin typeface="微软雅黑" panose="020B0503020204020204" pitchFamily="34" charset="-122"/>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6197"/>
            <a:ext cx="7771745" cy="1021872"/>
          </a:xfrm>
        </p:spPr>
        <p:txBody>
          <a:bodyPr anchor="t"/>
          <a:lstStyle>
            <a:lvl1pPr algn="l">
              <a:defRPr sz="3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428" y="2180708"/>
            <a:ext cx="7771745" cy="1125488"/>
          </a:xfrm>
        </p:spPr>
        <p:txBody>
          <a:bodyPr anchor="b"/>
          <a:lstStyle>
            <a:lvl1pPr marL="0" indent="0">
              <a:buNone/>
              <a:defRPr sz="1500"/>
            </a:lvl1pPr>
            <a:lvl2pPr marL="342900" indent="0">
              <a:buNone/>
              <a:defRPr sz="1350"/>
            </a:lvl2pPr>
            <a:lvl3pPr marL="685165" indent="0">
              <a:buNone/>
              <a:defRPr sz="1200"/>
            </a:lvl3pPr>
            <a:lvl4pPr marL="1028065" indent="0">
              <a:buNone/>
              <a:defRPr sz="1050"/>
            </a:lvl4pPr>
            <a:lvl5pPr marL="1370965" indent="0">
              <a:buNone/>
              <a:defRPr sz="1050"/>
            </a:lvl5pPr>
            <a:lvl6pPr marL="1713865" indent="0">
              <a:buNone/>
              <a:defRPr sz="1050"/>
            </a:lvl6pPr>
            <a:lvl7pPr marL="2056130" indent="0">
              <a:buNone/>
              <a:defRPr sz="1050"/>
            </a:lvl7pPr>
            <a:lvl8pPr marL="2399030" indent="0">
              <a:buNone/>
              <a:defRPr sz="1050"/>
            </a:lvl8pPr>
            <a:lvl9pPr marL="2741930" indent="0">
              <a:buNone/>
              <a:defRPr sz="1050"/>
            </a:lvl9pPr>
          </a:lstStyle>
          <a:p>
            <a:pPr lvl="0"/>
            <a:r>
              <a:rPr lang="zh-CN" altLang="en-US"/>
              <a:t>单击此处编辑母版文本样式</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022" y="1200523"/>
            <a:ext cx="4057257"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8533" y="1200523"/>
            <a:ext cx="4058446"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42"/>
            <a:ext cx="8229957"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022" y="1151690"/>
            <a:ext cx="4040594"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022" y="1631660"/>
            <a:ext cx="4040594"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196" y="1151690"/>
            <a:ext cx="4041783"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196" y="1631660"/>
            <a:ext cx="4041783"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51"/>
            <a:ext cx="3008724" cy="871807"/>
          </a:xfrm>
        </p:spPr>
        <p:txBody>
          <a:bodyPr anchor="b"/>
          <a:lstStyle>
            <a:lvl1pPr algn="l">
              <a:defRPr sz="1500" b="1"/>
            </a:lvl1pPr>
          </a:lstStyle>
          <a:p>
            <a:r>
              <a:rPr lang="zh-CN" altLang="en-US"/>
              <a:t>单击此处编辑母版标题样式</a:t>
            </a:r>
            <a:endParaRPr lang="zh-CN" altLang="en-US"/>
          </a:p>
        </p:txBody>
      </p:sp>
      <p:sp>
        <p:nvSpPr>
          <p:cNvPr id="3" name="内容占位符 2"/>
          <p:cNvSpPr>
            <a:spLocks noGrp="1"/>
          </p:cNvSpPr>
          <p:nvPr>
            <p:ph idx="1"/>
          </p:nvPr>
        </p:nvSpPr>
        <p:spPr>
          <a:xfrm>
            <a:off x="3575242" y="204853"/>
            <a:ext cx="5111738" cy="439119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022" y="1076659"/>
            <a:ext cx="3008724" cy="351938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3" y="3601561"/>
            <a:ext cx="5486638" cy="425185"/>
          </a:xfrm>
        </p:spPr>
        <p:txBody>
          <a:bodyPr anchor="b"/>
          <a:lstStyle>
            <a:lvl1pPr algn="l">
              <a:defRPr sz="15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383" y="459723"/>
            <a:ext cx="5486638" cy="3087053"/>
          </a:xfrm>
        </p:spPr>
        <p:txBody>
          <a:bodyPr/>
          <a:lstStyle>
            <a:lvl1pPr marL="0" indent="0">
              <a:buNone/>
              <a:defRPr sz="2400"/>
            </a:lvl1pPr>
            <a:lvl2pPr marL="342900" indent="0">
              <a:buNone/>
              <a:defRPr sz="2100"/>
            </a:lvl2pPr>
            <a:lvl3pPr marL="685165" indent="0">
              <a:buNone/>
              <a:defRPr sz="1800"/>
            </a:lvl3pPr>
            <a:lvl4pPr marL="1028065" indent="0">
              <a:buNone/>
              <a:defRPr sz="1500"/>
            </a:lvl4pPr>
            <a:lvl5pPr marL="1370965" indent="0">
              <a:buNone/>
              <a:defRPr sz="1500"/>
            </a:lvl5pPr>
            <a:lvl6pPr marL="1713865" indent="0">
              <a:buNone/>
              <a:defRPr sz="1500"/>
            </a:lvl6pPr>
            <a:lvl7pPr marL="2056130" indent="0">
              <a:buNone/>
              <a:defRPr sz="1500"/>
            </a:lvl7pPr>
            <a:lvl8pPr marL="2399030" indent="0">
              <a:buNone/>
              <a:defRPr sz="1500"/>
            </a:lvl8pPr>
            <a:lvl9pPr marL="2741930" indent="0">
              <a:buNone/>
              <a:defRPr sz="1500"/>
            </a:lvl9pPr>
          </a:lstStyle>
          <a:p>
            <a:endParaRPr lang="zh-CN" altLang="en-US"/>
          </a:p>
        </p:txBody>
      </p:sp>
      <p:sp>
        <p:nvSpPr>
          <p:cNvPr id="4" name="文本占位符 3"/>
          <p:cNvSpPr>
            <a:spLocks noGrp="1"/>
          </p:cNvSpPr>
          <p:nvPr>
            <p:ph type="body" sz="half" idx="2"/>
          </p:nvPr>
        </p:nvSpPr>
        <p:spPr>
          <a:xfrm>
            <a:off x="1792383" y="4026746"/>
            <a:ext cx="5486638" cy="60383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248"/>
            <a:ext cx="2056597" cy="391479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022" y="681248"/>
            <a:ext cx="6059105" cy="391479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3108972" y="2165627"/>
            <a:ext cx="794951" cy="599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6320378" y="2069339"/>
            <a:ext cx="822289" cy="629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cstate="print"/>
          <a:srcRect/>
          <a:stretch>
            <a:fillRect/>
          </a:stretch>
        </p:blipFill>
        <p:spPr bwMode="auto">
          <a:xfrm>
            <a:off x="780035" y="1086172"/>
            <a:ext cx="2259415" cy="17827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3349269" y="2829176"/>
            <a:ext cx="392942" cy="2968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5530095" y="2178859"/>
            <a:ext cx="300751" cy="2268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3956817" y="1931209"/>
            <a:ext cx="736011" cy="5633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print"/>
          <a:srcRect/>
          <a:stretch>
            <a:fillRect/>
          </a:stretch>
        </p:blipFill>
        <p:spPr bwMode="auto">
          <a:xfrm>
            <a:off x="2445502" y="2405714"/>
            <a:ext cx="1107795" cy="8431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print"/>
          <a:srcRect/>
          <a:stretch>
            <a:fillRect/>
          </a:stretch>
        </p:blipFill>
        <p:spPr bwMode="auto">
          <a:xfrm>
            <a:off x="4012736" y="2585310"/>
            <a:ext cx="1375296" cy="10775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7411681" y="2044637"/>
            <a:ext cx="837269" cy="6389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5954774" y="2719531"/>
            <a:ext cx="391431" cy="2949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8437864" y="1774300"/>
            <a:ext cx="391430" cy="2949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cstate="print"/>
          <a:srcRect/>
          <a:stretch>
            <a:fillRect/>
          </a:stretch>
        </p:blipFill>
        <p:spPr bwMode="auto">
          <a:xfrm>
            <a:off x="1540226" y="2097570"/>
            <a:ext cx="1272527" cy="10718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print"/>
          <a:srcRect/>
          <a:stretch>
            <a:fillRect/>
          </a:stretch>
        </p:blipFill>
        <p:spPr bwMode="auto">
          <a:xfrm>
            <a:off x="2986554" y="2090006"/>
            <a:ext cx="327956" cy="2741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print"/>
          <a:srcRect/>
          <a:stretch>
            <a:fillRect/>
          </a:stretch>
        </p:blipFill>
        <p:spPr bwMode="auto">
          <a:xfrm>
            <a:off x="6387010" y="2494568"/>
            <a:ext cx="527449" cy="44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cstate="print"/>
          <a:srcRect/>
          <a:stretch>
            <a:fillRect/>
          </a:stretch>
        </p:blipFill>
        <p:spPr bwMode="auto">
          <a:xfrm>
            <a:off x="6926550" y="2182639"/>
            <a:ext cx="270525" cy="2268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cstate="print"/>
          <a:srcRect/>
          <a:stretch>
            <a:fillRect/>
          </a:stretch>
        </p:blipFill>
        <p:spPr bwMode="auto">
          <a:xfrm>
            <a:off x="7305889" y="2585309"/>
            <a:ext cx="211584" cy="1777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3765" indent="0" algn="ctr">
              <a:buNone/>
              <a:defRPr>
                <a:solidFill>
                  <a:schemeClr val="tx1">
                    <a:tint val="75000"/>
                  </a:schemeClr>
                </a:solidFill>
              </a:defRPr>
            </a:lvl3pPr>
            <a:lvl4pPr marL="1370965" indent="0" algn="ctr">
              <a:buNone/>
              <a:defRPr>
                <a:solidFill>
                  <a:schemeClr val="tx1">
                    <a:tint val="75000"/>
                  </a:schemeClr>
                </a:solidFill>
              </a:defRPr>
            </a:lvl4pPr>
            <a:lvl5pPr marL="1828165" indent="0" algn="ctr">
              <a:buNone/>
              <a:defRPr>
                <a:solidFill>
                  <a:schemeClr val="tx1">
                    <a:tint val="75000"/>
                  </a:schemeClr>
                </a:solidFill>
              </a:defRPr>
            </a:lvl5pPr>
            <a:lvl6pPr marL="2284730" indent="0" algn="ctr">
              <a:buNone/>
              <a:defRPr>
                <a:solidFill>
                  <a:schemeClr val="tx1">
                    <a:tint val="75000"/>
                  </a:schemeClr>
                </a:solidFill>
              </a:defRPr>
            </a:lvl6pPr>
            <a:lvl7pPr marL="2741930" indent="0" algn="ctr">
              <a:buNone/>
              <a:defRPr>
                <a:solidFill>
                  <a:schemeClr val="tx1">
                    <a:tint val="75000"/>
                  </a:schemeClr>
                </a:solidFill>
              </a:defRPr>
            </a:lvl7pPr>
            <a:lvl8pPr marL="3199130" indent="0" algn="ctr">
              <a:buNone/>
              <a:defRPr>
                <a:solidFill>
                  <a:schemeClr val="tx1">
                    <a:tint val="75000"/>
                  </a:schemeClr>
                </a:solidFill>
              </a:defRPr>
            </a:lvl8pPr>
            <a:lvl9pPr marL="365569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3765" indent="0">
              <a:buNone/>
              <a:defRPr sz="1600">
                <a:solidFill>
                  <a:schemeClr val="tx1">
                    <a:tint val="75000"/>
                  </a:schemeClr>
                </a:solidFill>
              </a:defRPr>
            </a:lvl3pPr>
            <a:lvl4pPr marL="1370965" indent="0">
              <a:buNone/>
              <a:defRPr sz="1400">
                <a:solidFill>
                  <a:schemeClr val="tx1">
                    <a:tint val="75000"/>
                  </a:schemeClr>
                </a:solidFill>
              </a:defRPr>
            </a:lvl4pPr>
            <a:lvl5pPr marL="1828165" indent="0">
              <a:buNone/>
              <a:defRPr sz="1400">
                <a:solidFill>
                  <a:schemeClr val="tx1">
                    <a:tint val="75000"/>
                  </a:schemeClr>
                </a:solidFill>
              </a:defRPr>
            </a:lvl5pPr>
            <a:lvl6pPr marL="2284730" indent="0">
              <a:buNone/>
              <a:defRPr sz="1400">
                <a:solidFill>
                  <a:schemeClr val="tx1">
                    <a:tint val="75000"/>
                  </a:schemeClr>
                </a:solidFill>
              </a:defRPr>
            </a:lvl6pPr>
            <a:lvl7pPr marL="2741930" indent="0">
              <a:buNone/>
              <a:defRPr sz="1400">
                <a:solidFill>
                  <a:schemeClr val="tx1">
                    <a:tint val="75000"/>
                  </a:schemeClr>
                </a:solidFill>
              </a:defRPr>
            </a:lvl7pPr>
            <a:lvl8pPr marL="3199130" indent="0">
              <a:buNone/>
              <a:defRPr sz="1400">
                <a:solidFill>
                  <a:schemeClr val="tx1">
                    <a:tint val="75000"/>
                  </a:schemeClr>
                </a:solidFill>
              </a:defRPr>
            </a:lvl8pPr>
            <a:lvl9pPr marL="3655695"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4730" indent="0">
              <a:buNone/>
              <a:defRPr sz="2000"/>
            </a:lvl6pPr>
            <a:lvl7pPr marL="2741930" indent="0">
              <a:buNone/>
              <a:defRPr sz="2000"/>
            </a:lvl7pPr>
            <a:lvl8pPr marL="3199130" indent="0">
              <a:buNone/>
              <a:defRPr sz="2000"/>
            </a:lvl8pPr>
            <a:lvl9pPr marL="3655695"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solidFill>
                  <a:srgbClr val="000000"/>
                </a:solidFill>
              </a:rPr>
            </a:fld>
            <a:endParaRPr lang="zh-CN" altLang="en-US">
              <a:solidFill>
                <a:srgbClr val="000000"/>
              </a:solidFill>
            </a:endParaRPr>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solidFill>
                <a:srgbClr val="000000"/>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solidFill>
                  <a:srgbClr val="000000"/>
                </a:solidFill>
              </a:rPr>
            </a:fld>
            <a:endParaRPr lang="zh-CN" altLang="en-US">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3765" indent="0" algn="ctr">
              <a:buNone/>
              <a:defRPr>
                <a:solidFill>
                  <a:schemeClr val="tx1">
                    <a:tint val="75000"/>
                  </a:schemeClr>
                </a:solidFill>
              </a:defRPr>
            </a:lvl3pPr>
            <a:lvl4pPr marL="1370965" indent="0" algn="ctr">
              <a:buNone/>
              <a:defRPr>
                <a:solidFill>
                  <a:schemeClr val="tx1">
                    <a:tint val="75000"/>
                  </a:schemeClr>
                </a:solidFill>
              </a:defRPr>
            </a:lvl4pPr>
            <a:lvl5pPr marL="1828165" indent="0" algn="ctr">
              <a:buNone/>
              <a:defRPr>
                <a:solidFill>
                  <a:schemeClr val="tx1">
                    <a:tint val="75000"/>
                  </a:schemeClr>
                </a:solidFill>
              </a:defRPr>
            </a:lvl5pPr>
            <a:lvl6pPr marL="2284730" indent="0" algn="ctr">
              <a:buNone/>
              <a:defRPr>
                <a:solidFill>
                  <a:schemeClr val="tx1">
                    <a:tint val="75000"/>
                  </a:schemeClr>
                </a:solidFill>
              </a:defRPr>
            </a:lvl6pPr>
            <a:lvl7pPr marL="2741930" indent="0" algn="ctr">
              <a:buNone/>
              <a:defRPr>
                <a:solidFill>
                  <a:schemeClr val="tx1">
                    <a:tint val="75000"/>
                  </a:schemeClr>
                </a:solidFill>
              </a:defRPr>
            </a:lvl7pPr>
            <a:lvl8pPr marL="3199130" indent="0" algn="ctr">
              <a:buNone/>
              <a:defRPr>
                <a:solidFill>
                  <a:schemeClr val="tx1">
                    <a:tint val="75000"/>
                  </a:schemeClr>
                </a:solidFill>
              </a:defRPr>
            </a:lvl8pPr>
            <a:lvl9pPr marL="365569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3765" indent="0">
              <a:buNone/>
              <a:defRPr sz="1600">
                <a:solidFill>
                  <a:schemeClr val="tx1">
                    <a:tint val="75000"/>
                  </a:schemeClr>
                </a:solidFill>
              </a:defRPr>
            </a:lvl3pPr>
            <a:lvl4pPr marL="1370965" indent="0">
              <a:buNone/>
              <a:defRPr sz="1400">
                <a:solidFill>
                  <a:schemeClr val="tx1">
                    <a:tint val="75000"/>
                  </a:schemeClr>
                </a:solidFill>
              </a:defRPr>
            </a:lvl4pPr>
            <a:lvl5pPr marL="1828165" indent="0">
              <a:buNone/>
              <a:defRPr sz="1400">
                <a:solidFill>
                  <a:schemeClr val="tx1">
                    <a:tint val="75000"/>
                  </a:schemeClr>
                </a:solidFill>
              </a:defRPr>
            </a:lvl5pPr>
            <a:lvl6pPr marL="2284730" indent="0">
              <a:buNone/>
              <a:defRPr sz="1400">
                <a:solidFill>
                  <a:schemeClr val="tx1">
                    <a:tint val="75000"/>
                  </a:schemeClr>
                </a:solidFill>
              </a:defRPr>
            </a:lvl6pPr>
            <a:lvl7pPr marL="2741930" indent="0">
              <a:buNone/>
              <a:defRPr sz="1400">
                <a:solidFill>
                  <a:schemeClr val="tx1">
                    <a:tint val="75000"/>
                  </a:schemeClr>
                </a:solidFill>
              </a:defRPr>
            </a:lvl7pPr>
            <a:lvl8pPr marL="3199130" indent="0">
              <a:buNone/>
              <a:defRPr sz="1400">
                <a:solidFill>
                  <a:schemeClr val="tx1">
                    <a:tint val="75000"/>
                  </a:schemeClr>
                </a:solidFill>
              </a:defRPr>
            </a:lvl8pPr>
            <a:lvl9pPr marL="3655695"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4730" indent="0">
              <a:buNone/>
              <a:defRPr sz="2000"/>
            </a:lvl6pPr>
            <a:lvl7pPr marL="2741930" indent="0">
              <a:buNone/>
              <a:defRPr sz="2000"/>
            </a:lvl7pPr>
            <a:lvl8pPr marL="3199130" indent="0">
              <a:buNone/>
              <a:defRPr sz="2000"/>
            </a:lvl8pPr>
            <a:lvl9pPr marL="3655695"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solidFill>
                  <a:srgbClr val="000000"/>
                </a:solidFill>
              </a:rPr>
            </a:fld>
            <a:endParaRPr lang="zh-CN" altLang="en-US">
              <a:solidFill>
                <a:srgbClr val="000000"/>
              </a:solidFill>
            </a:endParaRPr>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solidFill>
                <a:srgbClr val="000000"/>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solidFill>
                  <a:srgbClr val="000000"/>
                </a:solidFill>
              </a:rPr>
            </a:fld>
            <a:endParaRPr lang="zh-CN" altLang="en-US">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microsoft.com/office/2007/relationships/hdphoto" Target="../media/hdphoto1.wdp"/><Relationship Id="rId15" Type="http://schemas.openxmlformats.org/officeDocument/2006/relationships/image" Target="../media/image2.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3" Type="http://schemas.openxmlformats.org/officeDocument/2006/relationships/theme" Target="../theme/theme2.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3" Type="http://schemas.openxmlformats.org/officeDocument/2006/relationships/theme" Target="../theme/theme3.xml"/><Relationship Id="rId12" Type="http://schemas.openxmlformats.org/officeDocument/2006/relationships/slideLayout" Target="../slideLayouts/slideLayout38.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7.xml"/><Relationship Id="rId8" Type="http://schemas.openxmlformats.org/officeDocument/2006/relationships/slideLayout" Target="../slideLayouts/slideLayout46.xml"/><Relationship Id="rId7" Type="http://schemas.openxmlformats.org/officeDocument/2006/relationships/slideLayout" Target="../slideLayouts/slideLayout45.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 Id="rId3" Type="http://schemas.openxmlformats.org/officeDocument/2006/relationships/slideLayout" Target="../slideLayouts/slideLayout41.xml"/><Relationship Id="rId2" Type="http://schemas.openxmlformats.org/officeDocument/2006/relationships/slideLayout" Target="../slideLayouts/slideLayout40.xml"/><Relationship Id="rId16" Type="http://schemas.openxmlformats.org/officeDocument/2006/relationships/theme" Target="../theme/theme4.xml"/><Relationship Id="rId15" Type="http://schemas.microsoft.com/office/2007/relationships/hdphoto" Target="../media/hdphoto2.wdp"/><Relationship Id="rId14" Type="http://schemas.openxmlformats.org/officeDocument/2006/relationships/image" Target="../media/image16.png"/><Relationship Id="rId13" Type="http://schemas.openxmlformats.org/officeDocument/2006/relationships/slideLayout" Target="../slideLayouts/slideLayout51.xml"/><Relationship Id="rId12" Type="http://schemas.openxmlformats.org/officeDocument/2006/relationships/slideLayout" Target="../slideLayouts/slideLayout50.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1"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 Type="http://schemas.openxmlformats.org/officeDocument/2006/relationships/slideLayout" Target="../slideLayouts/slideLayout54.xml"/><Relationship Id="rId2" Type="http://schemas.openxmlformats.org/officeDocument/2006/relationships/slideLayout" Target="../slideLayouts/slideLayout53.xml"/><Relationship Id="rId17" Type="http://schemas.openxmlformats.org/officeDocument/2006/relationships/theme" Target="../theme/theme5.xml"/><Relationship Id="rId16" Type="http://schemas.microsoft.com/office/2007/relationships/hdphoto" Target="../media/hdphoto1.wdp"/><Relationship Id="rId15" Type="http://schemas.openxmlformats.org/officeDocument/2006/relationships/image" Target="../media/image2.png"/><Relationship Id="rId14" Type="http://schemas.openxmlformats.org/officeDocument/2006/relationships/slideLayout" Target="../slideLayouts/slideLayout65.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5" cstate="print">
            <a:extLst>
              <a:ext uri="{BEBA8EAE-BF5A-486C-A8C5-ECC9F3942E4B}">
                <a14:imgProps xmlns:a14="http://schemas.microsoft.com/office/drawing/2010/main">
                  <a14:imgLayer r:embed="rId16">
                    <a14:imgEffect>
                      <a14:artisticBlur radius="3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ctr" defTabSz="913130" rtl="0" eaLnBrk="1" latinLnBrk="0" hangingPunct="1">
        <a:spcBef>
          <a:spcPct val="0"/>
        </a:spcBef>
        <a:buNone/>
        <a:defRPr sz="4395"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315"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65"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1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3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0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2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965" algn="l" defTabSz="913130" rtl="0" eaLnBrk="1" latinLnBrk="0" hangingPunct="1">
        <a:defRPr sz="1800" kern="1200">
          <a:solidFill>
            <a:schemeClr val="tx1"/>
          </a:solidFill>
          <a:latin typeface="+mn-lt"/>
          <a:ea typeface="+mn-ea"/>
          <a:cs typeface="+mn-cs"/>
        </a:defRPr>
      </a:lvl4pPr>
      <a:lvl5pPr marL="1828165" algn="l" defTabSz="913130" rtl="0" eaLnBrk="1" latinLnBrk="0" hangingPunct="1">
        <a:defRPr sz="1800" kern="1200">
          <a:solidFill>
            <a:schemeClr val="tx1"/>
          </a:solidFill>
          <a:latin typeface="+mn-lt"/>
          <a:ea typeface="+mn-ea"/>
          <a:cs typeface="+mn-cs"/>
        </a:defRPr>
      </a:lvl5pPr>
      <a:lvl6pPr marL="2284730" algn="l" defTabSz="913130" rtl="0" eaLnBrk="1" latinLnBrk="0" hangingPunct="1">
        <a:defRPr sz="1800" kern="1200">
          <a:solidFill>
            <a:schemeClr val="tx1"/>
          </a:solidFill>
          <a:latin typeface="+mn-lt"/>
          <a:ea typeface="+mn-ea"/>
          <a:cs typeface="+mn-cs"/>
        </a:defRPr>
      </a:lvl6pPr>
      <a:lvl7pPr marL="2741930" algn="l" defTabSz="913130" rtl="0" eaLnBrk="1" latinLnBrk="0" hangingPunct="1">
        <a:defRPr sz="1800" kern="1200">
          <a:solidFill>
            <a:schemeClr val="tx1"/>
          </a:solidFill>
          <a:latin typeface="+mn-lt"/>
          <a:ea typeface="+mn-ea"/>
          <a:cs typeface="+mn-cs"/>
        </a:defRPr>
      </a:lvl7pPr>
      <a:lvl8pPr marL="3199130" algn="l" defTabSz="913130" rtl="0" eaLnBrk="1" latinLnBrk="0" hangingPunct="1">
        <a:defRPr sz="1800" kern="1200">
          <a:solidFill>
            <a:schemeClr val="tx1"/>
          </a:solidFill>
          <a:latin typeface="+mn-lt"/>
          <a:ea typeface="+mn-ea"/>
          <a:cs typeface="+mn-cs"/>
        </a:defRPr>
      </a:lvl8pPr>
      <a:lvl9pPr marL="3655695" algn="l" defTabSz="91313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1102" y="443049"/>
            <a:ext cx="7881797" cy="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31102" y="1200521"/>
            <a:ext cx="7881797" cy="320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rtl="0" fontAlgn="base">
        <a:spcBef>
          <a:spcPct val="0"/>
        </a:spcBef>
        <a:spcAft>
          <a:spcPct val="0"/>
        </a:spcAft>
        <a:defRPr sz="1800">
          <a:solidFill>
            <a:schemeClr val="accent3"/>
          </a:solidFill>
          <a:latin typeface="+mj-lt"/>
          <a:ea typeface="+mj-ea"/>
          <a:cs typeface="+mj-cs"/>
        </a:defRPr>
      </a:lvl1pPr>
      <a:lvl2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6pPr>
      <a:lvl7pPr marL="6851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7pPr>
      <a:lvl8pPr marL="10280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8pPr>
      <a:lvl9pPr marL="13709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20000"/>
        </a:spcBef>
        <a:spcAft>
          <a:spcPct val="0"/>
        </a:spcAft>
        <a:buChar char="•"/>
        <a:defRPr sz="1500">
          <a:solidFill>
            <a:schemeClr val="accent3"/>
          </a:solidFill>
          <a:latin typeface="+mn-lt"/>
          <a:ea typeface="+mn-ea"/>
          <a:cs typeface="+mn-cs"/>
        </a:defRPr>
      </a:lvl1pPr>
      <a:lvl2pPr marL="556895" indent="-213995" algn="l" rtl="0" eaLnBrk="0" fontAlgn="base" hangingPunct="0">
        <a:spcBef>
          <a:spcPct val="20000"/>
        </a:spcBef>
        <a:spcAft>
          <a:spcPct val="0"/>
        </a:spcAft>
        <a:buChar char="–"/>
        <a:defRPr sz="1500">
          <a:solidFill>
            <a:schemeClr val="accent3"/>
          </a:solidFill>
          <a:latin typeface="+mn-lt"/>
          <a:ea typeface="仿宋_GB2312" pitchFamily="49" charset="-122"/>
        </a:defRPr>
      </a:lvl2pPr>
      <a:lvl3pPr marL="856615" indent="-171450" algn="l" rtl="0" eaLnBrk="0" fontAlgn="base" hangingPunct="0">
        <a:spcBef>
          <a:spcPct val="20000"/>
        </a:spcBef>
        <a:spcAft>
          <a:spcPct val="0"/>
        </a:spcAft>
        <a:buChar char="•"/>
        <a:defRPr sz="1800">
          <a:solidFill>
            <a:schemeClr val="tx1"/>
          </a:solidFill>
          <a:latin typeface="+mn-lt"/>
          <a:ea typeface="宋体" panose="02010600030101010101" pitchFamily="2" charset="-122"/>
        </a:defRPr>
      </a:lvl3pPr>
      <a:lvl4pPr marL="11995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4pPr>
      <a:lvl5pPr marL="15424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5pPr>
      <a:lvl6pPr marL="18846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6pPr>
      <a:lvl7pPr marL="22275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7pPr>
      <a:lvl8pPr marL="25704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8pPr>
      <a:lvl9pPr marL="29133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165" algn="l" defTabSz="685165" rtl="0" eaLnBrk="1" latinLnBrk="0" hangingPunct="1">
        <a:defRPr sz="1350" kern="1200">
          <a:solidFill>
            <a:schemeClr val="tx1"/>
          </a:solidFill>
          <a:latin typeface="+mn-lt"/>
          <a:ea typeface="+mn-ea"/>
          <a:cs typeface="+mn-cs"/>
        </a:defRPr>
      </a:lvl3pPr>
      <a:lvl4pPr marL="1028065" algn="l" defTabSz="685165" rtl="0" eaLnBrk="1" latinLnBrk="0" hangingPunct="1">
        <a:defRPr sz="1350" kern="1200">
          <a:solidFill>
            <a:schemeClr val="tx1"/>
          </a:solidFill>
          <a:latin typeface="+mn-lt"/>
          <a:ea typeface="+mn-ea"/>
          <a:cs typeface="+mn-cs"/>
        </a:defRPr>
      </a:lvl4pPr>
      <a:lvl5pPr marL="1370965" algn="l" defTabSz="685165" rtl="0" eaLnBrk="1" latinLnBrk="0" hangingPunct="1">
        <a:defRPr sz="1350" kern="1200">
          <a:solidFill>
            <a:schemeClr val="tx1"/>
          </a:solidFill>
          <a:latin typeface="+mn-lt"/>
          <a:ea typeface="+mn-ea"/>
          <a:cs typeface="+mn-cs"/>
        </a:defRPr>
      </a:lvl5pPr>
      <a:lvl6pPr marL="1713865" algn="l" defTabSz="685165" rtl="0" eaLnBrk="1" latinLnBrk="0" hangingPunct="1">
        <a:defRPr sz="1350" kern="1200">
          <a:solidFill>
            <a:schemeClr val="tx1"/>
          </a:solidFill>
          <a:latin typeface="+mn-lt"/>
          <a:ea typeface="+mn-ea"/>
          <a:cs typeface="+mn-cs"/>
        </a:defRPr>
      </a:lvl6pPr>
      <a:lvl7pPr marL="2056130" algn="l" defTabSz="685165" rtl="0" eaLnBrk="1" latinLnBrk="0" hangingPunct="1">
        <a:defRPr sz="1350" kern="1200">
          <a:solidFill>
            <a:schemeClr val="tx1"/>
          </a:solidFill>
          <a:latin typeface="+mn-lt"/>
          <a:ea typeface="+mn-ea"/>
          <a:cs typeface="+mn-cs"/>
        </a:defRPr>
      </a:lvl7pPr>
      <a:lvl8pPr marL="2399030" algn="l" defTabSz="685165" rtl="0" eaLnBrk="1" latinLnBrk="0" hangingPunct="1">
        <a:defRPr sz="1350" kern="1200">
          <a:solidFill>
            <a:schemeClr val="tx1"/>
          </a:solidFill>
          <a:latin typeface="+mn-lt"/>
          <a:ea typeface="+mn-ea"/>
          <a:cs typeface="+mn-cs"/>
        </a:defRPr>
      </a:lvl8pPr>
      <a:lvl9pPr marL="2741930" algn="l" defTabSz="685165"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1102" y="443049"/>
            <a:ext cx="7881797" cy="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31102" y="1200521"/>
            <a:ext cx="7881797" cy="320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rtl="0" fontAlgn="base">
        <a:spcBef>
          <a:spcPct val="0"/>
        </a:spcBef>
        <a:spcAft>
          <a:spcPct val="0"/>
        </a:spcAft>
        <a:defRPr sz="1800">
          <a:solidFill>
            <a:schemeClr val="accent3"/>
          </a:solidFill>
          <a:latin typeface="+mj-lt"/>
          <a:ea typeface="+mj-ea"/>
          <a:cs typeface="+mj-cs"/>
        </a:defRPr>
      </a:lvl1pPr>
      <a:lvl2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6pPr>
      <a:lvl7pPr marL="6851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7pPr>
      <a:lvl8pPr marL="10280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8pPr>
      <a:lvl9pPr marL="13709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20000"/>
        </a:spcBef>
        <a:spcAft>
          <a:spcPct val="0"/>
        </a:spcAft>
        <a:buChar char="•"/>
        <a:defRPr sz="1500">
          <a:solidFill>
            <a:schemeClr val="accent3"/>
          </a:solidFill>
          <a:latin typeface="+mn-lt"/>
          <a:ea typeface="+mn-ea"/>
          <a:cs typeface="+mn-cs"/>
        </a:defRPr>
      </a:lvl1pPr>
      <a:lvl2pPr marL="556895" indent="-213995" algn="l" rtl="0" eaLnBrk="0" fontAlgn="base" hangingPunct="0">
        <a:spcBef>
          <a:spcPct val="20000"/>
        </a:spcBef>
        <a:spcAft>
          <a:spcPct val="0"/>
        </a:spcAft>
        <a:buChar char="–"/>
        <a:defRPr sz="1500">
          <a:solidFill>
            <a:schemeClr val="accent3"/>
          </a:solidFill>
          <a:latin typeface="+mn-lt"/>
          <a:ea typeface="仿宋_GB2312" pitchFamily="49" charset="-122"/>
        </a:defRPr>
      </a:lvl2pPr>
      <a:lvl3pPr marL="856615" indent="-171450" algn="l" rtl="0" eaLnBrk="0" fontAlgn="base" hangingPunct="0">
        <a:spcBef>
          <a:spcPct val="20000"/>
        </a:spcBef>
        <a:spcAft>
          <a:spcPct val="0"/>
        </a:spcAft>
        <a:buChar char="•"/>
        <a:defRPr sz="1800">
          <a:solidFill>
            <a:schemeClr val="tx1"/>
          </a:solidFill>
          <a:latin typeface="+mn-lt"/>
          <a:ea typeface="宋体" panose="02010600030101010101" pitchFamily="2" charset="-122"/>
        </a:defRPr>
      </a:lvl3pPr>
      <a:lvl4pPr marL="11995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4pPr>
      <a:lvl5pPr marL="15424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5pPr>
      <a:lvl6pPr marL="18846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6pPr>
      <a:lvl7pPr marL="22275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7pPr>
      <a:lvl8pPr marL="25704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8pPr>
      <a:lvl9pPr marL="29133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165" algn="l" defTabSz="685165" rtl="0" eaLnBrk="1" latinLnBrk="0" hangingPunct="1">
        <a:defRPr sz="1350" kern="1200">
          <a:solidFill>
            <a:schemeClr val="tx1"/>
          </a:solidFill>
          <a:latin typeface="+mn-lt"/>
          <a:ea typeface="+mn-ea"/>
          <a:cs typeface="+mn-cs"/>
        </a:defRPr>
      </a:lvl3pPr>
      <a:lvl4pPr marL="1028065" algn="l" defTabSz="685165" rtl="0" eaLnBrk="1" latinLnBrk="0" hangingPunct="1">
        <a:defRPr sz="1350" kern="1200">
          <a:solidFill>
            <a:schemeClr val="tx1"/>
          </a:solidFill>
          <a:latin typeface="+mn-lt"/>
          <a:ea typeface="+mn-ea"/>
          <a:cs typeface="+mn-cs"/>
        </a:defRPr>
      </a:lvl4pPr>
      <a:lvl5pPr marL="1370965" algn="l" defTabSz="685165" rtl="0" eaLnBrk="1" latinLnBrk="0" hangingPunct="1">
        <a:defRPr sz="1350" kern="1200">
          <a:solidFill>
            <a:schemeClr val="tx1"/>
          </a:solidFill>
          <a:latin typeface="+mn-lt"/>
          <a:ea typeface="+mn-ea"/>
          <a:cs typeface="+mn-cs"/>
        </a:defRPr>
      </a:lvl5pPr>
      <a:lvl6pPr marL="1713865" algn="l" defTabSz="685165" rtl="0" eaLnBrk="1" latinLnBrk="0" hangingPunct="1">
        <a:defRPr sz="1350" kern="1200">
          <a:solidFill>
            <a:schemeClr val="tx1"/>
          </a:solidFill>
          <a:latin typeface="+mn-lt"/>
          <a:ea typeface="+mn-ea"/>
          <a:cs typeface="+mn-cs"/>
        </a:defRPr>
      </a:lvl6pPr>
      <a:lvl7pPr marL="2056130" algn="l" defTabSz="685165" rtl="0" eaLnBrk="1" latinLnBrk="0" hangingPunct="1">
        <a:defRPr sz="1350" kern="1200">
          <a:solidFill>
            <a:schemeClr val="tx1"/>
          </a:solidFill>
          <a:latin typeface="+mn-lt"/>
          <a:ea typeface="+mn-ea"/>
          <a:cs typeface="+mn-cs"/>
        </a:defRPr>
      </a:lvl7pPr>
      <a:lvl8pPr marL="2399030" algn="l" defTabSz="685165" rtl="0" eaLnBrk="1" latinLnBrk="0" hangingPunct="1">
        <a:defRPr sz="1350" kern="1200">
          <a:solidFill>
            <a:schemeClr val="tx1"/>
          </a:solidFill>
          <a:latin typeface="+mn-lt"/>
          <a:ea typeface="+mn-ea"/>
          <a:cs typeface="+mn-cs"/>
        </a:defRPr>
      </a:lvl8pPr>
      <a:lvl9pPr marL="2741930" algn="l" defTabSz="685165"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4" cstate="print">
            <a:extLst>
              <a:ext uri="{BEBA8EAE-BF5A-486C-A8C5-ECC9F3942E4B}">
                <a14:imgProps xmlns:a14="http://schemas.microsoft.com/office/drawing/2010/main">
                  <a14:imgLayer r:embed="rId15">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7"/>
          </a:xfrm>
          <a:prstGeom prst="rect">
            <a:avLst/>
          </a:prstGeom>
        </p:spPr>
      </p:pic>
      <p:sp>
        <p:nvSpPr>
          <p:cNvPr id="4" name="同侧圆角矩形 3"/>
          <p:cNvSpPr/>
          <p:nvPr userDrawn="1"/>
        </p:nvSpPr>
        <p:spPr>
          <a:xfrm>
            <a:off x="0" y="647700"/>
            <a:ext cx="9144000" cy="4366260"/>
          </a:xfrm>
          <a:prstGeom prst="round2Same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010">
              <a:solidFill>
                <a:prstClr val="white"/>
              </a:solidFill>
            </a:endParaRP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iming>
    <p:tnLst>
      <p:par>
        <p:cTn id="1" dur="indefinite" restart="never" nodeType="tmRoot"/>
      </p:par>
    </p:tnLst>
  </p:timing>
  <p:txStyles>
    <p:titleStyle>
      <a:lvl1pPr algn="ctr" defTabSz="913130" rtl="0" eaLnBrk="1" latinLnBrk="0" hangingPunct="1">
        <a:spcBef>
          <a:spcPct val="0"/>
        </a:spcBef>
        <a:buNone/>
        <a:defRPr sz="4395"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315"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65"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1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3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0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2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965" algn="l" defTabSz="913130" rtl="0" eaLnBrk="1" latinLnBrk="0" hangingPunct="1">
        <a:defRPr sz="1800" kern="1200">
          <a:solidFill>
            <a:schemeClr val="tx1"/>
          </a:solidFill>
          <a:latin typeface="+mn-lt"/>
          <a:ea typeface="+mn-ea"/>
          <a:cs typeface="+mn-cs"/>
        </a:defRPr>
      </a:lvl4pPr>
      <a:lvl5pPr marL="1828165" algn="l" defTabSz="913130" rtl="0" eaLnBrk="1" latinLnBrk="0" hangingPunct="1">
        <a:defRPr sz="1800" kern="1200">
          <a:solidFill>
            <a:schemeClr val="tx1"/>
          </a:solidFill>
          <a:latin typeface="+mn-lt"/>
          <a:ea typeface="+mn-ea"/>
          <a:cs typeface="+mn-cs"/>
        </a:defRPr>
      </a:lvl5pPr>
      <a:lvl6pPr marL="2284730" algn="l" defTabSz="913130" rtl="0" eaLnBrk="1" latinLnBrk="0" hangingPunct="1">
        <a:defRPr sz="1800" kern="1200">
          <a:solidFill>
            <a:schemeClr val="tx1"/>
          </a:solidFill>
          <a:latin typeface="+mn-lt"/>
          <a:ea typeface="+mn-ea"/>
          <a:cs typeface="+mn-cs"/>
        </a:defRPr>
      </a:lvl6pPr>
      <a:lvl7pPr marL="2741930" algn="l" defTabSz="913130" rtl="0" eaLnBrk="1" latinLnBrk="0" hangingPunct="1">
        <a:defRPr sz="1800" kern="1200">
          <a:solidFill>
            <a:schemeClr val="tx1"/>
          </a:solidFill>
          <a:latin typeface="+mn-lt"/>
          <a:ea typeface="+mn-ea"/>
          <a:cs typeface="+mn-cs"/>
        </a:defRPr>
      </a:lvl7pPr>
      <a:lvl8pPr marL="3199130" algn="l" defTabSz="913130" rtl="0" eaLnBrk="1" latinLnBrk="0" hangingPunct="1">
        <a:defRPr sz="1800" kern="1200">
          <a:solidFill>
            <a:schemeClr val="tx1"/>
          </a:solidFill>
          <a:latin typeface="+mn-lt"/>
          <a:ea typeface="+mn-ea"/>
          <a:cs typeface="+mn-cs"/>
        </a:defRPr>
      </a:lvl8pPr>
      <a:lvl9pPr marL="3655695" algn="l" defTabSz="91313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5" cstate="print">
            <a:extLst>
              <a:ext uri="{BEBA8EAE-BF5A-486C-A8C5-ECC9F3942E4B}">
                <a14:imgProps xmlns:a14="http://schemas.microsoft.com/office/drawing/2010/main">
                  <a14:imgLayer r:embed="rId16">
                    <a14:imgEffect>
                      <a14:artisticBlur radius="3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Lst>
  <p:timing>
    <p:tnLst>
      <p:par>
        <p:cTn id="1" dur="indefinite" restart="never" nodeType="tmRoot"/>
      </p:par>
    </p:tnLst>
  </p:timing>
  <p:txStyles>
    <p:titleStyle>
      <a:lvl1pPr algn="ctr" defTabSz="913130" rtl="0" eaLnBrk="1" latinLnBrk="0" hangingPunct="1">
        <a:spcBef>
          <a:spcPct val="0"/>
        </a:spcBef>
        <a:buNone/>
        <a:defRPr sz="4395"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315"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65"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1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3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0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2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965" algn="l" defTabSz="913130" rtl="0" eaLnBrk="1" latinLnBrk="0" hangingPunct="1">
        <a:defRPr sz="1800" kern="1200">
          <a:solidFill>
            <a:schemeClr val="tx1"/>
          </a:solidFill>
          <a:latin typeface="+mn-lt"/>
          <a:ea typeface="+mn-ea"/>
          <a:cs typeface="+mn-cs"/>
        </a:defRPr>
      </a:lvl4pPr>
      <a:lvl5pPr marL="1828165" algn="l" defTabSz="913130" rtl="0" eaLnBrk="1" latinLnBrk="0" hangingPunct="1">
        <a:defRPr sz="1800" kern="1200">
          <a:solidFill>
            <a:schemeClr val="tx1"/>
          </a:solidFill>
          <a:latin typeface="+mn-lt"/>
          <a:ea typeface="+mn-ea"/>
          <a:cs typeface="+mn-cs"/>
        </a:defRPr>
      </a:lvl5pPr>
      <a:lvl6pPr marL="2284730" algn="l" defTabSz="913130" rtl="0" eaLnBrk="1" latinLnBrk="0" hangingPunct="1">
        <a:defRPr sz="1800" kern="1200">
          <a:solidFill>
            <a:schemeClr val="tx1"/>
          </a:solidFill>
          <a:latin typeface="+mn-lt"/>
          <a:ea typeface="+mn-ea"/>
          <a:cs typeface="+mn-cs"/>
        </a:defRPr>
      </a:lvl6pPr>
      <a:lvl7pPr marL="2741930" algn="l" defTabSz="913130" rtl="0" eaLnBrk="1" latinLnBrk="0" hangingPunct="1">
        <a:defRPr sz="1800" kern="1200">
          <a:solidFill>
            <a:schemeClr val="tx1"/>
          </a:solidFill>
          <a:latin typeface="+mn-lt"/>
          <a:ea typeface="+mn-ea"/>
          <a:cs typeface="+mn-cs"/>
        </a:defRPr>
      </a:lvl7pPr>
      <a:lvl8pPr marL="3199130" algn="l" defTabSz="913130" rtl="0" eaLnBrk="1" latinLnBrk="0" hangingPunct="1">
        <a:defRPr sz="1800" kern="1200">
          <a:solidFill>
            <a:schemeClr val="tx1"/>
          </a:solidFill>
          <a:latin typeface="+mn-lt"/>
          <a:ea typeface="+mn-ea"/>
          <a:cs typeface="+mn-cs"/>
        </a:defRPr>
      </a:lvl8pPr>
      <a:lvl9pPr marL="3655695" algn="l" defTabSz="91313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0.xml"/><Relationship Id="rId7" Type="http://schemas.openxmlformats.org/officeDocument/2006/relationships/tags" Target="../tags/tag1.xml"/><Relationship Id="rId6" Type="http://schemas.openxmlformats.org/officeDocument/2006/relationships/image" Target="../media/image20.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24.png"/><Relationship Id="rId1" Type="http://schemas.openxmlformats.org/officeDocument/2006/relationships/image" Target="../media/image2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1.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45.jpeg"/><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46.jpeg"/><Relationship Id="rId1"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25.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52.jpeg"/><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53.png"/><Relationship Id="rId1"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5.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61.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cstate="print">
            <a:lum/>
          </a:blip>
          <a:srcRect/>
          <a:stretch>
            <a:fillRect l="-6000" r="-6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6196" y="2269551"/>
            <a:ext cx="6546729" cy="2977740"/>
          </a:xfrm>
          <a:prstGeom prst="rect">
            <a:avLst/>
          </a:prstGeom>
        </p:spPr>
      </p:pic>
      <p:sp>
        <p:nvSpPr>
          <p:cNvPr id="3" name="圆角矩形 2"/>
          <p:cNvSpPr/>
          <p:nvPr/>
        </p:nvSpPr>
        <p:spPr>
          <a:xfrm>
            <a:off x="3097006" y="1911402"/>
            <a:ext cx="3147989" cy="227921"/>
          </a:xfrm>
          <a:prstGeom prst="roundRect">
            <a:avLst/>
          </a:prstGeom>
          <a:solidFill>
            <a:srgbClr val="0303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1940" tIns="30970" rIns="61940" bIns="30970" rtlCol="0" anchor="ctr"/>
          <a:lstStyle/>
          <a:p>
            <a:pPr algn="ctr"/>
            <a:endParaRPr lang="zh-CN" altLang="en-US" sz="1010">
              <a:solidFill>
                <a:schemeClr val="bg1"/>
              </a:solidFill>
            </a:endParaRPr>
          </a:p>
        </p:txBody>
      </p:sp>
      <p:sp>
        <p:nvSpPr>
          <p:cNvPr id="4" name="TextBox 23"/>
          <p:cNvSpPr txBox="1"/>
          <p:nvPr/>
        </p:nvSpPr>
        <p:spPr>
          <a:xfrm>
            <a:off x="1854495" y="1170981"/>
            <a:ext cx="5889788" cy="614680"/>
          </a:xfrm>
          <a:prstGeom prst="rect">
            <a:avLst/>
          </a:prstGeom>
          <a:noFill/>
        </p:spPr>
        <p:txBody>
          <a:bodyPr wrap="square" lIns="61940" tIns="30970" rIns="61940" bIns="30970" rtlCol="0">
            <a:spAutoFit/>
          </a:bodyPr>
          <a:lstStyle/>
          <a:p>
            <a:pPr algn="ctr"/>
            <a:r>
              <a:rPr lang="zh-CN" altLang="en-US" sz="3600" b="1" spc="203" smtClean="0">
                <a:solidFill>
                  <a:srgbClr val="030303"/>
                </a:solidFill>
                <a:latin typeface="微软雅黑" panose="020B0503020204020204" pitchFamily="34" charset="-122"/>
                <a:ea typeface="微软雅黑" panose="020B0503020204020204" pitchFamily="34" charset="-122"/>
              </a:rPr>
              <a:t>奥迪汽车</a:t>
            </a:r>
            <a:r>
              <a:rPr lang="zh-CN" altLang="en-US" sz="3600" b="1" spc="203">
                <a:solidFill>
                  <a:srgbClr val="030303"/>
                </a:solidFill>
                <a:latin typeface="微软雅黑" panose="020B0503020204020204" pitchFamily="34" charset="-122"/>
                <a:ea typeface="微软雅黑" panose="020B0503020204020204" pitchFamily="34" charset="-122"/>
              </a:rPr>
              <a:t>品牌介绍</a:t>
            </a:r>
            <a:r>
              <a:rPr lang="en-US" altLang="zh-CN" sz="3600" b="1" spc="203">
                <a:solidFill>
                  <a:srgbClr val="030303"/>
                </a:solidFill>
                <a:latin typeface="微软雅黑" panose="020B0503020204020204" pitchFamily="34" charset="-122"/>
                <a:ea typeface="微软雅黑" panose="020B0503020204020204" pitchFamily="34" charset="-122"/>
              </a:rPr>
              <a:t>PPT</a:t>
            </a:r>
            <a:endParaRPr lang="zh-CN" altLang="en-US" sz="3600" b="1" spc="203" dirty="0">
              <a:solidFill>
                <a:srgbClr val="030303"/>
              </a:solidFill>
              <a:latin typeface="微软雅黑" panose="020B0503020204020204" pitchFamily="34" charset="-122"/>
              <a:ea typeface="微软雅黑" panose="020B0503020204020204" pitchFamily="34" charset="-122"/>
            </a:endParaRPr>
          </a:p>
        </p:txBody>
      </p:sp>
      <p:sp>
        <p:nvSpPr>
          <p:cNvPr id="5" name="TextBox 21"/>
          <p:cNvSpPr txBox="1"/>
          <p:nvPr/>
        </p:nvSpPr>
        <p:spPr>
          <a:xfrm>
            <a:off x="3290986" y="1915217"/>
            <a:ext cx="2600127" cy="224128"/>
          </a:xfrm>
          <a:prstGeom prst="rect">
            <a:avLst/>
          </a:prstGeom>
          <a:noFill/>
        </p:spPr>
        <p:txBody>
          <a:bodyPr wrap="none" lIns="61940" tIns="30970" rIns="61940" bIns="30970"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年终总结   工作汇报   新年计划  述职报告</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2906826" y="2269551"/>
            <a:ext cx="3368445" cy="300082"/>
          </a:xfrm>
          <a:prstGeom prst="rect">
            <a:avLst/>
          </a:prstGeom>
          <a:noFill/>
        </p:spPr>
        <p:txBody>
          <a:bodyPr wrap="square" rtlCol="0">
            <a:spAutoFit/>
          </a:bodyPr>
          <a:lstStyle/>
          <a:p>
            <a:r>
              <a:rPr lang="zh-CN" altLang="en-US" smtClean="0">
                <a:solidFill>
                  <a:srgbClr val="030303"/>
                </a:solidFill>
              </a:rPr>
              <a:t>汽车和</a:t>
            </a:r>
            <a:r>
              <a:rPr lang="en-US" altLang="zh-CN" smtClean="0">
                <a:solidFill>
                  <a:srgbClr val="030303"/>
                </a:solidFill>
              </a:rPr>
              <a:t>LOGO</a:t>
            </a:r>
            <a:r>
              <a:rPr lang="zh-CN" altLang="en-US" smtClean="0">
                <a:solidFill>
                  <a:srgbClr val="030303"/>
                </a:solidFill>
              </a:rPr>
              <a:t>为分层图片都可换成其它的</a:t>
            </a:r>
            <a:endParaRPr lang="zh-CN" altLang="en-US">
              <a:solidFill>
                <a:srgbClr val="030303"/>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398" y="415038"/>
            <a:ext cx="2019300" cy="707445"/>
          </a:xfrm>
          <a:prstGeom prst="rect">
            <a:avLst/>
          </a:prstGeom>
        </p:spPr>
      </p:pic>
      <p:pic>
        <p:nvPicPr>
          <p:cNvPr id="8" name="8748498237600128.mp3">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cstate="print"/>
          <a:stretch>
            <a:fillRect/>
          </a:stretch>
        </p:blipFill>
        <p:spPr>
          <a:xfrm>
            <a:off x="-1029642" y="972046"/>
            <a:ext cx="609600" cy="609600"/>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0" presetClass="entr" presetSubtype="0" decel="10000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ppt_w+.3"/>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Effect transition="in" filter="fade">
                                      <p:cBhvr>
                                        <p:cTn id="23" dur="1000"/>
                                        <p:tgtEl>
                                          <p:spTgt spid="4"/>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750" fill="hold"/>
                                        <p:tgtEl>
                                          <p:spTgt spid="3"/>
                                        </p:tgtEl>
                                        <p:attrNameLst>
                                          <p:attrName>ppt_x</p:attrName>
                                        </p:attrNameLst>
                                      </p:cBhvr>
                                      <p:tavLst>
                                        <p:tav tm="0">
                                          <p:val>
                                            <p:strVal val="0-#ppt_w/2"/>
                                          </p:val>
                                        </p:tav>
                                        <p:tav tm="100000">
                                          <p:val>
                                            <p:strVal val="#ppt_x"/>
                                          </p:val>
                                        </p:tav>
                                      </p:tavLst>
                                    </p:anim>
                                    <p:anim calcmode="lin" valueType="num">
                                      <p:cBhvr additive="base">
                                        <p:cTn id="28" dur="75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750" fill="hold"/>
                                        <p:tgtEl>
                                          <p:spTgt spid="5"/>
                                        </p:tgtEl>
                                        <p:attrNameLst>
                                          <p:attrName>ppt_x</p:attrName>
                                        </p:attrNameLst>
                                      </p:cBhvr>
                                      <p:tavLst>
                                        <p:tav tm="0">
                                          <p:val>
                                            <p:strVal val="1+#ppt_w/2"/>
                                          </p:val>
                                        </p:tav>
                                        <p:tav tm="100000">
                                          <p:val>
                                            <p:strVal val="#ppt_x"/>
                                          </p:val>
                                        </p:tav>
                                      </p:tavLst>
                                    </p:anim>
                                    <p:anim calcmode="lin" valueType="num">
                                      <p:cBhvr additive="base">
                                        <p:cTn id="32" dur="75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9" fill="hold" display="0">
                  <p:stCondLst>
                    <p:cond delay="indefinite"/>
                  </p:stCondLst>
                  <p:endCondLst>
                    <p:cond evt="onStopAudio" delay="0">
                      <p:tgtEl>
                        <p:sldTgt/>
                      </p:tgtEl>
                    </p:cond>
                  </p:endCondLst>
                </p:cTn>
                <p:tgtEl>
                  <p:spTgt spid="8"/>
                </p:tgtEl>
              </p:cMediaNode>
            </p:video>
          </p:childTnLst>
        </p:cTn>
      </p:par>
    </p:tnLst>
    <p:bldLst>
      <p:bldP spid="3" grpId="0" animBg="1"/>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37" name="矩形 36"/>
          <p:cNvSpPr/>
          <p:nvPr/>
        </p:nvSpPr>
        <p:spPr>
          <a:xfrm>
            <a:off x="900886" y="4084515"/>
            <a:ext cx="7343044" cy="71999"/>
          </a:xfrm>
          <a:prstGeom prst="rect">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矩形 37"/>
          <p:cNvSpPr/>
          <p:nvPr/>
        </p:nvSpPr>
        <p:spPr>
          <a:xfrm>
            <a:off x="900886" y="1209911"/>
            <a:ext cx="7343044" cy="2874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400"/>
          </a:p>
        </p:txBody>
      </p:sp>
      <p:sp>
        <p:nvSpPr>
          <p:cNvPr id="39" name="矩形 38"/>
          <p:cNvSpPr/>
          <p:nvPr/>
        </p:nvSpPr>
        <p:spPr>
          <a:xfrm>
            <a:off x="1101264" y="1910558"/>
            <a:ext cx="6870290" cy="1569630"/>
          </a:xfrm>
          <a:prstGeom prst="rect">
            <a:avLst/>
          </a:prstGeom>
        </p:spPr>
        <p:txBody>
          <a:bodyPr wrap="square" lIns="91412" tIns="45705" rIns="91412" bIns="45705">
            <a:spAutoFit/>
          </a:bodyPr>
          <a:lstStyle/>
          <a:p>
            <a:pPr indent="457200">
              <a:lnSpc>
                <a:spcPct val="150000"/>
              </a:lnSpc>
            </a:pPr>
            <a:r>
              <a:rPr lang="zh-CN" altLang="en-US" sz="1600" dirty="0">
                <a:solidFill>
                  <a:srgbClr val="030303"/>
                </a:solidFill>
                <a:latin typeface="微软雅黑" panose="020B0503020204020204" pitchFamily="34" charset="-122"/>
                <a:ea typeface="微软雅黑" panose="020B0503020204020204" pitchFamily="34" charset="-122"/>
              </a:rPr>
              <a:t>大家下午好！</a:t>
            </a:r>
            <a:r>
              <a:rPr lang="en-US" altLang="zh-CN" sz="1600" dirty="0" smtClean="0">
                <a:solidFill>
                  <a:srgbClr val="030303"/>
                </a:solidFill>
                <a:latin typeface="微软雅黑" panose="020B0503020204020204" pitchFamily="34" charset="-122"/>
                <a:ea typeface="微软雅黑" panose="020B0503020204020204" pitchFamily="34" charset="-122"/>
              </a:rPr>
              <a:t>2018</a:t>
            </a:r>
            <a:r>
              <a:rPr lang="zh-CN" altLang="en-US" sz="1600" dirty="0" smtClean="0">
                <a:solidFill>
                  <a:srgbClr val="030303"/>
                </a:solidFill>
                <a:latin typeface="微软雅黑" panose="020B0503020204020204" pitchFamily="34" charset="-122"/>
                <a:ea typeface="微软雅黑" panose="020B0503020204020204" pitchFamily="34" charset="-122"/>
              </a:rPr>
              <a:t>年</a:t>
            </a:r>
            <a:r>
              <a:rPr lang="zh-CN" altLang="en-US" sz="1600" dirty="0">
                <a:solidFill>
                  <a:srgbClr val="030303"/>
                </a:solidFill>
                <a:latin typeface="微软雅黑" panose="020B0503020204020204" pitchFamily="34" charset="-122"/>
                <a:ea typeface="微软雅黑" panose="020B0503020204020204" pitchFamily="34" charset="-122"/>
              </a:rPr>
              <a:t>即将过去，一年的工作已经成为历史，回顾这一年来本部门的工作，在公司以及部门领导的指导方针下，经过我们技术部全体成员的共同的努力下，基本上完成了本年度的各项工作。当然，此过程中存在一些不足，这需要我们在以后的工作中不断的完善。</a:t>
            </a:r>
            <a:endParaRPr lang="zh-CN" altLang="en-US" sz="1600" dirty="0">
              <a:solidFill>
                <a:srgbClr val="030303"/>
              </a:solidFill>
              <a:latin typeface="微软雅黑" panose="020B0503020204020204" pitchFamily="34" charset="-122"/>
              <a:ea typeface="微软雅黑" panose="020B0503020204020204" pitchFamily="34" charset="-122"/>
            </a:endParaRPr>
          </a:p>
        </p:txBody>
      </p:sp>
      <p:sp>
        <p:nvSpPr>
          <p:cNvPr id="40" name="11 Rectángulo"/>
          <p:cNvSpPr/>
          <p:nvPr/>
        </p:nvSpPr>
        <p:spPr>
          <a:xfrm>
            <a:off x="1333058" y="844577"/>
            <a:ext cx="1619789" cy="791985"/>
          </a:xfrm>
          <a:prstGeom prst="parallelogram">
            <a:avLst/>
          </a:prstGeom>
          <a:solidFill>
            <a:srgbClr val="030303"/>
          </a:solidFill>
          <a:ln w="38100">
            <a:solidFill>
              <a:schemeClr val="bg1"/>
            </a:solidFill>
          </a:ln>
          <a:effectLst/>
        </p:spPr>
        <p:style>
          <a:lnRef idx="3">
            <a:schemeClr val="lt1"/>
          </a:lnRef>
          <a:fillRef idx="1">
            <a:schemeClr val="accent4"/>
          </a:fillRef>
          <a:effectRef idx="1">
            <a:schemeClr val="accent4"/>
          </a:effectRef>
          <a:fontRef idx="minor">
            <a:schemeClr val="lt1"/>
          </a:fontRef>
        </p:style>
        <p:txBody>
          <a:bodyPr anchor="ctr"/>
          <a:lstStyle/>
          <a:p>
            <a:pPr algn="ctr">
              <a:defRPr/>
            </a:pPr>
            <a:endParaRPr lang="es-ES" sz="2400" dirty="0">
              <a:solidFill>
                <a:schemeClr val="bg1">
                  <a:lumMod val="65000"/>
                </a:schemeClr>
              </a:solidFill>
            </a:endParaRPr>
          </a:p>
        </p:txBody>
      </p:sp>
      <p:sp>
        <p:nvSpPr>
          <p:cNvPr id="41" name="TextBox 5"/>
          <p:cNvSpPr txBox="1"/>
          <p:nvPr/>
        </p:nvSpPr>
        <p:spPr>
          <a:xfrm>
            <a:off x="1511697" y="898614"/>
            <a:ext cx="1297153" cy="683911"/>
          </a:xfrm>
          <a:prstGeom prst="rect">
            <a:avLst/>
          </a:prstGeom>
          <a:noFill/>
          <a:ln>
            <a:noFill/>
          </a:ln>
        </p:spPr>
        <p:txBody>
          <a:bodyPr wrap="square" rtlCol="0">
            <a:no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前 言</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en-US" altLang="zh-CN" sz="1600" dirty="0">
                <a:solidFill>
                  <a:schemeClr val="bg1"/>
                </a:solidFill>
              </a:rPr>
              <a:t>Introduction</a:t>
            </a:r>
            <a:endParaRPr lang="zh-CN" altLang="en-US" sz="1600" dirty="0">
              <a:solidFill>
                <a:schemeClr val="bg1"/>
              </a:solidFill>
            </a:endParaRPr>
          </a:p>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5075991" y="3626211"/>
            <a:ext cx="1433336" cy="955451"/>
            <a:chOff x="5076056" y="3651870"/>
            <a:chExt cx="1433522" cy="955576"/>
          </a:xfrm>
        </p:grpSpPr>
        <p:sp>
          <p:nvSpPr>
            <p:cNvPr id="43" name="矩形 42"/>
            <p:cNvSpPr/>
            <p:nvPr/>
          </p:nvSpPr>
          <p:spPr>
            <a:xfrm>
              <a:off x="5076056" y="3651870"/>
              <a:ext cx="1433522" cy="95557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43"/>
            <p:cNvSpPr/>
            <p:nvPr/>
          </p:nvSpPr>
          <p:spPr>
            <a:xfrm>
              <a:off x="5144745" y="3697658"/>
              <a:ext cx="1296144" cy="864000"/>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5" name="组合 44"/>
          <p:cNvGrpSpPr/>
          <p:nvPr/>
        </p:nvGrpSpPr>
        <p:grpSpPr>
          <a:xfrm>
            <a:off x="6569708" y="3626211"/>
            <a:ext cx="1433336" cy="955451"/>
            <a:chOff x="6569968" y="3651870"/>
            <a:chExt cx="1433522" cy="955576"/>
          </a:xfrm>
        </p:grpSpPr>
        <p:sp>
          <p:nvSpPr>
            <p:cNvPr id="46" name="矩形 45"/>
            <p:cNvSpPr/>
            <p:nvPr/>
          </p:nvSpPr>
          <p:spPr>
            <a:xfrm>
              <a:off x="6569968" y="3651870"/>
              <a:ext cx="1433522" cy="95557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矩形 46"/>
            <p:cNvSpPr/>
            <p:nvPr/>
          </p:nvSpPr>
          <p:spPr>
            <a:xfrm>
              <a:off x="6638657" y="3697658"/>
              <a:ext cx="1296144" cy="86400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strVal val="#ppt_h"/>
                                          </p:val>
                                        </p:tav>
                                        <p:tav tm="100000">
                                          <p:val>
                                            <p:strVal val="#ppt_h"/>
                                          </p:val>
                                        </p:tav>
                                      </p:tavLst>
                                    </p:anim>
                                  </p:childTnLst>
                                </p:cTn>
                              </p:par>
                              <p:par>
                                <p:cTn id="9" presetID="16" presetClass="entr" presetSubtype="37"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outVertical)">
                                      <p:cBhvr>
                                        <p:cTn id="11" dur="500"/>
                                        <p:tgtEl>
                                          <p:spTgt spid="3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1000" fill="hold"/>
                                        <p:tgtEl>
                                          <p:spTgt spid="4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par>
                          <p:cTn id="24" fill="hold">
                            <p:stCondLst>
                              <p:cond delay="2000"/>
                            </p:stCondLst>
                            <p:childTnLst>
                              <p:par>
                                <p:cTn id="25" presetID="42" presetClass="entr" presetSubtype="0" fill="hold" grpId="0" nodeType="afterEffect">
                                  <p:stCondLst>
                                    <p:cond delay="0"/>
                                  </p:stCondLst>
                                  <p:iterate type="lt">
                                    <p:tmPct val="20000"/>
                                  </p:iterate>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27399"/>
                            </p:stCondLst>
                            <p:childTnLst>
                              <p:par>
                                <p:cTn id="31" presetID="52" presetClass="entr" presetSubtype="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Scale>
                                      <p:cBhvr>
                                        <p:cTn id="33"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42"/>
                                        </p:tgtEl>
                                        <p:attrNameLst>
                                          <p:attrName>ppt_x</p:attrName>
                                          <p:attrName>ppt_y</p:attrName>
                                        </p:attrNameLst>
                                      </p:cBhvr>
                                    </p:animMotion>
                                    <p:animEffect transition="in" filter="fade">
                                      <p:cBhvr>
                                        <p:cTn id="35" dur="1000"/>
                                        <p:tgtEl>
                                          <p:spTgt spid="42"/>
                                        </p:tgtEl>
                                      </p:cBhvr>
                                    </p:animEffect>
                                  </p:childTnLst>
                                </p:cTn>
                              </p:par>
                              <p:par>
                                <p:cTn id="36" presetID="52" presetClass="entr" presetSubtype="0" fill="hold" nodeType="withEffect">
                                  <p:stCondLst>
                                    <p:cond delay="500"/>
                                  </p:stCondLst>
                                  <p:childTnLst>
                                    <p:set>
                                      <p:cBhvr>
                                        <p:cTn id="37" dur="1" fill="hold">
                                          <p:stCondLst>
                                            <p:cond delay="0"/>
                                          </p:stCondLst>
                                        </p:cTn>
                                        <p:tgtEl>
                                          <p:spTgt spid="45"/>
                                        </p:tgtEl>
                                        <p:attrNameLst>
                                          <p:attrName>style.visibility</p:attrName>
                                        </p:attrNameLst>
                                      </p:cBhvr>
                                      <p:to>
                                        <p:strVal val="visible"/>
                                      </p:to>
                                    </p:set>
                                    <p:animScale>
                                      <p:cBhvr>
                                        <p:cTn id="38"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45"/>
                                        </p:tgtEl>
                                        <p:attrNameLst>
                                          <p:attrName>ppt_x</p:attrName>
                                          <p:attrName>ppt_y</p:attrName>
                                        </p:attrNameLst>
                                      </p:cBhvr>
                                    </p:animMotion>
                                    <p:animEffect transition="in" filter="fade">
                                      <p:cBhvr>
                                        <p:cTn id="40"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p:bldP spid="40" grpId="0" animBg="1"/>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4" name="圆角矩形 3"/>
          <p:cNvSpPr/>
          <p:nvPr/>
        </p:nvSpPr>
        <p:spPr>
          <a:xfrm>
            <a:off x="3504985" y="1420566"/>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chemeClr val="bg1"/>
                </a:solidFill>
                <a:latin typeface="微软雅黑" panose="020B0503020204020204" pitchFamily="34" charset="-122"/>
                <a:ea typeface="微软雅黑" panose="020B0503020204020204" pitchFamily="34" charset="-122"/>
              </a:rPr>
              <a:t>本年年度工作概况</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15" name="圆角矩形 1"/>
          <p:cNvSpPr/>
          <p:nvPr/>
        </p:nvSpPr>
        <p:spPr>
          <a:xfrm>
            <a:off x="2641001" y="1420566"/>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01</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6" name="圆角矩形 3"/>
          <p:cNvSpPr/>
          <p:nvPr/>
        </p:nvSpPr>
        <p:spPr>
          <a:xfrm>
            <a:off x="3504985" y="2205564"/>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chemeClr val="bg1"/>
                </a:solidFill>
                <a:latin typeface="微软雅黑" panose="020B0503020204020204" pitchFamily="34" charset="-122"/>
                <a:ea typeface="微软雅黑" panose="020B0503020204020204" pitchFamily="34" charset="-122"/>
              </a:rPr>
              <a:t>年度工作完成情况</a:t>
            </a:r>
            <a:endParaRPr lang="en-US" altLang="zh-CN" sz="1700" b="1" dirty="0">
              <a:solidFill>
                <a:schemeClr val="bg1"/>
              </a:solidFill>
              <a:latin typeface="微软雅黑" panose="020B0503020204020204" pitchFamily="34" charset="-122"/>
              <a:ea typeface="微软雅黑" panose="020B0503020204020204" pitchFamily="34" charset="-122"/>
            </a:endParaRPr>
          </a:p>
        </p:txBody>
      </p:sp>
      <p:sp>
        <p:nvSpPr>
          <p:cNvPr id="17" name="圆角矩形 1"/>
          <p:cNvSpPr/>
          <p:nvPr/>
        </p:nvSpPr>
        <p:spPr>
          <a:xfrm>
            <a:off x="2641001" y="2205564"/>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02</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8" name="圆角矩形 3"/>
          <p:cNvSpPr/>
          <p:nvPr/>
        </p:nvSpPr>
        <p:spPr>
          <a:xfrm>
            <a:off x="3504985" y="2997549"/>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chemeClr val="bg1"/>
                </a:solidFill>
                <a:latin typeface="微软雅黑" panose="020B0503020204020204" pitchFamily="34" charset="-122"/>
                <a:ea typeface="微软雅黑" panose="020B0503020204020204" pitchFamily="34" charset="-122"/>
              </a:rPr>
              <a:t>工作中的优点存在的不足</a:t>
            </a:r>
            <a:endParaRPr lang="en-US" altLang="zh-CN" sz="1700" b="1" dirty="0">
              <a:solidFill>
                <a:schemeClr val="bg1"/>
              </a:solidFill>
              <a:latin typeface="微软雅黑" panose="020B0503020204020204" pitchFamily="34" charset="-122"/>
              <a:ea typeface="微软雅黑" panose="020B0503020204020204" pitchFamily="34" charset="-122"/>
            </a:endParaRPr>
          </a:p>
        </p:txBody>
      </p:sp>
      <p:sp>
        <p:nvSpPr>
          <p:cNvPr id="19" name="圆角矩形 1"/>
          <p:cNvSpPr/>
          <p:nvPr/>
        </p:nvSpPr>
        <p:spPr>
          <a:xfrm>
            <a:off x="2641001" y="2997549"/>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03</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0" name="圆角矩形 3"/>
          <p:cNvSpPr/>
          <p:nvPr/>
        </p:nvSpPr>
        <p:spPr>
          <a:xfrm>
            <a:off x="3504985" y="3789534"/>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chemeClr val="bg1"/>
                </a:solidFill>
                <a:latin typeface="微软雅黑" panose="020B0503020204020204" pitchFamily="34" charset="-122"/>
                <a:ea typeface="微软雅黑" panose="020B0503020204020204" pitchFamily="34" charset="-122"/>
              </a:rPr>
              <a:t>下阶段计划与安排</a:t>
            </a:r>
            <a:endParaRPr lang="en-US" altLang="zh-CN" sz="1700" b="1" dirty="0">
              <a:solidFill>
                <a:schemeClr val="bg1"/>
              </a:solidFill>
              <a:latin typeface="微软雅黑" panose="020B0503020204020204" pitchFamily="34" charset="-122"/>
              <a:ea typeface="微软雅黑" panose="020B0503020204020204" pitchFamily="34" charset="-122"/>
            </a:endParaRPr>
          </a:p>
        </p:txBody>
      </p:sp>
      <p:sp>
        <p:nvSpPr>
          <p:cNvPr id="21" name="圆角矩形 1"/>
          <p:cNvSpPr/>
          <p:nvPr/>
        </p:nvSpPr>
        <p:spPr>
          <a:xfrm>
            <a:off x="2641001" y="3789534"/>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04</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552682" y="352489"/>
            <a:ext cx="372611" cy="372611"/>
          </a:xfrm>
          <a:prstGeom prst="rect">
            <a:avLst/>
          </a:prstGeom>
          <a:solidFill>
            <a:srgbClr val="0303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3" name="矩形 22"/>
          <p:cNvSpPr/>
          <p:nvPr/>
        </p:nvSpPr>
        <p:spPr>
          <a:xfrm>
            <a:off x="736266" y="552279"/>
            <a:ext cx="248407" cy="248407"/>
          </a:xfrm>
          <a:prstGeom prst="rect">
            <a:avLst/>
          </a:prstGeom>
          <a:solidFill>
            <a:srgbClr val="0303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4" name="TextBox 36"/>
          <p:cNvSpPr txBox="1"/>
          <p:nvPr/>
        </p:nvSpPr>
        <p:spPr>
          <a:xfrm>
            <a:off x="1056672" y="380691"/>
            <a:ext cx="1583970" cy="461665"/>
          </a:xfrm>
          <a:prstGeom prst="rect">
            <a:avLst/>
          </a:prstGeom>
          <a:solidFill>
            <a:srgbClr val="030303"/>
          </a:solid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目录页</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185166"/>
            <a:ext cx="2657475" cy="12087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ox(out)">
                                      <p:cBhvr>
                                        <p:cTn id="7" dur="500"/>
                                        <p:tgtEl>
                                          <p:spTgt spid="22"/>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ox(out)">
                                      <p:cBhvr>
                                        <p:cTn id="10" dur="500"/>
                                        <p:tgtEl>
                                          <p:spTgt spid="2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500"/>
                                        <p:tgtEl>
                                          <p:spTgt spid="2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0-#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smtClean="0">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dirty="0">
                <a:latin typeface="Arial" panose="020B0604020202020204" pitchFamily="34" charset="0"/>
                <a:ea typeface="微软雅黑" panose="020B0503020204020204" pitchFamily="34" charset="-122"/>
                <a:cs typeface="Arial" panose="020B0604020202020204" pitchFamily="34" charset="0"/>
              </a:rPr>
              <a:t>PART  01</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endParaRPr lang="zh-CN" altLang="en-US" sz="10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Freeform 7"/>
          <p:cNvSpPr>
            <a:spLocks noEditPoints="1"/>
          </p:cNvSpPr>
          <p:nvPr/>
        </p:nvSpPr>
        <p:spPr>
          <a:xfrm>
            <a:off x="903214" y="1870441"/>
            <a:ext cx="1170965" cy="1525587"/>
          </a:xfrm>
          <a:custGeom>
            <a:avLst/>
            <a:gdLst/>
            <a:ahLst/>
            <a:cxnLst>
              <a:cxn ang="0">
                <a:pos x="1171984" y="254764"/>
              </a:cxn>
              <a:cxn ang="0">
                <a:pos x="911809" y="509528"/>
              </a:cxn>
              <a:cxn ang="0">
                <a:pos x="651633" y="509528"/>
              </a:cxn>
              <a:cxn ang="0">
                <a:pos x="390264" y="254764"/>
              </a:cxn>
              <a:cxn ang="0">
                <a:pos x="651633" y="0"/>
              </a:cxn>
              <a:cxn ang="0">
                <a:pos x="911809" y="0"/>
              </a:cxn>
              <a:cxn ang="0">
                <a:pos x="1171984" y="254764"/>
              </a:cxn>
              <a:cxn ang="0">
                <a:pos x="1296105" y="254764"/>
              </a:cxn>
              <a:cxn ang="0">
                <a:pos x="1302072" y="313196"/>
              </a:cxn>
              <a:cxn ang="0">
                <a:pos x="976256" y="632236"/>
              </a:cxn>
              <a:cxn ang="0">
                <a:pos x="585992" y="632236"/>
              </a:cxn>
              <a:cxn ang="0">
                <a:pos x="260176" y="313196"/>
              </a:cxn>
              <a:cxn ang="0">
                <a:pos x="266143" y="254764"/>
              </a:cxn>
              <a:cxn ang="0">
                <a:pos x="0" y="567961"/>
              </a:cxn>
              <a:cxn ang="0">
                <a:pos x="0" y="1715568"/>
              </a:cxn>
              <a:cxn ang="0">
                <a:pos x="325816" y="2034608"/>
              </a:cxn>
              <a:cxn ang="0">
                <a:pos x="1192273" y="2034608"/>
              </a:cxn>
              <a:cxn ang="0">
                <a:pos x="837814" y="1509887"/>
              </a:cxn>
              <a:cxn ang="0">
                <a:pos x="1420225" y="940758"/>
              </a:cxn>
              <a:cxn ang="0">
                <a:pos x="1562248" y="958288"/>
              </a:cxn>
              <a:cxn ang="0">
                <a:pos x="1562248" y="567961"/>
              </a:cxn>
              <a:cxn ang="0">
                <a:pos x="1296105" y="254764"/>
              </a:cxn>
              <a:cxn ang="0">
                <a:pos x="732789" y="1274990"/>
              </a:cxn>
              <a:cxn ang="0">
                <a:pos x="732789" y="1274990"/>
              </a:cxn>
              <a:cxn ang="0">
                <a:pos x="325816" y="1274990"/>
              </a:cxn>
              <a:cxn ang="0">
                <a:pos x="260176" y="1211883"/>
              </a:cxn>
              <a:cxn ang="0">
                <a:pos x="325816" y="1147608"/>
              </a:cxn>
              <a:cxn ang="0">
                <a:pos x="732789" y="1147608"/>
              </a:cxn>
              <a:cxn ang="0">
                <a:pos x="797236" y="1211883"/>
              </a:cxn>
              <a:cxn ang="0">
                <a:pos x="732789" y="1274990"/>
              </a:cxn>
              <a:cxn ang="0">
                <a:pos x="862876" y="1020226"/>
              </a:cxn>
              <a:cxn ang="0">
                <a:pos x="862876" y="1020226"/>
              </a:cxn>
              <a:cxn ang="0">
                <a:pos x="325816" y="1020226"/>
              </a:cxn>
              <a:cxn ang="0">
                <a:pos x="260176" y="955950"/>
              </a:cxn>
              <a:cxn ang="0">
                <a:pos x="325816" y="892843"/>
              </a:cxn>
              <a:cxn ang="0">
                <a:pos x="862876" y="892843"/>
              </a:cxn>
              <a:cxn ang="0">
                <a:pos x="928517" y="955950"/>
              </a:cxn>
              <a:cxn ang="0">
                <a:pos x="862876" y="1020226"/>
              </a:cxn>
            </a:cxnLst>
            <a:rect l="0" t="0" r="0" b="0"/>
            <a:pathLst>
              <a:path w="1309" h="1741">
                <a:moveTo>
                  <a:pt x="982" y="218"/>
                </a:moveTo>
                <a:cubicBezTo>
                  <a:pt x="982" y="339"/>
                  <a:pt x="884" y="436"/>
                  <a:pt x="764" y="436"/>
                </a:cubicBezTo>
                <a:lnTo>
                  <a:pt x="546" y="436"/>
                </a:lnTo>
                <a:cubicBezTo>
                  <a:pt x="425" y="436"/>
                  <a:pt x="327" y="339"/>
                  <a:pt x="327" y="218"/>
                </a:cubicBezTo>
                <a:cubicBezTo>
                  <a:pt x="327" y="98"/>
                  <a:pt x="425" y="0"/>
                  <a:pt x="546" y="0"/>
                </a:cubicBezTo>
                <a:lnTo>
                  <a:pt x="764" y="0"/>
                </a:lnTo>
                <a:cubicBezTo>
                  <a:pt x="884" y="0"/>
                  <a:pt x="982" y="98"/>
                  <a:pt x="982" y="218"/>
                </a:cubicBezTo>
                <a:close/>
                <a:moveTo>
                  <a:pt x="1086" y="218"/>
                </a:moveTo>
                <a:cubicBezTo>
                  <a:pt x="1090" y="234"/>
                  <a:pt x="1091" y="251"/>
                  <a:pt x="1091" y="268"/>
                </a:cubicBezTo>
                <a:cubicBezTo>
                  <a:pt x="1091" y="419"/>
                  <a:pt x="969" y="541"/>
                  <a:pt x="818" y="541"/>
                </a:cubicBezTo>
                <a:lnTo>
                  <a:pt x="491" y="541"/>
                </a:lnTo>
                <a:cubicBezTo>
                  <a:pt x="340" y="541"/>
                  <a:pt x="218" y="419"/>
                  <a:pt x="218" y="268"/>
                </a:cubicBezTo>
                <a:cubicBezTo>
                  <a:pt x="218" y="251"/>
                  <a:pt x="220" y="234"/>
                  <a:pt x="223" y="218"/>
                </a:cubicBezTo>
                <a:cubicBezTo>
                  <a:pt x="96" y="242"/>
                  <a:pt x="0" y="353"/>
                  <a:pt x="0" y="486"/>
                </a:cubicBezTo>
                <a:lnTo>
                  <a:pt x="0" y="1468"/>
                </a:lnTo>
                <a:cubicBezTo>
                  <a:pt x="0" y="1619"/>
                  <a:pt x="122" y="1741"/>
                  <a:pt x="273" y="1741"/>
                </a:cubicBezTo>
                <a:lnTo>
                  <a:pt x="999" y="1741"/>
                </a:lnTo>
                <a:cubicBezTo>
                  <a:pt x="825" y="1667"/>
                  <a:pt x="702" y="1494"/>
                  <a:pt x="702" y="1292"/>
                </a:cubicBezTo>
                <a:cubicBezTo>
                  <a:pt x="702" y="1023"/>
                  <a:pt x="921" y="805"/>
                  <a:pt x="1190" y="805"/>
                </a:cubicBezTo>
                <a:cubicBezTo>
                  <a:pt x="1231" y="805"/>
                  <a:pt x="1271" y="810"/>
                  <a:pt x="1309" y="820"/>
                </a:cubicBezTo>
                <a:lnTo>
                  <a:pt x="1309" y="486"/>
                </a:lnTo>
                <a:cubicBezTo>
                  <a:pt x="1309" y="353"/>
                  <a:pt x="1213" y="242"/>
                  <a:pt x="1086" y="218"/>
                </a:cubicBezTo>
                <a:close/>
                <a:moveTo>
                  <a:pt x="614" y="1091"/>
                </a:moveTo>
                <a:lnTo>
                  <a:pt x="614" y="1091"/>
                </a:lnTo>
                <a:lnTo>
                  <a:pt x="273" y="1091"/>
                </a:lnTo>
                <a:cubicBezTo>
                  <a:pt x="243" y="1091"/>
                  <a:pt x="218" y="1067"/>
                  <a:pt x="218" y="1037"/>
                </a:cubicBezTo>
                <a:cubicBezTo>
                  <a:pt x="218" y="1006"/>
                  <a:pt x="243" y="982"/>
                  <a:pt x="273" y="982"/>
                </a:cubicBezTo>
                <a:lnTo>
                  <a:pt x="614" y="982"/>
                </a:lnTo>
                <a:cubicBezTo>
                  <a:pt x="644" y="982"/>
                  <a:pt x="668" y="1006"/>
                  <a:pt x="668" y="1037"/>
                </a:cubicBezTo>
                <a:cubicBezTo>
                  <a:pt x="668" y="1067"/>
                  <a:pt x="644" y="1091"/>
                  <a:pt x="614" y="1091"/>
                </a:cubicBezTo>
                <a:close/>
                <a:moveTo>
                  <a:pt x="723" y="873"/>
                </a:moveTo>
                <a:lnTo>
                  <a:pt x="723" y="873"/>
                </a:lnTo>
                <a:lnTo>
                  <a:pt x="273" y="873"/>
                </a:lnTo>
                <a:cubicBezTo>
                  <a:pt x="243" y="873"/>
                  <a:pt x="218" y="849"/>
                  <a:pt x="218" y="818"/>
                </a:cubicBezTo>
                <a:cubicBezTo>
                  <a:pt x="218" y="788"/>
                  <a:pt x="243" y="764"/>
                  <a:pt x="273" y="764"/>
                </a:cubicBezTo>
                <a:lnTo>
                  <a:pt x="723" y="764"/>
                </a:lnTo>
                <a:cubicBezTo>
                  <a:pt x="753" y="764"/>
                  <a:pt x="778" y="788"/>
                  <a:pt x="778" y="818"/>
                </a:cubicBezTo>
                <a:cubicBezTo>
                  <a:pt x="778" y="849"/>
                  <a:pt x="753" y="873"/>
                  <a:pt x="723" y="873"/>
                </a:cubicBezTo>
                <a:close/>
              </a:path>
            </a:pathLst>
          </a:custGeom>
          <a:solidFill>
            <a:srgbClr val="030303"/>
          </a:solidFill>
          <a:ln w="9525">
            <a:noFill/>
          </a:ln>
        </p:spPr>
        <p:txBody>
          <a:bodyPr/>
          <a:lstStyle/>
          <a:p>
            <a:endParaRPr lang="zh-CN" altLang="en-US" sz="1010"/>
          </a:p>
        </p:txBody>
      </p:sp>
      <p:sp>
        <p:nvSpPr>
          <p:cNvPr id="36" name="Freeform 8"/>
          <p:cNvSpPr>
            <a:spLocks noEditPoints="1"/>
          </p:cNvSpPr>
          <p:nvPr/>
        </p:nvSpPr>
        <p:spPr>
          <a:xfrm>
            <a:off x="1660058" y="2696304"/>
            <a:ext cx="621183" cy="609283"/>
          </a:xfrm>
          <a:custGeom>
            <a:avLst/>
            <a:gdLst/>
            <a:ahLst/>
            <a:cxnLst>
              <a:cxn ang="0">
                <a:pos x="327031" y="804034"/>
              </a:cxn>
              <a:cxn ang="0">
                <a:pos x="458320" y="167117"/>
              </a:cxn>
              <a:cxn ang="0">
                <a:pos x="614674" y="405523"/>
              </a:cxn>
              <a:cxn ang="0">
                <a:pos x="213644" y="405523"/>
              </a:cxn>
              <a:cxn ang="0">
                <a:pos x="372385" y="165949"/>
              </a:cxn>
              <a:cxn ang="0">
                <a:pos x="377159" y="161274"/>
              </a:cxn>
              <a:cxn ang="0">
                <a:pos x="380740" y="158937"/>
              </a:cxn>
              <a:cxn ang="0">
                <a:pos x="385514" y="155431"/>
              </a:cxn>
              <a:cxn ang="0">
                <a:pos x="389095" y="154262"/>
              </a:cxn>
              <a:cxn ang="0">
                <a:pos x="391482" y="153094"/>
              </a:cxn>
              <a:cxn ang="0">
                <a:pos x="395063" y="151925"/>
              </a:cxn>
              <a:cxn ang="0">
                <a:pos x="398643" y="150756"/>
              </a:cxn>
              <a:cxn ang="0">
                <a:pos x="401030" y="150756"/>
              </a:cxn>
              <a:cxn ang="0">
                <a:pos x="405804" y="149588"/>
              </a:cxn>
              <a:cxn ang="0">
                <a:pos x="408192" y="149588"/>
              </a:cxn>
              <a:cxn ang="0">
                <a:pos x="411772" y="149588"/>
              </a:cxn>
              <a:cxn ang="0">
                <a:pos x="414159" y="148419"/>
              </a:cxn>
              <a:cxn ang="0">
                <a:pos x="417740" y="149588"/>
              </a:cxn>
              <a:cxn ang="0">
                <a:pos x="420127" y="149588"/>
              </a:cxn>
              <a:cxn ang="0">
                <a:pos x="424901" y="149588"/>
              </a:cxn>
              <a:cxn ang="0">
                <a:pos x="429675" y="150756"/>
              </a:cxn>
              <a:cxn ang="0">
                <a:pos x="432062" y="151925"/>
              </a:cxn>
              <a:cxn ang="0">
                <a:pos x="434449" y="151925"/>
              </a:cxn>
              <a:cxn ang="0">
                <a:pos x="438030" y="153094"/>
              </a:cxn>
              <a:cxn ang="0">
                <a:pos x="441611" y="155431"/>
              </a:cxn>
              <a:cxn ang="0">
                <a:pos x="445191" y="156600"/>
              </a:cxn>
              <a:cxn ang="0">
                <a:pos x="449966" y="160106"/>
              </a:cxn>
              <a:cxn ang="0">
                <a:pos x="453546" y="162443"/>
              </a:cxn>
              <a:cxn ang="0">
                <a:pos x="458320" y="167117"/>
              </a:cxn>
              <a:cxn ang="0">
                <a:pos x="614674" y="646266"/>
              </a:cxn>
              <a:cxn ang="0">
                <a:pos x="300773" y="646266"/>
              </a:cxn>
              <a:cxn ang="0">
                <a:pos x="371192" y="407860"/>
              </a:cxn>
              <a:cxn ang="0">
                <a:pos x="375966" y="403186"/>
              </a:cxn>
              <a:cxn ang="0">
                <a:pos x="379546" y="400848"/>
              </a:cxn>
              <a:cxn ang="0">
                <a:pos x="384321" y="397342"/>
              </a:cxn>
              <a:cxn ang="0">
                <a:pos x="387901" y="396174"/>
              </a:cxn>
              <a:cxn ang="0">
                <a:pos x="391482" y="395005"/>
              </a:cxn>
              <a:cxn ang="0">
                <a:pos x="393869" y="393836"/>
              </a:cxn>
              <a:cxn ang="0">
                <a:pos x="397450" y="392668"/>
              </a:cxn>
              <a:cxn ang="0">
                <a:pos x="399837" y="391499"/>
              </a:cxn>
              <a:cxn ang="0">
                <a:pos x="404611" y="391499"/>
              </a:cxn>
              <a:cxn ang="0">
                <a:pos x="408192" y="390330"/>
              </a:cxn>
              <a:cxn ang="0">
                <a:pos x="411772" y="390330"/>
              </a:cxn>
              <a:cxn ang="0">
                <a:pos x="414159" y="390330"/>
              </a:cxn>
              <a:cxn ang="0">
                <a:pos x="417740" y="390330"/>
              </a:cxn>
              <a:cxn ang="0">
                <a:pos x="420127" y="390330"/>
              </a:cxn>
              <a:cxn ang="0">
                <a:pos x="423708" y="390330"/>
              </a:cxn>
              <a:cxn ang="0">
                <a:pos x="427288" y="391499"/>
              </a:cxn>
              <a:cxn ang="0">
                <a:pos x="430869" y="392668"/>
              </a:cxn>
              <a:cxn ang="0">
                <a:pos x="433256" y="392668"/>
              </a:cxn>
              <a:cxn ang="0">
                <a:pos x="438030" y="395005"/>
              </a:cxn>
              <a:cxn ang="0">
                <a:pos x="440417" y="396174"/>
              </a:cxn>
              <a:cxn ang="0">
                <a:pos x="442804" y="397342"/>
              </a:cxn>
              <a:cxn ang="0">
                <a:pos x="448772" y="399680"/>
              </a:cxn>
              <a:cxn ang="0">
                <a:pos x="452353" y="403186"/>
              </a:cxn>
              <a:cxn ang="0">
                <a:pos x="457127" y="406692"/>
              </a:cxn>
            </a:cxnLst>
            <a:rect l="0" t="0" r="0" b="0"/>
            <a:pathLst>
              <a:path w="695" h="696">
                <a:moveTo>
                  <a:pt x="434" y="11"/>
                </a:moveTo>
                <a:cubicBezTo>
                  <a:pt x="407" y="4"/>
                  <a:pt x="377" y="0"/>
                  <a:pt x="347" y="0"/>
                </a:cubicBezTo>
                <a:cubicBezTo>
                  <a:pt x="155" y="0"/>
                  <a:pt x="0" y="156"/>
                  <a:pt x="0" y="348"/>
                </a:cubicBezTo>
                <a:cubicBezTo>
                  <a:pt x="0" y="515"/>
                  <a:pt x="117" y="654"/>
                  <a:pt x="274" y="688"/>
                </a:cubicBezTo>
                <a:cubicBezTo>
                  <a:pt x="298" y="693"/>
                  <a:pt x="322" y="696"/>
                  <a:pt x="347" y="696"/>
                </a:cubicBezTo>
                <a:cubicBezTo>
                  <a:pt x="540" y="696"/>
                  <a:pt x="695" y="540"/>
                  <a:pt x="695" y="348"/>
                </a:cubicBezTo>
                <a:cubicBezTo>
                  <a:pt x="695" y="186"/>
                  <a:pt x="584" y="50"/>
                  <a:pt x="434" y="11"/>
                </a:cubicBezTo>
                <a:close/>
                <a:moveTo>
                  <a:pt x="384" y="143"/>
                </a:moveTo>
                <a:lnTo>
                  <a:pt x="384" y="143"/>
                </a:lnTo>
                <a:lnTo>
                  <a:pt x="515" y="274"/>
                </a:lnTo>
                <a:cubicBezTo>
                  <a:pt x="536" y="294"/>
                  <a:pt x="536" y="327"/>
                  <a:pt x="515" y="347"/>
                </a:cubicBezTo>
                <a:lnTo>
                  <a:pt x="515" y="347"/>
                </a:lnTo>
                <a:cubicBezTo>
                  <a:pt x="495" y="367"/>
                  <a:pt x="463" y="367"/>
                  <a:pt x="443" y="347"/>
                </a:cubicBezTo>
                <a:lnTo>
                  <a:pt x="347" y="252"/>
                </a:lnTo>
                <a:lnTo>
                  <a:pt x="252" y="347"/>
                </a:lnTo>
                <a:cubicBezTo>
                  <a:pt x="232" y="367"/>
                  <a:pt x="199" y="367"/>
                  <a:pt x="179" y="347"/>
                </a:cubicBezTo>
                <a:lnTo>
                  <a:pt x="179" y="347"/>
                </a:lnTo>
                <a:cubicBezTo>
                  <a:pt x="159" y="327"/>
                  <a:pt x="159" y="294"/>
                  <a:pt x="179" y="274"/>
                </a:cubicBezTo>
                <a:lnTo>
                  <a:pt x="311" y="143"/>
                </a:lnTo>
                <a:lnTo>
                  <a:pt x="312" y="142"/>
                </a:lnTo>
                <a:lnTo>
                  <a:pt x="313" y="141"/>
                </a:lnTo>
                <a:lnTo>
                  <a:pt x="314" y="140"/>
                </a:lnTo>
                <a:lnTo>
                  <a:pt x="315" y="139"/>
                </a:lnTo>
                <a:lnTo>
                  <a:pt x="316" y="138"/>
                </a:lnTo>
                <a:lnTo>
                  <a:pt x="316" y="138"/>
                </a:lnTo>
                <a:lnTo>
                  <a:pt x="317" y="137"/>
                </a:lnTo>
                <a:lnTo>
                  <a:pt x="318" y="137"/>
                </a:lnTo>
                <a:lnTo>
                  <a:pt x="319" y="136"/>
                </a:lnTo>
                <a:lnTo>
                  <a:pt x="320" y="135"/>
                </a:lnTo>
                <a:lnTo>
                  <a:pt x="321" y="135"/>
                </a:lnTo>
                <a:lnTo>
                  <a:pt x="322" y="134"/>
                </a:lnTo>
                <a:lnTo>
                  <a:pt x="323" y="133"/>
                </a:lnTo>
                <a:lnTo>
                  <a:pt x="323" y="133"/>
                </a:lnTo>
                <a:lnTo>
                  <a:pt x="324" y="133"/>
                </a:lnTo>
                <a:lnTo>
                  <a:pt x="325" y="133"/>
                </a:lnTo>
                <a:lnTo>
                  <a:pt x="326" y="132"/>
                </a:lnTo>
                <a:lnTo>
                  <a:pt x="326" y="132"/>
                </a:lnTo>
                <a:lnTo>
                  <a:pt x="327" y="132"/>
                </a:lnTo>
                <a:lnTo>
                  <a:pt x="328" y="131"/>
                </a:lnTo>
                <a:lnTo>
                  <a:pt x="328" y="131"/>
                </a:lnTo>
                <a:lnTo>
                  <a:pt x="329" y="131"/>
                </a:lnTo>
                <a:lnTo>
                  <a:pt x="329" y="131"/>
                </a:lnTo>
                <a:lnTo>
                  <a:pt x="330" y="130"/>
                </a:lnTo>
                <a:lnTo>
                  <a:pt x="331" y="130"/>
                </a:lnTo>
                <a:lnTo>
                  <a:pt x="332" y="130"/>
                </a:lnTo>
                <a:lnTo>
                  <a:pt x="333" y="130"/>
                </a:lnTo>
                <a:lnTo>
                  <a:pt x="333" y="130"/>
                </a:lnTo>
                <a:lnTo>
                  <a:pt x="334" y="129"/>
                </a:lnTo>
                <a:lnTo>
                  <a:pt x="334" y="129"/>
                </a:lnTo>
                <a:lnTo>
                  <a:pt x="335" y="129"/>
                </a:lnTo>
                <a:lnTo>
                  <a:pt x="335" y="129"/>
                </a:lnTo>
                <a:lnTo>
                  <a:pt x="336" y="129"/>
                </a:lnTo>
                <a:lnTo>
                  <a:pt x="338" y="128"/>
                </a:lnTo>
                <a:lnTo>
                  <a:pt x="339" y="128"/>
                </a:lnTo>
                <a:lnTo>
                  <a:pt x="339" y="128"/>
                </a:lnTo>
                <a:lnTo>
                  <a:pt x="340" y="128"/>
                </a:lnTo>
                <a:lnTo>
                  <a:pt x="340" y="128"/>
                </a:lnTo>
                <a:lnTo>
                  <a:pt x="341" y="128"/>
                </a:lnTo>
                <a:lnTo>
                  <a:pt x="342" y="128"/>
                </a:lnTo>
                <a:lnTo>
                  <a:pt x="342" y="128"/>
                </a:lnTo>
                <a:lnTo>
                  <a:pt x="344" y="128"/>
                </a:lnTo>
                <a:lnTo>
                  <a:pt x="344" y="128"/>
                </a:lnTo>
                <a:lnTo>
                  <a:pt x="345" y="128"/>
                </a:lnTo>
                <a:lnTo>
                  <a:pt x="345" y="128"/>
                </a:lnTo>
                <a:lnTo>
                  <a:pt x="346" y="127"/>
                </a:lnTo>
                <a:lnTo>
                  <a:pt x="346" y="127"/>
                </a:lnTo>
                <a:lnTo>
                  <a:pt x="347" y="127"/>
                </a:lnTo>
                <a:lnTo>
                  <a:pt x="347" y="127"/>
                </a:lnTo>
                <a:lnTo>
                  <a:pt x="349" y="127"/>
                </a:lnTo>
                <a:lnTo>
                  <a:pt x="349" y="127"/>
                </a:lnTo>
                <a:lnTo>
                  <a:pt x="350" y="128"/>
                </a:lnTo>
                <a:lnTo>
                  <a:pt x="350" y="128"/>
                </a:lnTo>
                <a:lnTo>
                  <a:pt x="351" y="128"/>
                </a:lnTo>
                <a:lnTo>
                  <a:pt x="351" y="128"/>
                </a:lnTo>
                <a:lnTo>
                  <a:pt x="352" y="128"/>
                </a:lnTo>
                <a:lnTo>
                  <a:pt x="352" y="128"/>
                </a:lnTo>
                <a:lnTo>
                  <a:pt x="354" y="128"/>
                </a:lnTo>
                <a:lnTo>
                  <a:pt x="355" y="128"/>
                </a:lnTo>
                <a:lnTo>
                  <a:pt x="355" y="128"/>
                </a:lnTo>
                <a:lnTo>
                  <a:pt x="356" y="128"/>
                </a:lnTo>
                <a:lnTo>
                  <a:pt x="356" y="128"/>
                </a:lnTo>
                <a:lnTo>
                  <a:pt x="357" y="128"/>
                </a:lnTo>
                <a:lnTo>
                  <a:pt x="358" y="129"/>
                </a:lnTo>
                <a:lnTo>
                  <a:pt x="360" y="129"/>
                </a:lnTo>
                <a:lnTo>
                  <a:pt x="360" y="129"/>
                </a:lnTo>
                <a:lnTo>
                  <a:pt x="361" y="129"/>
                </a:lnTo>
                <a:lnTo>
                  <a:pt x="361" y="129"/>
                </a:lnTo>
                <a:lnTo>
                  <a:pt x="362" y="130"/>
                </a:lnTo>
                <a:lnTo>
                  <a:pt x="362" y="130"/>
                </a:lnTo>
                <a:lnTo>
                  <a:pt x="363" y="130"/>
                </a:lnTo>
                <a:lnTo>
                  <a:pt x="363" y="130"/>
                </a:lnTo>
                <a:lnTo>
                  <a:pt x="364" y="130"/>
                </a:lnTo>
                <a:lnTo>
                  <a:pt x="366" y="131"/>
                </a:lnTo>
                <a:lnTo>
                  <a:pt x="366" y="131"/>
                </a:lnTo>
                <a:lnTo>
                  <a:pt x="367" y="131"/>
                </a:lnTo>
                <a:lnTo>
                  <a:pt x="367" y="131"/>
                </a:lnTo>
                <a:lnTo>
                  <a:pt x="368" y="132"/>
                </a:lnTo>
                <a:lnTo>
                  <a:pt x="369" y="132"/>
                </a:lnTo>
                <a:lnTo>
                  <a:pt x="369" y="132"/>
                </a:lnTo>
                <a:lnTo>
                  <a:pt x="370" y="133"/>
                </a:lnTo>
                <a:lnTo>
                  <a:pt x="370" y="133"/>
                </a:lnTo>
                <a:lnTo>
                  <a:pt x="371" y="133"/>
                </a:lnTo>
                <a:lnTo>
                  <a:pt x="371" y="133"/>
                </a:lnTo>
                <a:lnTo>
                  <a:pt x="373" y="134"/>
                </a:lnTo>
                <a:lnTo>
                  <a:pt x="374" y="135"/>
                </a:lnTo>
                <a:lnTo>
                  <a:pt x="375" y="135"/>
                </a:lnTo>
                <a:lnTo>
                  <a:pt x="376" y="136"/>
                </a:lnTo>
                <a:lnTo>
                  <a:pt x="377" y="137"/>
                </a:lnTo>
                <a:lnTo>
                  <a:pt x="378" y="137"/>
                </a:lnTo>
                <a:lnTo>
                  <a:pt x="379" y="138"/>
                </a:lnTo>
                <a:lnTo>
                  <a:pt x="379" y="138"/>
                </a:lnTo>
                <a:lnTo>
                  <a:pt x="380" y="139"/>
                </a:lnTo>
                <a:lnTo>
                  <a:pt x="381" y="140"/>
                </a:lnTo>
                <a:lnTo>
                  <a:pt x="382" y="141"/>
                </a:lnTo>
                <a:lnTo>
                  <a:pt x="383" y="142"/>
                </a:lnTo>
                <a:lnTo>
                  <a:pt x="384" y="143"/>
                </a:lnTo>
                <a:close/>
                <a:moveTo>
                  <a:pt x="384" y="349"/>
                </a:moveTo>
                <a:lnTo>
                  <a:pt x="384" y="349"/>
                </a:lnTo>
                <a:lnTo>
                  <a:pt x="515" y="481"/>
                </a:lnTo>
                <a:cubicBezTo>
                  <a:pt x="536" y="501"/>
                  <a:pt x="536" y="533"/>
                  <a:pt x="515" y="553"/>
                </a:cubicBezTo>
                <a:lnTo>
                  <a:pt x="515" y="553"/>
                </a:lnTo>
                <a:cubicBezTo>
                  <a:pt x="495" y="573"/>
                  <a:pt x="463" y="573"/>
                  <a:pt x="443" y="553"/>
                </a:cubicBezTo>
                <a:lnTo>
                  <a:pt x="347" y="458"/>
                </a:lnTo>
                <a:lnTo>
                  <a:pt x="252" y="553"/>
                </a:lnTo>
                <a:cubicBezTo>
                  <a:pt x="232" y="573"/>
                  <a:pt x="199" y="573"/>
                  <a:pt x="179" y="553"/>
                </a:cubicBezTo>
                <a:lnTo>
                  <a:pt x="179" y="553"/>
                </a:lnTo>
                <a:cubicBezTo>
                  <a:pt x="159" y="533"/>
                  <a:pt x="159" y="501"/>
                  <a:pt x="179" y="481"/>
                </a:cubicBezTo>
                <a:lnTo>
                  <a:pt x="311" y="349"/>
                </a:lnTo>
                <a:lnTo>
                  <a:pt x="312" y="348"/>
                </a:lnTo>
                <a:lnTo>
                  <a:pt x="313" y="347"/>
                </a:lnTo>
                <a:lnTo>
                  <a:pt x="314" y="346"/>
                </a:lnTo>
                <a:lnTo>
                  <a:pt x="315" y="345"/>
                </a:lnTo>
                <a:lnTo>
                  <a:pt x="316" y="345"/>
                </a:lnTo>
                <a:lnTo>
                  <a:pt x="316" y="345"/>
                </a:lnTo>
                <a:lnTo>
                  <a:pt x="317" y="344"/>
                </a:lnTo>
                <a:lnTo>
                  <a:pt x="318" y="343"/>
                </a:lnTo>
                <a:lnTo>
                  <a:pt x="319" y="342"/>
                </a:lnTo>
                <a:lnTo>
                  <a:pt x="320" y="342"/>
                </a:lnTo>
                <a:lnTo>
                  <a:pt x="321" y="341"/>
                </a:lnTo>
                <a:lnTo>
                  <a:pt x="322" y="340"/>
                </a:lnTo>
                <a:lnTo>
                  <a:pt x="323" y="340"/>
                </a:lnTo>
                <a:lnTo>
                  <a:pt x="323" y="340"/>
                </a:lnTo>
                <a:lnTo>
                  <a:pt x="324" y="339"/>
                </a:lnTo>
                <a:lnTo>
                  <a:pt x="325" y="339"/>
                </a:lnTo>
                <a:lnTo>
                  <a:pt x="326" y="339"/>
                </a:lnTo>
                <a:lnTo>
                  <a:pt x="326" y="339"/>
                </a:lnTo>
                <a:lnTo>
                  <a:pt x="327" y="338"/>
                </a:lnTo>
                <a:lnTo>
                  <a:pt x="328" y="338"/>
                </a:lnTo>
                <a:lnTo>
                  <a:pt x="328" y="338"/>
                </a:lnTo>
                <a:lnTo>
                  <a:pt x="329" y="337"/>
                </a:lnTo>
                <a:lnTo>
                  <a:pt x="329" y="337"/>
                </a:lnTo>
                <a:lnTo>
                  <a:pt x="330" y="337"/>
                </a:lnTo>
                <a:lnTo>
                  <a:pt x="331" y="336"/>
                </a:lnTo>
                <a:lnTo>
                  <a:pt x="332" y="336"/>
                </a:lnTo>
                <a:lnTo>
                  <a:pt x="333" y="336"/>
                </a:lnTo>
                <a:lnTo>
                  <a:pt x="333" y="336"/>
                </a:lnTo>
                <a:lnTo>
                  <a:pt x="334" y="336"/>
                </a:lnTo>
                <a:lnTo>
                  <a:pt x="334" y="336"/>
                </a:lnTo>
                <a:lnTo>
                  <a:pt x="335" y="335"/>
                </a:lnTo>
                <a:lnTo>
                  <a:pt x="335" y="335"/>
                </a:lnTo>
                <a:lnTo>
                  <a:pt x="336" y="335"/>
                </a:lnTo>
                <a:lnTo>
                  <a:pt x="338" y="335"/>
                </a:lnTo>
                <a:lnTo>
                  <a:pt x="339" y="335"/>
                </a:lnTo>
                <a:lnTo>
                  <a:pt x="339" y="335"/>
                </a:lnTo>
                <a:lnTo>
                  <a:pt x="340" y="334"/>
                </a:lnTo>
                <a:lnTo>
                  <a:pt x="340" y="334"/>
                </a:lnTo>
                <a:lnTo>
                  <a:pt x="341" y="334"/>
                </a:lnTo>
                <a:lnTo>
                  <a:pt x="342" y="334"/>
                </a:lnTo>
                <a:lnTo>
                  <a:pt x="342" y="334"/>
                </a:lnTo>
                <a:lnTo>
                  <a:pt x="344" y="334"/>
                </a:lnTo>
                <a:lnTo>
                  <a:pt x="344" y="334"/>
                </a:lnTo>
                <a:lnTo>
                  <a:pt x="345" y="334"/>
                </a:lnTo>
                <a:lnTo>
                  <a:pt x="345" y="334"/>
                </a:lnTo>
                <a:lnTo>
                  <a:pt x="346" y="334"/>
                </a:lnTo>
                <a:lnTo>
                  <a:pt x="346" y="334"/>
                </a:lnTo>
                <a:lnTo>
                  <a:pt x="347" y="334"/>
                </a:lnTo>
                <a:lnTo>
                  <a:pt x="347" y="334"/>
                </a:lnTo>
                <a:lnTo>
                  <a:pt x="349" y="334"/>
                </a:lnTo>
                <a:lnTo>
                  <a:pt x="349" y="334"/>
                </a:lnTo>
                <a:lnTo>
                  <a:pt x="350" y="334"/>
                </a:lnTo>
                <a:lnTo>
                  <a:pt x="350" y="334"/>
                </a:lnTo>
                <a:lnTo>
                  <a:pt x="351" y="334"/>
                </a:lnTo>
                <a:lnTo>
                  <a:pt x="351" y="334"/>
                </a:lnTo>
                <a:lnTo>
                  <a:pt x="352" y="334"/>
                </a:lnTo>
                <a:lnTo>
                  <a:pt x="352" y="334"/>
                </a:lnTo>
                <a:lnTo>
                  <a:pt x="354" y="334"/>
                </a:lnTo>
                <a:lnTo>
                  <a:pt x="355" y="334"/>
                </a:lnTo>
                <a:lnTo>
                  <a:pt x="355" y="334"/>
                </a:lnTo>
                <a:lnTo>
                  <a:pt x="356" y="335"/>
                </a:lnTo>
                <a:lnTo>
                  <a:pt x="356" y="335"/>
                </a:lnTo>
                <a:lnTo>
                  <a:pt x="357" y="335"/>
                </a:lnTo>
                <a:lnTo>
                  <a:pt x="358" y="335"/>
                </a:lnTo>
                <a:lnTo>
                  <a:pt x="360" y="335"/>
                </a:lnTo>
                <a:lnTo>
                  <a:pt x="360" y="335"/>
                </a:lnTo>
                <a:lnTo>
                  <a:pt x="361" y="336"/>
                </a:lnTo>
                <a:lnTo>
                  <a:pt x="361" y="336"/>
                </a:lnTo>
                <a:lnTo>
                  <a:pt x="362" y="336"/>
                </a:lnTo>
                <a:lnTo>
                  <a:pt x="362" y="336"/>
                </a:lnTo>
                <a:lnTo>
                  <a:pt x="363" y="336"/>
                </a:lnTo>
                <a:lnTo>
                  <a:pt x="363" y="336"/>
                </a:lnTo>
                <a:lnTo>
                  <a:pt x="364" y="337"/>
                </a:lnTo>
                <a:lnTo>
                  <a:pt x="366" y="337"/>
                </a:lnTo>
                <a:lnTo>
                  <a:pt x="366" y="337"/>
                </a:lnTo>
                <a:lnTo>
                  <a:pt x="367" y="338"/>
                </a:lnTo>
                <a:lnTo>
                  <a:pt x="367" y="338"/>
                </a:lnTo>
                <a:lnTo>
                  <a:pt x="368" y="338"/>
                </a:lnTo>
                <a:lnTo>
                  <a:pt x="369" y="339"/>
                </a:lnTo>
                <a:lnTo>
                  <a:pt x="369" y="339"/>
                </a:lnTo>
                <a:lnTo>
                  <a:pt x="370" y="339"/>
                </a:lnTo>
                <a:lnTo>
                  <a:pt x="370" y="339"/>
                </a:lnTo>
                <a:lnTo>
                  <a:pt x="371" y="340"/>
                </a:lnTo>
                <a:lnTo>
                  <a:pt x="371" y="340"/>
                </a:lnTo>
                <a:lnTo>
                  <a:pt x="373" y="340"/>
                </a:lnTo>
                <a:lnTo>
                  <a:pt x="374" y="341"/>
                </a:lnTo>
                <a:lnTo>
                  <a:pt x="375" y="342"/>
                </a:lnTo>
                <a:lnTo>
                  <a:pt x="376" y="342"/>
                </a:lnTo>
                <a:lnTo>
                  <a:pt x="377" y="343"/>
                </a:lnTo>
                <a:lnTo>
                  <a:pt x="378" y="344"/>
                </a:lnTo>
                <a:lnTo>
                  <a:pt x="379" y="345"/>
                </a:lnTo>
                <a:lnTo>
                  <a:pt x="379" y="345"/>
                </a:lnTo>
                <a:lnTo>
                  <a:pt x="380" y="345"/>
                </a:lnTo>
                <a:lnTo>
                  <a:pt x="381" y="346"/>
                </a:lnTo>
                <a:lnTo>
                  <a:pt x="382" y="347"/>
                </a:lnTo>
                <a:lnTo>
                  <a:pt x="383" y="348"/>
                </a:lnTo>
                <a:lnTo>
                  <a:pt x="384" y="349"/>
                </a:lnTo>
                <a:close/>
              </a:path>
            </a:pathLst>
          </a:custGeom>
          <a:solidFill>
            <a:srgbClr val="030303"/>
          </a:solidFill>
          <a:ln w="9525">
            <a:noFill/>
          </a:ln>
        </p:spPr>
        <p:txBody>
          <a:bodyPr/>
          <a:lstStyle/>
          <a:p>
            <a:endParaRPr lang="zh-CN" altLang="en-US" sz="1010"/>
          </a:p>
        </p:txBody>
      </p:sp>
      <p:sp>
        <p:nvSpPr>
          <p:cNvPr id="37" name="Oval 6"/>
          <p:cNvSpPr>
            <a:spLocks noChangeArrowheads="1"/>
          </p:cNvSpPr>
          <p:nvPr/>
        </p:nvSpPr>
        <p:spPr bwMode="auto">
          <a:xfrm>
            <a:off x="2758432" y="1338509"/>
            <a:ext cx="387942" cy="389132"/>
          </a:xfrm>
          <a:prstGeom prst="ellipse">
            <a:avLst/>
          </a:prstGeom>
          <a:solidFill>
            <a:srgbClr val="030303"/>
          </a:solidFill>
          <a:ln>
            <a:noFill/>
          </a:ln>
        </p:spPr>
        <p:txBody>
          <a:bodyPr vert="horz" wrap="square" lIns="68544" tIns="34272" rIns="68544" bIns="34272" numCol="1" anchor="t" anchorCtr="0" compatLnSpc="1"/>
          <a:lstStyle/>
          <a:p>
            <a:pPr algn="ctr" defTabSz="685165" rtl="0">
              <a:defRPr/>
            </a:pPr>
            <a:r>
              <a:rPr lang="en-US" altLang="zh-CN" sz="1500" b="1" dirty="0">
                <a:solidFill>
                  <a:schemeClr val="accent2"/>
                </a:solidFill>
                <a:latin typeface="+mj-ea"/>
                <a:ea typeface="+mj-ea"/>
                <a:cs typeface="+mn-cs"/>
              </a:rPr>
              <a:t>1</a:t>
            </a:r>
            <a:endParaRPr lang="zh-CN" altLang="en-US" sz="1500" b="1" dirty="0">
              <a:solidFill>
                <a:schemeClr val="accent2"/>
              </a:solidFill>
              <a:latin typeface="+mj-ea"/>
              <a:ea typeface="+mj-ea"/>
              <a:cs typeface="+mn-cs"/>
            </a:endParaRPr>
          </a:p>
        </p:txBody>
      </p:sp>
      <p:sp>
        <p:nvSpPr>
          <p:cNvPr id="38" name="Oval 6"/>
          <p:cNvSpPr>
            <a:spLocks noChangeArrowheads="1"/>
          </p:cNvSpPr>
          <p:nvPr/>
        </p:nvSpPr>
        <p:spPr bwMode="auto">
          <a:xfrm>
            <a:off x="2758432" y="2503524"/>
            <a:ext cx="387942" cy="389132"/>
          </a:xfrm>
          <a:prstGeom prst="ellipse">
            <a:avLst/>
          </a:prstGeom>
          <a:solidFill>
            <a:srgbClr val="030303"/>
          </a:solidFill>
          <a:ln>
            <a:noFill/>
          </a:ln>
        </p:spPr>
        <p:txBody>
          <a:bodyPr vert="horz" wrap="square" lIns="68544" tIns="34272" rIns="68544" bIns="34272" numCol="1" anchor="t" anchorCtr="0" compatLnSpc="1"/>
          <a:lstStyle/>
          <a:p>
            <a:pPr algn="ctr" defTabSz="685165" rtl="0">
              <a:defRPr/>
            </a:pPr>
            <a:r>
              <a:rPr lang="en-US" altLang="zh-CN" sz="1500" b="1" dirty="0">
                <a:solidFill>
                  <a:schemeClr val="accent2"/>
                </a:solidFill>
                <a:latin typeface="+mj-ea"/>
                <a:ea typeface="+mj-ea"/>
                <a:cs typeface="+mn-cs"/>
              </a:rPr>
              <a:t>2</a:t>
            </a:r>
            <a:endParaRPr lang="zh-CN" altLang="en-US" sz="1500" b="1" dirty="0">
              <a:solidFill>
                <a:schemeClr val="accent2"/>
              </a:solidFill>
              <a:latin typeface="+mj-ea"/>
              <a:ea typeface="+mj-ea"/>
              <a:cs typeface="+mn-cs"/>
            </a:endParaRPr>
          </a:p>
        </p:txBody>
      </p:sp>
      <p:sp>
        <p:nvSpPr>
          <p:cNvPr id="39" name="Oval 6"/>
          <p:cNvSpPr>
            <a:spLocks noChangeArrowheads="1"/>
          </p:cNvSpPr>
          <p:nvPr/>
        </p:nvSpPr>
        <p:spPr bwMode="auto">
          <a:xfrm>
            <a:off x="2758432" y="3760169"/>
            <a:ext cx="387942" cy="387942"/>
          </a:xfrm>
          <a:prstGeom prst="ellipse">
            <a:avLst/>
          </a:prstGeom>
          <a:solidFill>
            <a:srgbClr val="030303"/>
          </a:solidFill>
          <a:ln>
            <a:noFill/>
          </a:ln>
        </p:spPr>
        <p:txBody>
          <a:bodyPr vert="horz" wrap="square" lIns="68544" tIns="34272" rIns="68544" bIns="34272" numCol="1" anchor="t" anchorCtr="0" compatLnSpc="1"/>
          <a:lstStyle/>
          <a:p>
            <a:pPr algn="ctr" defTabSz="685165" rtl="0">
              <a:defRPr/>
            </a:pPr>
            <a:r>
              <a:rPr lang="en-US" altLang="zh-CN" sz="1500" b="1" dirty="0">
                <a:solidFill>
                  <a:schemeClr val="accent2"/>
                </a:solidFill>
                <a:latin typeface="+mj-ea"/>
                <a:ea typeface="+mj-ea"/>
                <a:cs typeface="+mn-cs"/>
              </a:rPr>
              <a:t>3</a:t>
            </a:r>
            <a:endParaRPr lang="zh-CN" altLang="en-US" sz="1500" b="1" dirty="0">
              <a:solidFill>
                <a:schemeClr val="accent2"/>
              </a:solidFill>
              <a:latin typeface="+mj-ea"/>
              <a:ea typeface="+mj-ea"/>
              <a:cs typeface="+mn-cs"/>
            </a:endParaRPr>
          </a:p>
        </p:txBody>
      </p:sp>
      <p:sp>
        <p:nvSpPr>
          <p:cNvPr id="40" name="矩形 39"/>
          <p:cNvSpPr/>
          <p:nvPr/>
        </p:nvSpPr>
        <p:spPr>
          <a:xfrm>
            <a:off x="3222534" y="1188569"/>
            <a:ext cx="1531188" cy="323037"/>
          </a:xfrm>
          <a:prstGeom prst="rect">
            <a:avLst/>
          </a:prstGeom>
        </p:spPr>
        <p:txBody>
          <a:bodyPr wrap="none">
            <a:spAutoFit/>
          </a:bodyPr>
          <a:lstStyle/>
          <a:p>
            <a:pPr defTabSz="685165" rtl="0">
              <a:defRPr/>
            </a:pPr>
            <a:r>
              <a:rPr lang="zh-CN" altLang="en-US" sz="1500" b="1" dirty="0">
                <a:latin typeface="+mj-ea"/>
                <a:ea typeface="+mj-ea"/>
                <a:cs typeface="+mn-cs"/>
              </a:rPr>
              <a:t>营销思路的调整</a:t>
            </a:r>
            <a:endParaRPr lang="zh-CN" altLang="en-US" sz="1500" b="1" dirty="0">
              <a:latin typeface="+mj-ea"/>
              <a:ea typeface="+mj-ea"/>
              <a:cs typeface="+mn-cs"/>
            </a:endParaRPr>
          </a:p>
        </p:txBody>
      </p:sp>
      <p:sp>
        <p:nvSpPr>
          <p:cNvPr id="41" name="矩形 40"/>
          <p:cNvSpPr/>
          <p:nvPr/>
        </p:nvSpPr>
        <p:spPr>
          <a:xfrm>
            <a:off x="3222534" y="1449179"/>
            <a:ext cx="4695761" cy="507575"/>
          </a:xfrm>
          <a:prstGeom prst="rect">
            <a:avLst/>
          </a:prstGeom>
          <a:noFill/>
        </p:spPr>
        <p:txBody>
          <a:bodyPr wrap="square" rtlCol="0">
            <a:spAutoFit/>
          </a:bodyPr>
          <a:lstStyle/>
          <a:p>
            <a:pPr algn="just" defTabSz="685165" rtl="0">
              <a:defRPr/>
            </a:pPr>
            <a:r>
              <a:rPr lang="zh-CN" altLang="en-US" sz="1350" dirty="0">
                <a:latin typeface="+mj-ea"/>
                <a:ea typeface="+mj-ea"/>
                <a:cs typeface="+mn-cs"/>
              </a:rPr>
              <a:t>对市场费用进行承包，降低新客户的合作资金门槛。是促进业绩上升的主要因素。</a:t>
            </a:r>
            <a:endParaRPr lang="zh-CN" altLang="en-US" sz="1350" dirty="0">
              <a:latin typeface="+mj-ea"/>
              <a:ea typeface="+mj-ea"/>
              <a:cs typeface="+mn-cs"/>
            </a:endParaRPr>
          </a:p>
        </p:txBody>
      </p:sp>
      <p:sp>
        <p:nvSpPr>
          <p:cNvPr id="42" name="矩形 41"/>
          <p:cNvSpPr/>
          <p:nvPr/>
        </p:nvSpPr>
        <p:spPr>
          <a:xfrm>
            <a:off x="3222534" y="2295273"/>
            <a:ext cx="1531188" cy="323037"/>
          </a:xfrm>
          <a:prstGeom prst="rect">
            <a:avLst/>
          </a:prstGeom>
        </p:spPr>
        <p:txBody>
          <a:bodyPr wrap="none">
            <a:spAutoFit/>
          </a:bodyPr>
          <a:lstStyle/>
          <a:p>
            <a:pPr defTabSz="685165" rtl="0">
              <a:defRPr/>
            </a:pPr>
            <a:r>
              <a:rPr lang="zh-CN" altLang="en-US" sz="1500" b="1" dirty="0">
                <a:latin typeface="+mj-ea"/>
                <a:ea typeface="+mj-ea"/>
                <a:cs typeface="+mn-cs"/>
              </a:rPr>
              <a:t>提高了激励额度</a:t>
            </a:r>
            <a:endParaRPr lang="zh-CN" altLang="en-US" sz="1500" b="1" dirty="0">
              <a:latin typeface="+mj-ea"/>
              <a:ea typeface="+mj-ea"/>
              <a:cs typeface="+mn-cs"/>
            </a:endParaRPr>
          </a:p>
        </p:txBody>
      </p:sp>
      <p:sp>
        <p:nvSpPr>
          <p:cNvPr id="43" name="矩形 42"/>
          <p:cNvSpPr/>
          <p:nvPr/>
        </p:nvSpPr>
        <p:spPr>
          <a:xfrm>
            <a:off x="3222534" y="2548744"/>
            <a:ext cx="4695761" cy="715196"/>
          </a:xfrm>
          <a:prstGeom prst="rect">
            <a:avLst/>
          </a:prstGeom>
          <a:noFill/>
        </p:spPr>
        <p:txBody>
          <a:bodyPr wrap="square" rtlCol="0">
            <a:spAutoFit/>
          </a:bodyPr>
          <a:lstStyle/>
          <a:p>
            <a:pPr algn="just" defTabSz="685165" rtl="0">
              <a:defRPr/>
            </a:pPr>
            <a:r>
              <a:rPr lang="zh-CN" altLang="en-US" sz="1350" dirty="0">
                <a:latin typeface="+mj-ea"/>
                <a:ea typeface="+mj-ea"/>
                <a:cs typeface="+mn-cs"/>
              </a:rPr>
              <a:t>用提高提成比例和开发新客户给予额外奖励的“经济激励”手法，形成了“重奖之下必有勇夫”的积极心态，也是促成业绩的重要因素之一。</a:t>
            </a:r>
            <a:endParaRPr lang="zh-CN" altLang="en-US" sz="1350" dirty="0">
              <a:latin typeface="+mj-ea"/>
              <a:ea typeface="+mj-ea"/>
              <a:cs typeface="+mn-cs"/>
            </a:endParaRPr>
          </a:p>
        </p:txBody>
      </p:sp>
      <p:sp>
        <p:nvSpPr>
          <p:cNvPr id="45" name="矩形 44"/>
          <p:cNvSpPr/>
          <p:nvPr/>
        </p:nvSpPr>
        <p:spPr>
          <a:xfrm>
            <a:off x="3222534" y="3607849"/>
            <a:ext cx="2300630" cy="323037"/>
          </a:xfrm>
          <a:prstGeom prst="rect">
            <a:avLst/>
          </a:prstGeom>
        </p:spPr>
        <p:txBody>
          <a:bodyPr wrap="none">
            <a:spAutoFit/>
          </a:bodyPr>
          <a:lstStyle/>
          <a:p>
            <a:pPr defTabSz="685165" rtl="0">
              <a:defRPr/>
            </a:pPr>
            <a:r>
              <a:rPr lang="zh-CN" altLang="en-US" sz="1500" b="1" dirty="0">
                <a:latin typeface="+mj-ea"/>
                <a:ea typeface="+mj-ea"/>
                <a:cs typeface="+mn-cs"/>
              </a:rPr>
              <a:t>解决前期的一些遗留问题</a:t>
            </a:r>
            <a:endParaRPr lang="zh-CN" altLang="en-US" sz="1500" b="1" dirty="0">
              <a:latin typeface="+mj-ea"/>
              <a:ea typeface="+mj-ea"/>
              <a:cs typeface="+mn-cs"/>
            </a:endParaRPr>
          </a:p>
        </p:txBody>
      </p:sp>
      <p:sp>
        <p:nvSpPr>
          <p:cNvPr id="46" name="矩形 45"/>
          <p:cNvSpPr/>
          <p:nvPr/>
        </p:nvSpPr>
        <p:spPr>
          <a:xfrm>
            <a:off x="3222534" y="3880361"/>
            <a:ext cx="4695761" cy="715196"/>
          </a:xfrm>
          <a:prstGeom prst="rect">
            <a:avLst/>
          </a:prstGeom>
          <a:noFill/>
        </p:spPr>
        <p:txBody>
          <a:bodyPr wrap="square" rtlCol="0">
            <a:spAutoFit/>
          </a:bodyPr>
          <a:lstStyle/>
          <a:p>
            <a:pPr algn="just" defTabSz="685165" rtl="0">
              <a:defRPr/>
            </a:pPr>
            <a:r>
              <a:rPr lang="zh-CN" altLang="en-US" sz="1350" dirty="0">
                <a:latin typeface="+mj-ea"/>
                <a:ea typeface="+mj-ea"/>
                <a:cs typeface="+mn-cs"/>
              </a:rPr>
              <a:t>依据“轻重缓急”程序，采用“坚持公司利益原则，以有效依据处理”的指导思路，解决了前期的一些某某问题，促进了业绩的增长</a:t>
            </a:r>
            <a:endParaRPr lang="zh-CN" altLang="en-US" sz="1350" dirty="0">
              <a:latin typeface="+mj-ea"/>
              <a:ea typeface="+mj-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fltVal val="0"/>
                                          </p:val>
                                        </p:tav>
                                        <p:tav tm="100000">
                                          <p:val>
                                            <p:strVal val="#ppt_h"/>
                                          </p:val>
                                        </p:tav>
                                      </p:tavLst>
                                    </p:anim>
                                    <p:animEffect transition="in" filter="fade">
                                      <p:cBhvr>
                                        <p:cTn id="17" dur="500"/>
                                        <p:tgtEl>
                                          <p:spTgt spid="35"/>
                                        </p:tgtEl>
                                      </p:cBhvr>
                                    </p:animEffect>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1000" fill="hold"/>
                                        <p:tgtEl>
                                          <p:spTgt spid="36"/>
                                        </p:tgtEl>
                                        <p:attrNameLst>
                                          <p:attrName>ppt_w</p:attrName>
                                        </p:attrNameLst>
                                      </p:cBhvr>
                                      <p:tavLst>
                                        <p:tav tm="0">
                                          <p:val>
                                            <p:fltVal val="0"/>
                                          </p:val>
                                        </p:tav>
                                        <p:tav tm="100000">
                                          <p:val>
                                            <p:strVal val="#ppt_w"/>
                                          </p:val>
                                        </p:tav>
                                      </p:tavLst>
                                    </p:anim>
                                    <p:anim calcmode="lin" valueType="num">
                                      <p:cBhvr>
                                        <p:cTn id="22" dur="1000" fill="hold"/>
                                        <p:tgtEl>
                                          <p:spTgt spid="36"/>
                                        </p:tgtEl>
                                        <p:attrNameLst>
                                          <p:attrName>ppt_h</p:attrName>
                                        </p:attrNameLst>
                                      </p:cBhvr>
                                      <p:tavLst>
                                        <p:tav tm="0">
                                          <p:val>
                                            <p:fltVal val="0"/>
                                          </p:val>
                                        </p:tav>
                                        <p:tav tm="100000">
                                          <p:val>
                                            <p:strVal val="#ppt_h"/>
                                          </p:val>
                                        </p:tav>
                                      </p:tavLst>
                                    </p:anim>
                                    <p:anim calcmode="lin" valueType="num">
                                      <p:cBhvr>
                                        <p:cTn id="23" dur="1000" fill="hold"/>
                                        <p:tgtEl>
                                          <p:spTgt spid="36"/>
                                        </p:tgtEl>
                                        <p:attrNameLst>
                                          <p:attrName>style.rotation</p:attrName>
                                        </p:attrNameLst>
                                      </p:cBhvr>
                                      <p:tavLst>
                                        <p:tav tm="0">
                                          <p:val>
                                            <p:fltVal val="90"/>
                                          </p:val>
                                        </p:tav>
                                        <p:tav tm="100000">
                                          <p:val>
                                            <p:fltVal val="0"/>
                                          </p:val>
                                        </p:tav>
                                      </p:tavLst>
                                    </p:anim>
                                    <p:animEffect transition="in" filter="fade">
                                      <p:cBhvr>
                                        <p:cTn id="24" dur="1000"/>
                                        <p:tgtEl>
                                          <p:spTgt spid="36"/>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childTnLst>
                                </p:cTn>
                              </p:par>
                              <p:par>
                                <p:cTn id="28" presetID="56" presetClass="path" presetSubtype="0" accel="50000" decel="50000" fill="hold" grpId="1" nodeType="withEffect">
                                  <p:stCondLst>
                                    <p:cond delay="0"/>
                                  </p:stCondLst>
                                  <p:childTnLst>
                                    <p:animMotion origin="layout" path="M 3.33333E-6 2.39124E-6 L -0.2125 0.30176 " pathEditMode="relative" rAng="0" ptsTypes="AA">
                                      <p:cBhvr>
                                        <p:cTn id="29" dur="500" spd="-100000" fill="hold"/>
                                        <p:tgtEl>
                                          <p:spTgt spid="37"/>
                                        </p:tgtEl>
                                        <p:attrNameLst>
                                          <p:attrName>ppt_x</p:attrName>
                                          <p:attrName>ppt_y</p:attrName>
                                        </p:attrNameLst>
                                      </p:cBhvr>
                                      <p:rCtr x="-10625" y="15088"/>
                                    </p:animMotion>
                                  </p:childTnLst>
                                </p:cTn>
                              </p:par>
                              <p:par>
                                <p:cTn id="30" presetID="1" presetClass="entr" presetSubtype="0" fill="hold" grpId="0" nodeType="withEffect">
                                  <p:stCondLst>
                                    <p:cond delay="100"/>
                                  </p:stCondLst>
                                  <p:childTnLst>
                                    <p:set>
                                      <p:cBhvr>
                                        <p:cTn id="31" dur="1" fill="hold">
                                          <p:stCondLst>
                                            <p:cond delay="0"/>
                                          </p:stCondLst>
                                        </p:cTn>
                                        <p:tgtEl>
                                          <p:spTgt spid="38"/>
                                        </p:tgtEl>
                                        <p:attrNameLst>
                                          <p:attrName>style.visibility</p:attrName>
                                        </p:attrNameLst>
                                      </p:cBhvr>
                                      <p:to>
                                        <p:strVal val="visible"/>
                                      </p:to>
                                    </p:set>
                                  </p:childTnLst>
                                </p:cTn>
                              </p:par>
                              <p:par>
                                <p:cTn id="32" presetID="56" presetClass="path" presetSubtype="0" accel="50000" decel="50000" fill="hold" grpId="1" nodeType="withEffect">
                                  <p:stCondLst>
                                    <p:cond delay="100"/>
                                  </p:stCondLst>
                                  <p:childTnLst>
                                    <p:animMotion origin="layout" path="M 3.33333E-6 -9.19469E-7 L -0.21059 0.02499 " pathEditMode="relative" rAng="0" ptsTypes="AA">
                                      <p:cBhvr>
                                        <p:cTn id="33" dur="500" spd="-100000" fill="hold"/>
                                        <p:tgtEl>
                                          <p:spTgt spid="38"/>
                                        </p:tgtEl>
                                        <p:attrNameLst>
                                          <p:attrName>ppt_x</p:attrName>
                                          <p:attrName>ppt_y</p:attrName>
                                        </p:attrNameLst>
                                      </p:cBhvr>
                                      <p:rCtr x="-10538" y="1234"/>
                                    </p:animMotion>
                                  </p:childTnLst>
                                </p:cTn>
                              </p:par>
                              <p:par>
                                <p:cTn id="34" presetID="1" presetClass="entr" presetSubtype="0" fill="hold" grpId="0" nodeType="withEffect">
                                  <p:stCondLst>
                                    <p:cond delay="200"/>
                                  </p:stCondLst>
                                  <p:childTnLst>
                                    <p:set>
                                      <p:cBhvr>
                                        <p:cTn id="35" dur="1" fill="hold">
                                          <p:stCondLst>
                                            <p:cond delay="0"/>
                                          </p:stCondLst>
                                        </p:cTn>
                                        <p:tgtEl>
                                          <p:spTgt spid="39"/>
                                        </p:tgtEl>
                                        <p:attrNameLst>
                                          <p:attrName>style.visibility</p:attrName>
                                        </p:attrNameLst>
                                      </p:cBhvr>
                                      <p:to>
                                        <p:strVal val="visible"/>
                                      </p:to>
                                    </p:set>
                                  </p:childTnLst>
                                </p:cTn>
                              </p:par>
                              <p:par>
                                <p:cTn id="36" presetID="56" presetClass="path" presetSubtype="0" accel="50000" decel="50000" fill="hold" grpId="1" nodeType="withEffect">
                                  <p:stCondLst>
                                    <p:cond delay="200"/>
                                  </p:stCondLst>
                                  <p:childTnLst>
                                    <p:animMotion origin="layout" path="M 3.33333E-6 5.86239E-8 L -0.2125 -0.2382 " pathEditMode="relative" rAng="0" ptsTypes="AA">
                                      <p:cBhvr>
                                        <p:cTn id="37" dur="500" spd="-100000" fill="hold"/>
                                        <p:tgtEl>
                                          <p:spTgt spid="39"/>
                                        </p:tgtEl>
                                        <p:attrNameLst>
                                          <p:attrName>ppt_x</p:attrName>
                                          <p:attrName>ppt_y</p:attrName>
                                        </p:attrNameLst>
                                      </p:cBhvr>
                                      <p:rCtr x="-10625" y="-11910"/>
                                    </p:animMotion>
                                  </p:childTnLst>
                                </p:cTn>
                              </p:par>
                            </p:childTnLst>
                          </p:cTn>
                        </p:par>
                        <p:par>
                          <p:cTn id="38" fill="hold">
                            <p:stCondLst>
                              <p:cond delay="2000"/>
                            </p:stCondLst>
                            <p:childTnLst>
                              <p:par>
                                <p:cTn id="39" presetID="31"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400" fill="hold"/>
                                        <p:tgtEl>
                                          <p:spTgt spid="40"/>
                                        </p:tgtEl>
                                        <p:attrNameLst>
                                          <p:attrName>ppt_w</p:attrName>
                                        </p:attrNameLst>
                                      </p:cBhvr>
                                      <p:tavLst>
                                        <p:tav tm="0">
                                          <p:val>
                                            <p:fltVal val="0"/>
                                          </p:val>
                                        </p:tav>
                                        <p:tav tm="100000">
                                          <p:val>
                                            <p:strVal val="#ppt_w"/>
                                          </p:val>
                                        </p:tav>
                                      </p:tavLst>
                                    </p:anim>
                                    <p:anim calcmode="lin" valueType="num">
                                      <p:cBhvr>
                                        <p:cTn id="42" dur="400" fill="hold"/>
                                        <p:tgtEl>
                                          <p:spTgt spid="40"/>
                                        </p:tgtEl>
                                        <p:attrNameLst>
                                          <p:attrName>ppt_h</p:attrName>
                                        </p:attrNameLst>
                                      </p:cBhvr>
                                      <p:tavLst>
                                        <p:tav tm="0">
                                          <p:val>
                                            <p:fltVal val="0"/>
                                          </p:val>
                                        </p:tav>
                                        <p:tav tm="100000">
                                          <p:val>
                                            <p:strVal val="#ppt_h"/>
                                          </p:val>
                                        </p:tav>
                                      </p:tavLst>
                                    </p:anim>
                                    <p:anim calcmode="lin" valueType="num">
                                      <p:cBhvr>
                                        <p:cTn id="43" dur="400" fill="hold"/>
                                        <p:tgtEl>
                                          <p:spTgt spid="40"/>
                                        </p:tgtEl>
                                        <p:attrNameLst>
                                          <p:attrName>style.rotation</p:attrName>
                                        </p:attrNameLst>
                                      </p:cBhvr>
                                      <p:tavLst>
                                        <p:tav tm="0">
                                          <p:val>
                                            <p:fltVal val="90"/>
                                          </p:val>
                                        </p:tav>
                                        <p:tav tm="100000">
                                          <p:val>
                                            <p:fltVal val="0"/>
                                          </p:val>
                                        </p:tav>
                                      </p:tavLst>
                                    </p:anim>
                                    <p:animEffect transition="in" filter="fade">
                                      <p:cBhvr>
                                        <p:cTn id="44" dur="400"/>
                                        <p:tgtEl>
                                          <p:spTgt spid="40"/>
                                        </p:tgtEl>
                                      </p:cBhvr>
                                    </p:animEffect>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left)">
                                      <p:cBhvr>
                                        <p:cTn id="48" dur="500"/>
                                        <p:tgtEl>
                                          <p:spTgt spid="41"/>
                                        </p:tgtEl>
                                      </p:cBhvr>
                                    </p:animEffect>
                                  </p:childTnLst>
                                </p:cTn>
                              </p:par>
                            </p:childTnLst>
                          </p:cTn>
                        </p:par>
                        <p:par>
                          <p:cTn id="49" fill="hold">
                            <p:stCondLst>
                              <p:cond delay="3000"/>
                            </p:stCondLst>
                            <p:childTnLst>
                              <p:par>
                                <p:cTn id="50" presetID="31" presetClass="entr" presetSubtype="0"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400" fill="hold"/>
                                        <p:tgtEl>
                                          <p:spTgt spid="42"/>
                                        </p:tgtEl>
                                        <p:attrNameLst>
                                          <p:attrName>ppt_w</p:attrName>
                                        </p:attrNameLst>
                                      </p:cBhvr>
                                      <p:tavLst>
                                        <p:tav tm="0">
                                          <p:val>
                                            <p:fltVal val="0"/>
                                          </p:val>
                                        </p:tav>
                                        <p:tav tm="100000">
                                          <p:val>
                                            <p:strVal val="#ppt_w"/>
                                          </p:val>
                                        </p:tav>
                                      </p:tavLst>
                                    </p:anim>
                                    <p:anim calcmode="lin" valueType="num">
                                      <p:cBhvr>
                                        <p:cTn id="53" dur="400" fill="hold"/>
                                        <p:tgtEl>
                                          <p:spTgt spid="42"/>
                                        </p:tgtEl>
                                        <p:attrNameLst>
                                          <p:attrName>ppt_h</p:attrName>
                                        </p:attrNameLst>
                                      </p:cBhvr>
                                      <p:tavLst>
                                        <p:tav tm="0">
                                          <p:val>
                                            <p:fltVal val="0"/>
                                          </p:val>
                                        </p:tav>
                                        <p:tav tm="100000">
                                          <p:val>
                                            <p:strVal val="#ppt_h"/>
                                          </p:val>
                                        </p:tav>
                                      </p:tavLst>
                                    </p:anim>
                                    <p:anim calcmode="lin" valueType="num">
                                      <p:cBhvr>
                                        <p:cTn id="54" dur="400" fill="hold"/>
                                        <p:tgtEl>
                                          <p:spTgt spid="42"/>
                                        </p:tgtEl>
                                        <p:attrNameLst>
                                          <p:attrName>style.rotation</p:attrName>
                                        </p:attrNameLst>
                                      </p:cBhvr>
                                      <p:tavLst>
                                        <p:tav tm="0">
                                          <p:val>
                                            <p:fltVal val="90"/>
                                          </p:val>
                                        </p:tav>
                                        <p:tav tm="100000">
                                          <p:val>
                                            <p:fltVal val="0"/>
                                          </p:val>
                                        </p:tav>
                                      </p:tavLst>
                                    </p:anim>
                                    <p:animEffect transition="in" filter="fade">
                                      <p:cBhvr>
                                        <p:cTn id="55" dur="400"/>
                                        <p:tgtEl>
                                          <p:spTgt spid="42"/>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wipe(left)">
                                      <p:cBhvr>
                                        <p:cTn id="59" dur="500"/>
                                        <p:tgtEl>
                                          <p:spTgt spid="4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400" fill="hold"/>
                                        <p:tgtEl>
                                          <p:spTgt spid="45"/>
                                        </p:tgtEl>
                                        <p:attrNameLst>
                                          <p:attrName>ppt_w</p:attrName>
                                        </p:attrNameLst>
                                      </p:cBhvr>
                                      <p:tavLst>
                                        <p:tav tm="0">
                                          <p:val>
                                            <p:fltVal val="0"/>
                                          </p:val>
                                        </p:tav>
                                        <p:tav tm="100000">
                                          <p:val>
                                            <p:strVal val="#ppt_w"/>
                                          </p:val>
                                        </p:tav>
                                      </p:tavLst>
                                    </p:anim>
                                    <p:anim calcmode="lin" valueType="num">
                                      <p:cBhvr>
                                        <p:cTn id="64" dur="400" fill="hold"/>
                                        <p:tgtEl>
                                          <p:spTgt spid="45"/>
                                        </p:tgtEl>
                                        <p:attrNameLst>
                                          <p:attrName>ppt_h</p:attrName>
                                        </p:attrNameLst>
                                      </p:cBhvr>
                                      <p:tavLst>
                                        <p:tav tm="0">
                                          <p:val>
                                            <p:fltVal val="0"/>
                                          </p:val>
                                        </p:tav>
                                        <p:tav tm="100000">
                                          <p:val>
                                            <p:strVal val="#ppt_h"/>
                                          </p:val>
                                        </p:tav>
                                      </p:tavLst>
                                    </p:anim>
                                    <p:anim calcmode="lin" valueType="num">
                                      <p:cBhvr>
                                        <p:cTn id="65" dur="400" fill="hold"/>
                                        <p:tgtEl>
                                          <p:spTgt spid="45"/>
                                        </p:tgtEl>
                                        <p:attrNameLst>
                                          <p:attrName>style.rotation</p:attrName>
                                        </p:attrNameLst>
                                      </p:cBhvr>
                                      <p:tavLst>
                                        <p:tav tm="0">
                                          <p:val>
                                            <p:fltVal val="90"/>
                                          </p:val>
                                        </p:tav>
                                        <p:tav tm="100000">
                                          <p:val>
                                            <p:fltVal val="0"/>
                                          </p:val>
                                        </p:tav>
                                      </p:tavLst>
                                    </p:anim>
                                    <p:animEffect transition="in" filter="fade">
                                      <p:cBhvr>
                                        <p:cTn id="66" dur="400"/>
                                        <p:tgtEl>
                                          <p:spTgt spid="45"/>
                                        </p:tgtEl>
                                      </p:cBhvr>
                                    </p:animEffect>
                                  </p:childTnLst>
                                </p:cTn>
                              </p:par>
                            </p:childTnLst>
                          </p:cTn>
                        </p:par>
                        <p:par>
                          <p:cTn id="67" fill="hold">
                            <p:stCondLst>
                              <p:cond delay="4500"/>
                            </p:stCondLst>
                            <p:childTnLst>
                              <p:par>
                                <p:cTn id="68" presetID="22" presetClass="entr" presetSubtype="8"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6" grpId="0" animBg="1"/>
      <p:bldP spid="37" grpId="0" animBg="1"/>
      <p:bldP spid="37" grpId="1" animBg="1"/>
      <p:bldP spid="38" grpId="0" animBg="1"/>
      <p:bldP spid="38" grpId="1" animBg="1"/>
      <p:bldP spid="39" grpId="0" animBg="1"/>
      <p:bldP spid="39" grpId="1" animBg="1"/>
      <p:bldP spid="40" grpId="0"/>
      <p:bldP spid="41" grpId="0"/>
      <p:bldP spid="42" grpId="0"/>
      <p:bldP spid="43" grpId="0"/>
      <p:bldP spid="45" grpId="0"/>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2246698" y="964540"/>
            <a:ext cx="5375181" cy="1681816"/>
            <a:chOff x="2056198" y="1098312"/>
            <a:chExt cx="5375181" cy="1681816"/>
          </a:xfrm>
        </p:grpSpPr>
        <p:grpSp>
          <p:nvGrpSpPr>
            <p:cNvPr id="7" name="组合 6"/>
            <p:cNvGrpSpPr/>
            <p:nvPr/>
          </p:nvGrpSpPr>
          <p:grpSpPr>
            <a:xfrm rot="20248206">
              <a:off x="2143316" y="1367218"/>
              <a:ext cx="961633" cy="1412910"/>
              <a:chOff x="1401019" y="1050556"/>
              <a:chExt cx="1803331" cy="2808312"/>
            </a:xfrm>
          </p:grpSpPr>
          <p:sp>
            <p:nvSpPr>
              <p:cNvPr id="12" name="圆角矩形 11"/>
              <p:cNvSpPr/>
              <p:nvPr/>
            </p:nvSpPr>
            <p:spPr>
              <a:xfrm>
                <a:off x="1401019" y="1050556"/>
                <a:ext cx="1803331" cy="2808312"/>
              </a:xfrm>
              <a:prstGeom prst="roundRect">
                <a:avLst>
                  <a:gd name="adj" fmla="val 12132"/>
                </a:avLst>
              </a:prstGeom>
              <a:solidFill>
                <a:srgbClr val="030303"/>
              </a:solidFill>
              <a:ln w="25400" cap="flat" cmpd="sng" algn="ctr">
                <a:solidFill>
                  <a:srgbClr val="030303"/>
                </a:solidFill>
                <a:prstDash val="solid"/>
              </a:ln>
              <a:effectLst/>
            </p:spPr>
            <p:txBody>
              <a:bodyPr rtlCol="0" anchor="ctr"/>
              <a:lstStyle/>
              <a:p>
                <a:pPr algn="ctr">
                  <a:defRPr/>
                </a:pPr>
                <a:endParaRPr lang="zh-CN" altLang="en-US" kern="0">
                  <a:solidFill>
                    <a:sysClr val="window" lastClr="FFFFFF"/>
                  </a:solidFill>
                </a:endParaRPr>
              </a:p>
            </p:txBody>
          </p:sp>
          <p:sp>
            <p:nvSpPr>
              <p:cNvPr id="13" name="圆角矩形 12"/>
              <p:cNvSpPr/>
              <p:nvPr/>
            </p:nvSpPr>
            <p:spPr>
              <a:xfrm>
                <a:off x="1480545" y="1111681"/>
                <a:ext cx="1656184" cy="2691298"/>
              </a:xfrm>
              <a:prstGeom prst="roundRect">
                <a:avLst>
                  <a:gd name="adj" fmla="val 12132"/>
                </a:avLst>
              </a:prstGeom>
              <a:solidFill>
                <a:srgbClr val="030303"/>
              </a:solidFill>
              <a:ln w="25400" cap="flat" cmpd="sng" algn="ctr">
                <a:solidFill>
                  <a:sysClr val="window" lastClr="FFFFFF"/>
                </a:solidFill>
                <a:prstDash val="solid"/>
              </a:ln>
              <a:effectLst/>
            </p:spPr>
            <p:txBody>
              <a:bodyPr rtlCol="0" anchor="ctr"/>
              <a:lstStyle/>
              <a:p>
                <a:pPr algn="ctr">
                  <a:defRPr/>
                </a:pPr>
                <a:endParaRPr lang="zh-CN" altLang="en-US" kern="0">
                  <a:solidFill>
                    <a:sysClr val="window" lastClr="FFFFFF"/>
                  </a:solidFill>
                </a:endParaRPr>
              </a:p>
            </p:txBody>
          </p:sp>
        </p:grpSp>
        <p:sp>
          <p:nvSpPr>
            <p:cNvPr id="8" name="TextBox 72"/>
            <p:cNvSpPr txBox="1"/>
            <p:nvPr/>
          </p:nvSpPr>
          <p:spPr>
            <a:xfrm rot="20248206">
              <a:off x="2056198" y="1098312"/>
              <a:ext cx="829980" cy="1604414"/>
            </a:xfrm>
            <a:prstGeom prst="rect">
              <a:avLst/>
            </a:prstGeom>
            <a:noFill/>
          </p:spPr>
          <p:txBody>
            <a:bodyPr wrap="square" rtlCol="0">
              <a:spAutoFit/>
            </a:bodyPr>
            <a:lstStyle/>
            <a:p>
              <a:pPr algn="just">
                <a:lnSpc>
                  <a:spcPct val="130000"/>
                </a:lnSpc>
                <a:defRPr/>
              </a:pPr>
              <a:r>
                <a:rPr lang="en-US" altLang="zh-CN" sz="8800" b="1" kern="0" dirty="0">
                  <a:solidFill>
                    <a:sysClr val="window" lastClr="FFFFFF"/>
                  </a:solidFill>
                  <a:latin typeface="Gungsuh" panose="02030600000101010101" pitchFamily="18" charset="-127"/>
                  <a:ea typeface="Gungsuh" panose="02030600000101010101" pitchFamily="18" charset="-127"/>
                </a:rPr>
                <a:t>A</a:t>
              </a:r>
              <a:endParaRPr lang="en-US" altLang="zh-CN" sz="8800" b="1" kern="0" dirty="0" smtClean="0">
                <a:solidFill>
                  <a:sysClr val="window" lastClr="FFFFFF"/>
                </a:solidFill>
                <a:latin typeface="Gungsuh" panose="02030600000101010101" pitchFamily="18" charset="-127"/>
                <a:ea typeface="Gungsuh" panose="02030600000101010101" pitchFamily="18" charset="-127"/>
              </a:endParaRPr>
            </a:p>
          </p:txBody>
        </p:sp>
        <p:sp>
          <p:nvSpPr>
            <p:cNvPr id="9" name="TextBox 75"/>
            <p:cNvSpPr txBox="1"/>
            <p:nvPr/>
          </p:nvSpPr>
          <p:spPr>
            <a:xfrm>
              <a:off x="3626707" y="2019550"/>
              <a:ext cx="3804672" cy="523220"/>
            </a:xfrm>
            <a:prstGeom prst="rect">
              <a:avLst/>
            </a:prstGeom>
            <a:noFill/>
          </p:spPr>
          <p:txBody>
            <a:bodyPr wrap="square" rtlCol="0">
              <a:spAutoFit/>
            </a:bodyPr>
            <a:lstStyle/>
            <a:p>
              <a:r>
                <a:rPr lang="en-US" altLang="zh-CN" sz="1400" b="1" dirty="0">
                  <a:solidFill>
                    <a:prstClr val="black"/>
                  </a:solidFill>
                </a:rPr>
                <a:t>· </a:t>
              </a:r>
              <a:r>
                <a:rPr lang="zh-CN" altLang="en-US" sz="1400" b="1" dirty="0">
                  <a:solidFill>
                    <a:prstClr val="black"/>
                  </a:solidFill>
                </a:rPr>
                <a:t>在此添加文字介绍在此添加文字介绍文字</a:t>
              </a:r>
              <a:endParaRPr lang="en-US" altLang="zh-CN" sz="1400" b="1" dirty="0">
                <a:solidFill>
                  <a:prstClr val="black"/>
                </a:solidFill>
              </a:endParaRPr>
            </a:p>
            <a:p>
              <a:r>
                <a:rPr lang="en-US" altLang="zh-CN" sz="1400" b="1" dirty="0">
                  <a:solidFill>
                    <a:prstClr val="black"/>
                  </a:solidFill>
                </a:rPr>
                <a:t>· </a:t>
              </a:r>
              <a:r>
                <a:rPr lang="zh-CN" altLang="en-US" sz="1400" b="1" dirty="0">
                  <a:solidFill>
                    <a:prstClr val="black"/>
                  </a:solidFill>
                </a:rPr>
                <a:t>在此添加文字介绍在此添加文字介绍</a:t>
              </a:r>
              <a:r>
                <a:rPr lang="zh-CN" altLang="en-US" sz="1400" b="1" dirty="0" smtClean="0">
                  <a:solidFill>
                    <a:prstClr val="black"/>
                  </a:solidFill>
                </a:rPr>
                <a:t>文字</a:t>
              </a:r>
              <a:endParaRPr lang="en-US" altLang="zh-CN" sz="1400" b="1" dirty="0">
                <a:solidFill>
                  <a:prstClr val="black"/>
                </a:solidFill>
              </a:endParaRPr>
            </a:p>
          </p:txBody>
        </p:sp>
        <p:sp>
          <p:nvSpPr>
            <p:cNvPr id="10" name="TextBox 76"/>
            <p:cNvSpPr txBox="1"/>
            <p:nvPr/>
          </p:nvSpPr>
          <p:spPr>
            <a:xfrm>
              <a:off x="3626707" y="1613972"/>
              <a:ext cx="2292781" cy="338554"/>
            </a:xfrm>
            <a:prstGeom prst="rect">
              <a:avLst/>
            </a:prstGeom>
            <a:noFill/>
          </p:spPr>
          <p:txBody>
            <a:bodyPr wrap="square" rtlCol="0">
              <a:spAutoFit/>
            </a:bodyPr>
            <a:lstStyle/>
            <a:p>
              <a:pPr>
                <a:lnSpc>
                  <a:spcPct val="80000"/>
                </a:lnSpc>
                <a:defRPr/>
              </a:pPr>
              <a:r>
                <a:rPr lang="zh-CN" altLang="en-US" sz="2000" b="1" kern="0" dirty="0" smtClean="0">
                  <a:solidFill>
                    <a:srgbClr val="030303"/>
                  </a:solidFill>
                  <a:latin typeface="+mn-ea"/>
                </a:rPr>
                <a:t>标题文字</a:t>
              </a:r>
              <a:endParaRPr lang="zh-CN" altLang="en-US" sz="2000" b="1" kern="0" dirty="0">
                <a:solidFill>
                  <a:srgbClr val="030303"/>
                </a:solidFill>
                <a:latin typeface="+mn-ea"/>
              </a:endParaRPr>
            </a:p>
          </p:txBody>
        </p:sp>
        <p:cxnSp>
          <p:nvCxnSpPr>
            <p:cNvPr id="11" name="直接连接符 10"/>
            <p:cNvCxnSpPr/>
            <p:nvPr/>
          </p:nvCxnSpPr>
          <p:spPr>
            <a:xfrm>
              <a:off x="3692081" y="1928296"/>
              <a:ext cx="3595282" cy="0"/>
            </a:xfrm>
            <a:prstGeom prst="line">
              <a:avLst/>
            </a:prstGeom>
            <a:noFill/>
            <a:ln w="19050" cap="flat" cmpd="sng" algn="ctr">
              <a:solidFill>
                <a:srgbClr val="030303"/>
              </a:solidFill>
              <a:prstDash val="solid"/>
              <a:headEnd type="oval" w="med" len="med"/>
              <a:tailEnd type="oval" w="med" len="med"/>
            </a:ln>
            <a:effectLst/>
          </p:spPr>
        </p:cxnSp>
      </p:grpSp>
      <p:grpSp>
        <p:nvGrpSpPr>
          <p:cNvPr id="14" name="组合 13"/>
          <p:cNvGrpSpPr/>
          <p:nvPr/>
        </p:nvGrpSpPr>
        <p:grpSpPr>
          <a:xfrm>
            <a:off x="2653203" y="2572902"/>
            <a:ext cx="5375181" cy="1661464"/>
            <a:chOff x="2653203" y="2572902"/>
            <a:chExt cx="5375181" cy="1661464"/>
          </a:xfrm>
        </p:grpSpPr>
        <p:grpSp>
          <p:nvGrpSpPr>
            <p:cNvPr id="15" name="组合 14"/>
            <p:cNvGrpSpPr/>
            <p:nvPr/>
          </p:nvGrpSpPr>
          <p:grpSpPr>
            <a:xfrm rot="20248206">
              <a:off x="2742036" y="2821456"/>
              <a:ext cx="961633" cy="1412910"/>
              <a:chOff x="1403649" y="1052735"/>
              <a:chExt cx="1803331" cy="2808312"/>
            </a:xfrm>
          </p:grpSpPr>
          <p:sp>
            <p:nvSpPr>
              <p:cNvPr id="20" name="圆角矩形 19"/>
              <p:cNvSpPr/>
              <p:nvPr/>
            </p:nvSpPr>
            <p:spPr>
              <a:xfrm>
                <a:off x="1403649" y="1052735"/>
                <a:ext cx="1803331" cy="2808312"/>
              </a:xfrm>
              <a:prstGeom prst="roundRect">
                <a:avLst>
                  <a:gd name="adj" fmla="val 12132"/>
                </a:avLst>
              </a:prstGeom>
              <a:solidFill>
                <a:srgbClr val="030303"/>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21" name="圆角矩形 20"/>
              <p:cNvSpPr/>
              <p:nvPr/>
            </p:nvSpPr>
            <p:spPr>
              <a:xfrm>
                <a:off x="1480545" y="1111680"/>
                <a:ext cx="1656184" cy="2691297"/>
              </a:xfrm>
              <a:prstGeom prst="roundRect">
                <a:avLst>
                  <a:gd name="adj" fmla="val 12132"/>
                </a:avLst>
              </a:prstGeom>
              <a:solidFill>
                <a:srgbClr val="030303"/>
              </a:solidFill>
              <a:ln w="25400" cap="flat" cmpd="sng" algn="ctr">
                <a:solidFill>
                  <a:sysClr val="window" lastClr="FFFFFF"/>
                </a:solidFill>
                <a:prstDash val="solid"/>
              </a:ln>
              <a:effectLst/>
            </p:spPr>
            <p:txBody>
              <a:bodyPr rtlCol="0" anchor="ctr"/>
              <a:lstStyle/>
              <a:p>
                <a:pPr algn="ctr">
                  <a:defRPr/>
                </a:pPr>
                <a:endParaRPr lang="zh-CN" altLang="en-US" kern="0">
                  <a:solidFill>
                    <a:sysClr val="window" lastClr="FFFFFF"/>
                  </a:solidFill>
                </a:endParaRPr>
              </a:p>
            </p:txBody>
          </p:sp>
        </p:grpSp>
        <p:sp>
          <p:nvSpPr>
            <p:cNvPr id="16" name="TextBox 82"/>
            <p:cNvSpPr txBox="1"/>
            <p:nvPr/>
          </p:nvSpPr>
          <p:spPr>
            <a:xfrm rot="20248206">
              <a:off x="2653203" y="2572902"/>
              <a:ext cx="829980" cy="1604414"/>
            </a:xfrm>
            <a:prstGeom prst="rect">
              <a:avLst/>
            </a:prstGeom>
            <a:noFill/>
          </p:spPr>
          <p:txBody>
            <a:bodyPr wrap="square" rtlCol="0">
              <a:spAutoFit/>
            </a:bodyPr>
            <a:lstStyle/>
            <a:p>
              <a:pPr algn="just">
                <a:lnSpc>
                  <a:spcPct val="130000"/>
                </a:lnSpc>
                <a:defRPr/>
              </a:pPr>
              <a:r>
                <a:rPr lang="en-US" altLang="zh-CN" sz="8800" b="1" kern="0" dirty="0" smtClean="0">
                  <a:solidFill>
                    <a:sysClr val="window" lastClr="FFFFFF"/>
                  </a:solidFill>
                  <a:latin typeface="Gungsuh" panose="02030600000101010101" pitchFamily="18" charset="-127"/>
                  <a:ea typeface="Gungsuh" panose="02030600000101010101" pitchFamily="18" charset="-127"/>
                </a:rPr>
                <a:t>B</a:t>
              </a:r>
              <a:endParaRPr lang="en-US" altLang="zh-CN" sz="8800" b="1" kern="0" dirty="0" smtClean="0">
                <a:solidFill>
                  <a:sysClr val="window" lastClr="FFFFFF"/>
                </a:solidFill>
                <a:latin typeface="Gungsuh" panose="02030600000101010101" pitchFamily="18" charset="-127"/>
                <a:ea typeface="Gungsuh" panose="02030600000101010101" pitchFamily="18" charset="-127"/>
              </a:endParaRPr>
            </a:p>
          </p:txBody>
        </p:sp>
        <p:sp>
          <p:nvSpPr>
            <p:cNvPr id="17" name="TextBox 85"/>
            <p:cNvSpPr txBox="1"/>
            <p:nvPr/>
          </p:nvSpPr>
          <p:spPr>
            <a:xfrm>
              <a:off x="4223712" y="3473312"/>
              <a:ext cx="3804672" cy="523220"/>
            </a:xfrm>
            <a:prstGeom prst="rect">
              <a:avLst/>
            </a:prstGeom>
            <a:noFill/>
          </p:spPr>
          <p:txBody>
            <a:bodyPr wrap="square" rtlCol="0">
              <a:spAutoFit/>
            </a:bodyPr>
            <a:lstStyle/>
            <a:p>
              <a:r>
                <a:rPr lang="en-US" altLang="zh-CN" sz="1400" b="1" dirty="0">
                  <a:solidFill>
                    <a:prstClr val="black"/>
                  </a:solidFill>
                </a:rPr>
                <a:t>· </a:t>
              </a:r>
              <a:r>
                <a:rPr lang="zh-CN" altLang="en-US" sz="1400" b="1" dirty="0">
                  <a:solidFill>
                    <a:prstClr val="black"/>
                  </a:solidFill>
                </a:rPr>
                <a:t>在此添加文字介绍在此添加文字介绍文字</a:t>
              </a:r>
              <a:endParaRPr lang="en-US" altLang="zh-CN" sz="1400" b="1" dirty="0">
                <a:solidFill>
                  <a:prstClr val="black"/>
                </a:solidFill>
              </a:endParaRPr>
            </a:p>
            <a:p>
              <a:r>
                <a:rPr lang="en-US" altLang="zh-CN" sz="1400" b="1" dirty="0">
                  <a:solidFill>
                    <a:prstClr val="black"/>
                  </a:solidFill>
                </a:rPr>
                <a:t>· </a:t>
              </a:r>
              <a:r>
                <a:rPr lang="zh-CN" altLang="en-US" sz="1400" b="1" dirty="0">
                  <a:solidFill>
                    <a:prstClr val="black"/>
                  </a:solidFill>
                </a:rPr>
                <a:t>在此添加文字介绍在此添加文字介绍</a:t>
              </a:r>
              <a:r>
                <a:rPr lang="zh-CN" altLang="en-US" sz="1400" b="1" dirty="0" smtClean="0">
                  <a:solidFill>
                    <a:prstClr val="black"/>
                  </a:solidFill>
                </a:rPr>
                <a:t>文字</a:t>
              </a:r>
              <a:endParaRPr lang="en-US" altLang="zh-CN" sz="1400" b="1" dirty="0">
                <a:solidFill>
                  <a:prstClr val="black"/>
                </a:solidFill>
              </a:endParaRPr>
            </a:p>
          </p:txBody>
        </p:sp>
        <p:sp>
          <p:nvSpPr>
            <p:cNvPr id="18" name="TextBox 86"/>
            <p:cNvSpPr txBox="1"/>
            <p:nvPr/>
          </p:nvSpPr>
          <p:spPr>
            <a:xfrm>
              <a:off x="4223712" y="3067734"/>
              <a:ext cx="2292781" cy="338554"/>
            </a:xfrm>
            <a:prstGeom prst="rect">
              <a:avLst/>
            </a:prstGeom>
            <a:noFill/>
          </p:spPr>
          <p:txBody>
            <a:bodyPr wrap="square" rtlCol="0">
              <a:spAutoFit/>
            </a:bodyPr>
            <a:lstStyle/>
            <a:p>
              <a:pPr>
                <a:lnSpc>
                  <a:spcPct val="80000"/>
                </a:lnSpc>
                <a:defRPr/>
              </a:pPr>
              <a:r>
                <a:rPr lang="zh-CN" altLang="en-US" sz="2000" b="1" kern="0" dirty="0">
                  <a:solidFill>
                    <a:srgbClr val="030303"/>
                  </a:solidFill>
                  <a:latin typeface="+mn-ea"/>
                </a:rPr>
                <a:t>标题文字</a:t>
              </a:r>
              <a:endParaRPr lang="zh-CN" altLang="en-US" sz="2000" b="1" kern="0" dirty="0">
                <a:solidFill>
                  <a:srgbClr val="030303"/>
                </a:solidFill>
                <a:latin typeface="+mn-ea"/>
              </a:endParaRPr>
            </a:p>
          </p:txBody>
        </p:sp>
        <p:cxnSp>
          <p:nvCxnSpPr>
            <p:cNvPr id="19" name="直接连接符 18"/>
            <p:cNvCxnSpPr/>
            <p:nvPr/>
          </p:nvCxnSpPr>
          <p:spPr>
            <a:xfrm>
              <a:off x="4289086" y="3382058"/>
              <a:ext cx="3595282" cy="0"/>
            </a:xfrm>
            <a:prstGeom prst="line">
              <a:avLst/>
            </a:prstGeom>
            <a:noFill/>
            <a:ln w="19050" cap="flat" cmpd="sng" algn="ctr">
              <a:solidFill>
                <a:schemeClr val="tx1"/>
              </a:solidFill>
              <a:prstDash val="solid"/>
              <a:headEnd type="oval" w="med" len="med"/>
              <a:tailEnd type="oval" w="med" len="med"/>
            </a:ln>
            <a:effectLst/>
          </p:spPr>
        </p:cxn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a:xfrm>
            <a:off x="4500001" y="1204571"/>
            <a:ext cx="0" cy="33839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文本框 81"/>
          <p:cNvSpPr txBox="1">
            <a:spLocks noChangeArrowheads="1"/>
          </p:cNvSpPr>
          <p:nvPr/>
        </p:nvSpPr>
        <p:spPr bwMode="auto">
          <a:xfrm>
            <a:off x="1370958" y="1132572"/>
            <a:ext cx="2553055" cy="846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00"/>
              </a:spcAft>
            </a:pPr>
            <a:r>
              <a:rPr lang="zh-CN" altLang="en-US" sz="1400" b="1" dirty="0">
                <a:solidFill>
                  <a:srgbClr val="030303"/>
                </a:solidFill>
                <a:latin typeface="微软雅黑" panose="020B0503020204020204" pitchFamily="34" charset="-122"/>
                <a:ea typeface="微软雅黑" panose="020B0503020204020204" pitchFamily="34" charset="-122"/>
              </a:rPr>
              <a:t>输入您的标题</a:t>
            </a:r>
            <a:endParaRPr lang="en-US" altLang="zh-CN" sz="1400" b="1" dirty="0">
              <a:solidFill>
                <a:srgbClr val="03030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8" name="文本框 81"/>
          <p:cNvSpPr txBox="1">
            <a:spLocks noChangeArrowheads="1"/>
          </p:cNvSpPr>
          <p:nvPr/>
        </p:nvSpPr>
        <p:spPr bwMode="auto">
          <a:xfrm>
            <a:off x="1365459" y="2428547"/>
            <a:ext cx="2591951" cy="88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00"/>
              </a:spcAft>
            </a:pPr>
            <a:r>
              <a:rPr lang="zh-CN" altLang="en-US" sz="1400" b="1" dirty="0">
                <a:solidFill>
                  <a:srgbClr val="030303"/>
                </a:solidFill>
                <a:latin typeface="微软雅黑" panose="020B0503020204020204" pitchFamily="34" charset="-122"/>
                <a:ea typeface="微软雅黑" panose="020B0503020204020204" pitchFamily="34" charset="-122"/>
              </a:rPr>
              <a:t>输入您的标题</a:t>
            </a:r>
            <a:endParaRPr lang="en-US" altLang="zh-CN" sz="1400" b="1" dirty="0">
              <a:solidFill>
                <a:srgbClr val="030303"/>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rgbClr val="777777"/>
                </a:solidFill>
                <a:latin typeface="微软雅黑" panose="020B0503020204020204" pitchFamily="34" charset="-122"/>
                <a:ea typeface="微软雅黑" panose="020B0503020204020204" pitchFamily="34" charset="-122"/>
              </a:rPr>
              <a:t>   旗舰店</a:t>
            </a:r>
            <a:endParaRPr lang="en-US" altLang="zh-CN" sz="1400" dirty="0" smtClean="0">
              <a:solidFill>
                <a:srgbClr val="777777"/>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rgbClr val="777777"/>
                </a:solidFill>
                <a:latin typeface="微软雅黑" panose="020B0503020204020204" pitchFamily="34" charset="-122"/>
                <a:ea typeface="微软雅黑" panose="020B0503020204020204" pitchFamily="34" charset="-122"/>
              </a:rPr>
              <a:t>   旗舰店</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9" name="文本框 81"/>
          <p:cNvSpPr txBox="1">
            <a:spLocks noChangeArrowheads="1"/>
          </p:cNvSpPr>
          <p:nvPr/>
        </p:nvSpPr>
        <p:spPr bwMode="auto">
          <a:xfrm>
            <a:off x="1332062" y="3851395"/>
            <a:ext cx="2591951" cy="88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00"/>
              </a:spcAft>
            </a:pPr>
            <a:r>
              <a:rPr lang="zh-CN" altLang="en-US" sz="1400" b="1" dirty="0">
                <a:solidFill>
                  <a:srgbClr val="030303"/>
                </a:solidFill>
                <a:latin typeface="微软雅黑" panose="020B0503020204020204" pitchFamily="34" charset="-122"/>
                <a:ea typeface="微软雅黑" panose="020B0503020204020204" pitchFamily="34" charset="-122"/>
              </a:rPr>
              <a:t>输入您的标题</a:t>
            </a:r>
            <a:endParaRPr lang="en-US" altLang="zh-CN" sz="1400" b="1" dirty="0">
              <a:solidFill>
                <a:srgbClr val="03030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10" name="文本框 81"/>
          <p:cNvSpPr txBox="1">
            <a:spLocks noChangeArrowheads="1"/>
          </p:cNvSpPr>
          <p:nvPr/>
        </p:nvSpPr>
        <p:spPr bwMode="auto">
          <a:xfrm>
            <a:off x="5618876" y="1168571"/>
            <a:ext cx="2625054" cy="100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00"/>
              </a:spcAft>
            </a:pPr>
            <a:r>
              <a:rPr lang="zh-CN" altLang="en-US" sz="1400" b="1" dirty="0">
                <a:solidFill>
                  <a:srgbClr val="030303"/>
                </a:solidFill>
                <a:latin typeface="微软雅黑" panose="020B0503020204020204" pitchFamily="34" charset="-122"/>
                <a:ea typeface="微软雅黑" panose="020B0503020204020204" pitchFamily="34" charset="-122"/>
              </a:rPr>
              <a:t>输入您的标题</a:t>
            </a:r>
            <a:endParaRPr lang="en-US" altLang="zh-CN" sz="1400" b="1" dirty="0">
              <a:solidFill>
                <a:srgbClr val="03030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11" name="文本框 81"/>
          <p:cNvSpPr txBox="1">
            <a:spLocks noChangeArrowheads="1"/>
          </p:cNvSpPr>
          <p:nvPr/>
        </p:nvSpPr>
        <p:spPr bwMode="auto">
          <a:xfrm>
            <a:off x="5618876" y="2483420"/>
            <a:ext cx="2625054" cy="100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00"/>
              </a:spcAft>
            </a:pPr>
            <a:r>
              <a:rPr lang="zh-CN" altLang="en-US" sz="1400" b="1" dirty="0">
                <a:solidFill>
                  <a:srgbClr val="030303"/>
                </a:solidFill>
                <a:latin typeface="微软雅黑" panose="020B0503020204020204" pitchFamily="34" charset="-122"/>
                <a:ea typeface="微软雅黑" panose="020B0503020204020204" pitchFamily="34" charset="-122"/>
              </a:rPr>
              <a:t>输入您的标题</a:t>
            </a:r>
            <a:endParaRPr lang="en-US" altLang="zh-CN" sz="1400" b="1" dirty="0">
              <a:solidFill>
                <a:srgbClr val="03030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12" name="文本框 81"/>
          <p:cNvSpPr txBox="1">
            <a:spLocks noChangeArrowheads="1"/>
          </p:cNvSpPr>
          <p:nvPr/>
        </p:nvSpPr>
        <p:spPr bwMode="auto">
          <a:xfrm>
            <a:off x="5618876" y="3726272"/>
            <a:ext cx="2625054" cy="100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600"/>
              </a:spcAft>
            </a:pPr>
            <a:r>
              <a:rPr lang="zh-CN" altLang="en-US" sz="1400" b="1" dirty="0">
                <a:solidFill>
                  <a:srgbClr val="030303"/>
                </a:solidFill>
                <a:latin typeface="微软雅黑" panose="020B0503020204020204" pitchFamily="34" charset="-122"/>
                <a:ea typeface="微软雅黑" panose="020B0503020204020204" pitchFamily="34" charset="-122"/>
              </a:rPr>
              <a:t>输入您的标题</a:t>
            </a:r>
            <a:endParaRPr lang="en-US" altLang="zh-CN" sz="1400" b="1" dirty="0">
              <a:solidFill>
                <a:srgbClr val="03030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636419" y="1312569"/>
            <a:ext cx="575989" cy="575989"/>
            <a:chOff x="635906" y="1669368"/>
            <a:chExt cx="576064" cy="576064"/>
          </a:xfrm>
        </p:grpSpPr>
        <p:sp>
          <p:nvSpPr>
            <p:cNvPr id="14" name="椭圆 13"/>
            <p:cNvSpPr/>
            <p:nvPr/>
          </p:nvSpPr>
          <p:spPr>
            <a:xfrm>
              <a:off x="635906" y="1669368"/>
              <a:ext cx="576064" cy="576064"/>
            </a:xfrm>
            <a:prstGeom prst="ellipse">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5" name="矩形 14"/>
            <p:cNvSpPr/>
            <p:nvPr/>
          </p:nvSpPr>
          <p:spPr>
            <a:xfrm>
              <a:off x="659231" y="1772734"/>
              <a:ext cx="466856" cy="461725"/>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6" name="组合 15"/>
          <p:cNvGrpSpPr/>
          <p:nvPr/>
        </p:nvGrpSpPr>
        <p:grpSpPr>
          <a:xfrm>
            <a:off x="636418" y="2608544"/>
            <a:ext cx="575990" cy="575989"/>
            <a:chOff x="635906" y="2965512"/>
            <a:chExt cx="576064" cy="576064"/>
          </a:xfrm>
        </p:grpSpPr>
        <p:sp>
          <p:nvSpPr>
            <p:cNvPr id="17" name="椭圆 16"/>
            <p:cNvSpPr/>
            <p:nvPr/>
          </p:nvSpPr>
          <p:spPr>
            <a:xfrm>
              <a:off x="635906" y="2965512"/>
              <a:ext cx="576064" cy="576064"/>
            </a:xfrm>
            <a:prstGeom prst="ellipse">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8" name="矩形 17"/>
            <p:cNvSpPr/>
            <p:nvPr/>
          </p:nvSpPr>
          <p:spPr>
            <a:xfrm>
              <a:off x="672074" y="3068878"/>
              <a:ext cx="503729" cy="461725"/>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9" name="组合 18"/>
          <p:cNvGrpSpPr/>
          <p:nvPr/>
        </p:nvGrpSpPr>
        <p:grpSpPr>
          <a:xfrm>
            <a:off x="636418" y="3904519"/>
            <a:ext cx="575990" cy="575989"/>
            <a:chOff x="635906" y="4261656"/>
            <a:chExt cx="576064" cy="576064"/>
          </a:xfrm>
        </p:grpSpPr>
        <p:sp>
          <p:nvSpPr>
            <p:cNvPr id="20" name="椭圆 19"/>
            <p:cNvSpPr/>
            <p:nvPr/>
          </p:nvSpPr>
          <p:spPr>
            <a:xfrm>
              <a:off x="635906" y="4261656"/>
              <a:ext cx="576064" cy="576064"/>
            </a:xfrm>
            <a:prstGeom prst="ellipse">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a:off x="667264" y="4365022"/>
              <a:ext cx="513348" cy="461725"/>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2" name="组合 21"/>
          <p:cNvGrpSpPr/>
          <p:nvPr/>
        </p:nvGrpSpPr>
        <p:grpSpPr>
          <a:xfrm>
            <a:off x="5003990" y="1312569"/>
            <a:ext cx="575989" cy="575989"/>
            <a:chOff x="5004048" y="1669368"/>
            <a:chExt cx="576064" cy="576064"/>
          </a:xfrm>
        </p:grpSpPr>
        <p:sp>
          <p:nvSpPr>
            <p:cNvPr id="23" name="椭圆 22"/>
            <p:cNvSpPr/>
            <p:nvPr/>
          </p:nvSpPr>
          <p:spPr>
            <a:xfrm>
              <a:off x="5004048" y="1669368"/>
              <a:ext cx="576064" cy="576064"/>
            </a:xfrm>
            <a:prstGeom prst="ellipse">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矩形 23"/>
            <p:cNvSpPr/>
            <p:nvPr/>
          </p:nvSpPr>
          <p:spPr>
            <a:xfrm>
              <a:off x="5040216" y="1728166"/>
              <a:ext cx="503730" cy="461725"/>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5" name="组合 24"/>
          <p:cNvGrpSpPr/>
          <p:nvPr/>
        </p:nvGrpSpPr>
        <p:grpSpPr>
          <a:xfrm>
            <a:off x="5003992" y="2608544"/>
            <a:ext cx="575989" cy="575989"/>
            <a:chOff x="5004048" y="2965512"/>
            <a:chExt cx="576064" cy="576064"/>
          </a:xfrm>
        </p:grpSpPr>
        <p:sp>
          <p:nvSpPr>
            <p:cNvPr id="26" name="椭圆 25"/>
            <p:cNvSpPr/>
            <p:nvPr/>
          </p:nvSpPr>
          <p:spPr>
            <a:xfrm>
              <a:off x="5004048" y="2965512"/>
              <a:ext cx="576064" cy="576064"/>
            </a:xfrm>
            <a:prstGeom prst="ellipse">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矩形 26"/>
            <p:cNvSpPr/>
            <p:nvPr/>
          </p:nvSpPr>
          <p:spPr>
            <a:xfrm>
              <a:off x="5034605" y="3068878"/>
              <a:ext cx="514953" cy="461725"/>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8" name="组合 27"/>
          <p:cNvGrpSpPr/>
          <p:nvPr/>
        </p:nvGrpSpPr>
        <p:grpSpPr>
          <a:xfrm>
            <a:off x="5003990" y="3904519"/>
            <a:ext cx="575989" cy="575989"/>
            <a:chOff x="5004048" y="4261656"/>
            <a:chExt cx="576064" cy="576064"/>
          </a:xfrm>
        </p:grpSpPr>
        <p:sp>
          <p:nvSpPr>
            <p:cNvPr id="29" name="椭圆 28"/>
            <p:cNvSpPr/>
            <p:nvPr/>
          </p:nvSpPr>
          <p:spPr>
            <a:xfrm>
              <a:off x="5004048" y="4261656"/>
              <a:ext cx="576064" cy="576064"/>
            </a:xfrm>
            <a:prstGeom prst="ellipse">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矩形 29"/>
            <p:cNvSpPr/>
            <p:nvPr/>
          </p:nvSpPr>
          <p:spPr>
            <a:xfrm>
              <a:off x="5030983" y="4365022"/>
              <a:ext cx="516555" cy="461725"/>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16" presetClass="entr" presetSubtype="4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Horizontal)">
                                      <p:cBhvr>
                                        <p:cTn id="15" dur="500"/>
                                        <p:tgtEl>
                                          <p:spTgt spid="6"/>
                                        </p:tgtEl>
                                      </p:cBhvr>
                                    </p:animEffect>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000"/>
                            </p:stCondLst>
                            <p:childTnLst>
                              <p:par>
                                <p:cTn id="25" presetID="21"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500"/>
                                        <p:tgtEl>
                                          <p:spTgt spid="16"/>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21" presetClass="entr" presetSubtype="1"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heel(1)">
                                      <p:cBhvr>
                                        <p:cTn id="35" dur="500"/>
                                        <p:tgtEl>
                                          <p:spTgt spid="19"/>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000"/>
                            </p:stCondLst>
                            <p:childTnLst>
                              <p:par>
                                <p:cTn id="41" presetID="21" presetClass="entr" presetSubtype="1"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heel(1)">
                                      <p:cBhvr>
                                        <p:cTn id="43" dur="500"/>
                                        <p:tgtEl>
                                          <p:spTgt spid="2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5000"/>
                            </p:stCondLst>
                            <p:childTnLst>
                              <p:par>
                                <p:cTn id="49" presetID="21" presetClass="entr" presetSubtype="1"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heel(1)">
                                      <p:cBhvr>
                                        <p:cTn id="51" dur="500"/>
                                        <p:tgtEl>
                                          <p:spTgt spid="2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6000"/>
                            </p:stCondLst>
                            <p:childTnLst>
                              <p:par>
                                <p:cTn id="57" presetID="21"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heel(1)">
                                      <p:cBhvr>
                                        <p:cTn id="59" dur="500"/>
                                        <p:tgtEl>
                                          <p:spTgt spid="28"/>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7" grpId="0"/>
      <p:bldP spid="8" grpId="0"/>
      <p:bldP spid="9"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椭圆 5"/>
          <p:cNvSpPr/>
          <p:nvPr/>
        </p:nvSpPr>
        <p:spPr>
          <a:xfrm>
            <a:off x="2359820" y="1654116"/>
            <a:ext cx="975804" cy="976994"/>
          </a:xfrm>
          <a:prstGeom prst="ellipse">
            <a:avLst/>
          </a:prstGeom>
          <a:solidFill>
            <a:srgbClr val="030303"/>
          </a:solidFill>
          <a:ln w="9525">
            <a:noFill/>
          </a:ln>
        </p:spPr>
        <p:txBody>
          <a:bodyPr/>
          <a:lstStyle/>
          <a:p>
            <a:pPr lvl="0" eaLnBrk="1" hangingPunct="1"/>
            <a:endParaRPr lang="zh-CN" altLang="en-US" sz="1010" dirty="0">
              <a:solidFill>
                <a:schemeClr val="bg1"/>
              </a:solidFill>
            </a:endParaRPr>
          </a:p>
        </p:txBody>
      </p:sp>
      <p:sp>
        <p:nvSpPr>
          <p:cNvPr id="7" name="TextBox 4"/>
          <p:cNvSpPr txBox="1"/>
          <p:nvPr/>
        </p:nvSpPr>
        <p:spPr>
          <a:xfrm>
            <a:off x="2540702" y="1705286"/>
            <a:ext cx="706863" cy="669094"/>
          </a:xfrm>
          <a:prstGeom prst="rect">
            <a:avLst/>
          </a:prstGeom>
          <a:noFill/>
        </p:spPr>
        <p:txBody>
          <a:bodyPr wrap="square" rtlCol="0">
            <a:spAutoFit/>
          </a:bodyPr>
          <a:lstStyle/>
          <a:p>
            <a:pPr defTabSz="685165" rtl="0">
              <a:defRPr/>
            </a:pPr>
            <a:r>
              <a:rPr lang="en-US" altLang="zh-CN" sz="3750" b="1" dirty="0">
                <a:solidFill>
                  <a:schemeClr val="bg1"/>
                </a:solidFill>
                <a:latin typeface="+mj-ea"/>
                <a:ea typeface="+mj-ea"/>
                <a:cs typeface="+mn-cs"/>
              </a:rPr>
              <a:t>3</a:t>
            </a:r>
            <a:r>
              <a:rPr lang="zh-CN" altLang="en-US" sz="1350" b="1" dirty="0">
                <a:solidFill>
                  <a:schemeClr val="bg1"/>
                </a:solidFill>
                <a:latin typeface="+mj-ea"/>
                <a:ea typeface="+mj-ea"/>
                <a:cs typeface="+mn-cs"/>
              </a:rPr>
              <a:t>件</a:t>
            </a:r>
            <a:endParaRPr lang="zh-CN" altLang="en-US" sz="1350" b="1" dirty="0">
              <a:solidFill>
                <a:schemeClr val="bg1"/>
              </a:solidFill>
              <a:latin typeface="+mj-ea"/>
              <a:ea typeface="+mj-ea"/>
              <a:cs typeface="+mn-cs"/>
            </a:endParaRPr>
          </a:p>
        </p:txBody>
      </p:sp>
      <p:sp>
        <p:nvSpPr>
          <p:cNvPr id="8" name="TextBox 5"/>
          <p:cNvSpPr txBox="1"/>
          <p:nvPr/>
        </p:nvSpPr>
        <p:spPr>
          <a:xfrm>
            <a:off x="2422416" y="2196759"/>
            <a:ext cx="801823" cy="415242"/>
          </a:xfrm>
          <a:prstGeom prst="rect">
            <a:avLst/>
          </a:prstGeom>
          <a:noFill/>
        </p:spPr>
        <p:txBody>
          <a:bodyPr wrap="none" rtlCol="0">
            <a:spAutoFit/>
          </a:bodyPr>
          <a:lstStyle/>
          <a:p>
            <a:pPr algn="ctr" defTabSz="685165" rtl="0">
              <a:defRPr/>
            </a:pPr>
            <a:r>
              <a:rPr lang="zh-CN" altLang="en-US" sz="1050" dirty="0">
                <a:solidFill>
                  <a:schemeClr val="bg1"/>
                </a:solidFill>
                <a:latin typeface="+mn-ea"/>
                <a:ea typeface="+mn-ea"/>
                <a:cs typeface="+mn-cs"/>
              </a:rPr>
              <a:t>完成了</a:t>
            </a:r>
            <a:r>
              <a:rPr lang="en-US" altLang="zh-CN" sz="1050" dirty="0">
                <a:solidFill>
                  <a:schemeClr val="bg1"/>
                </a:solidFill>
                <a:latin typeface="+mn-ea"/>
                <a:ea typeface="+mn-ea"/>
                <a:cs typeface="+mn-cs"/>
              </a:rPr>
              <a:t>3</a:t>
            </a:r>
            <a:r>
              <a:rPr lang="zh-CN" altLang="en-US" sz="1050" dirty="0">
                <a:solidFill>
                  <a:schemeClr val="bg1"/>
                </a:solidFill>
                <a:latin typeface="+mn-ea"/>
                <a:ea typeface="+mn-ea"/>
                <a:cs typeface="+mn-cs"/>
              </a:rPr>
              <a:t>件</a:t>
            </a:r>
            <a:endParaRPr lang="en-US" altLang="zh-CN" sz="1050" dirty="0">
              <a:solidFill>
                <a:schemeClr val="bg1"/>
              </a:solidFill>
              <a:latin typeface="+mn-ea"/>
              <a:ea typeface="+mn-ea"/>
              <a:cs typeface="+mn-cs"/>
            </a:endParaRPr>
          </a:p>
          <a:p>
            <a:pPr algn="ctr" defTabSz="685165" rtl="0">
              <a:defRPr/>
            </a:pPr>
            <a:r>
              <a:rPr lang="zh-CN" altLang="en-US" sz="1050" dirty="0">
                <a:solidFill>
                  <a:schemeClr val="bg1"/>
                </a:solidFill>
                <a:latin typeface="+mn-ea"/>
                <a:ea typeface="+mn-ea"/>
                <a:cs typeface="+mn-cs"/>
              </a:rPr>
              <a:t>大事</a:t>
            </a:r>
            <a:endParaRPr lang="zh-CN" altLang="en-US" sz="1050" dirty="0">
              <a:solidFill>
                <a:schemeClr val="bg1"/>
              </a:solidFill>
              <a:latin typeface="+mn-ea"/>
              <a:ea typeface="+mn-ea"/>
              <a:cs typeface="+mn-cs"/>
            </a:endParaRPr>
          </a:p>
        </p:txBody>
      </p:sp>
      <p:sp>
        <p:nvSpPr>
          <p:cNvPr id="9" name="椭圆 8"/>
          <p:cNvSpPr/>
          <p:nvPr/>
        </p:nvSpPr>
        <p:spPr>
          <a:xfrm>
            <a:off x="3453435" y="1654116"/>
            <a:ext cx="976995" cy="976994"/>
          </a:xfrm>
          <a:prstGeom prst="ellipse">
            <a:avLst/>
          </a:prstGeom>
          <a:solidFill>
            <a:srgbClr val="030303"/>
          </a:solidFill>
          <a:ln w="9525">
            <a:noFill/>
          </a:ln>
        </p:spPr>
        <p:txBody>
          <a:bodyPr/>
          <a:lstStyle/>
          <a:p>
            <a:pPr lvl="0" eaLnBrk="1" hangingPunct="1"/>
            <a:endParaRPr lang="zh-CN" altLang="en-US" sz="1010" dirty="0">
              <a:solidFill>
                <a:schemeClr val="bg1"/>
              </a:solidFill>
            </a:endParaRPr>
          </a:p>
        </p:txBody>
      </p:sp>
      <p:sp>
        <p:nvSpPr>
          <p:cNvPr id="10" name="TextBox 7"/>
          <p:cNvSpPr txBox="1"/>
          <p:nvPr/>
        </p:nvSpPr>
        <p:spPr>
          <a:xfrm>
            <a:off x="3666446" y="1754077"/>
            <a:ext cx="574773" cy="553678"/>
          </a:xfrm>
          <a:prstGeom prst="rect">
            <a:avLst/>
          </a:prstGeom>
          <a:noFill/>
        </p:spPr>
        <p:txBody>
          <a:bodyPr wrap="square" rtlCol="0">
            <a:spAutoFit/>
          </a:bodyPr>
          <a:lstStyle/>
          <a:p>
            <a:pPr defTabSz="685165" rtl="0">
              <a:defRPr/>
            </a:pPr>
            <a:r>
              <a:rPr lang="zh-CN" altLang="en-US" sz="3000" b="1" dirty="0">
                <a:solidFill>
                  <a:schemeClr val="bg1"/>
                </a:solidFill>
                <a:latin typeface="+mj-ea"/>
                <a:ea typeface="+mj-ea"/>
                <a:cs typeface="+mn-cs"/>
              </a:rPr>
              <a:t>奖</a:t>
            </a:r>
            <a:endParaRPr lang="zh-CN" altLang="en-US" sz="3000" b="1" dirty="0">
              <a:solidFill>
                <a:schemeClr val="bg1"/>
              </a:solidFill>
              <a:latin typeface="+mj-ea"/>
              <a:ea typeface="+mj-ea"/>
              <a:cs typeface="+mn-cs"/>
            </a:endParaRPr>
          </a:p>
        </p:txBody>
      </p:sp>
      <p:sp>
        <p:nvSpPr>
          <p:cNvPr id="11" name="TextBox 8"/>
          <p:cNvSpPr txBox="1"/>
          <p:nvPr/>
        </p:nvSpPr>
        <p:spPr>
          <a:xfrm>
            <a:off x="3580294" y="2175338"/>
            <a:ext cx="723276" cy="415242"/>
          </a:xfrm>
          <a:prstGeom prst="rect">
            <a:avLst/>
          </a:prstGeom>
          <a:noFill/>
        </p:spPr>
        <p:txBody>
          <a:bodyPr wrap="none" rtlCol="0">
            <a:spAutoFit/>
          </a:bodyPr>
          <a:lstStyle/>
          <a:p>
            <a:pPr algn="ctr" defTabSz="685165" rtl="0">
              <a:defRPr/>
            </a:pPr>
            <a:r>
              <a:rPr lang="zh-CN" altLang="en-US" sz="1050" dirty="0">
                <a:solidFill>
                  <a:schemeClr val="bg1"/>
                </a:solidFill>
                <a:latin typeface="+mn-ea"/>
                <a:ea typeface="+mn-ea"/>
                <a:cs typeface="+mn-cs"/>
              </a:rPr>
              <a:t>首次获得</a:t>
            </a:r>
            <a:endParaRPr lang="en-US" altLang="zh-CN" sz="1050" dirty="0">
              <a:solidFill>
                <a:schemeClr val="bg1"/>
              </a:solidFill>
              <a:latin typeface="+mn-ea"/>
              <a:ea typeface="+mn-ea"/>
              <a:cs typeface="+mn-cs"/>
            </a:endParaRPr>
          </a:p>
          <a:p>
            <a:pPr algn="ctr" defTabSz="685165" rtl="0">
              <a:defRPr/>
            </a:pPr>
            <a:r>
              <a:rPr lang="zh-CN" altLang="en-US" sz="1050" dirty="0">
                <a:solidFill>
                  <a:schemeClr val="bg1"/>
                </a:solidFill>
                <a:latin typeface="+mn-ea"/>
                <a:ea typeface="+mn-ea"/>
                <a:cs typeface="+mn-cs"/>
              </a:rPr>
              <a:t>某某奖</a:t>
            </a:r>
            <a:endParaRPr lang="zh-CN" altLang="en-US" sz="1050" dirty="0">
              <a:solidFill>
                <a:schemeClr val="bg1"/>
              </a:solidFill>
              <a:latin typeface="+mn-ea"/>
              <a:ea typeface="+mn-ea"/>
              <a:cs typeface="+mn-cs"/>
            </a:endParaRPr>
          </a:p>
        </p:txBody>
      </p:sp>
      <p:sp>
        <p:nvSpPr>
          <p:cNvPr id="12" name="椭圆 11"/>
          <p:cNvSpPr/>
          <p:nvPr/>
        </p:nvSpPr>
        <p:spPr>
          <a:xfrm>
            <a:off x="4600600" y="1654116"/>
            <a:ext cx="976995" cy="976994"/>
          </a:xfrm>
          <a:prstGeom prst="ellipse">
            <a:avLst/>
          </a:prstGeom>
          <a:solidFill>
            <a:srgbClr val="030303"/>
          </a:solidFill>
          <a:ln w="9525">
            <a:noFill/>
          </a:ln>
        </p:spPr>
        <p:txBody>
          <a:bodyPr/>
          <a:lstStyle/>
          <a:p>
            <a:pPr lvl="0" eaLnBrk="1" hangingPunct="1"/>
            <a:endParaRPr lang="zh-CN" altLang="en-US" sz="1010" dirty="0">
              <a:solidFill>
                <a:schemeClr val="bg1"/>
              </a:solidFill>
            </a:endParaRPr>
          </a:p>
        </p:txBody>
      </p:sp>
      <p:sp>
        <p:nvSpPr>
          <p:cNvPr id="13" name="TextBox 10"/>
          <p:cNvSpPr txBox="1"/>
          <p:nvPr/>
        </p:nvSpPr>
        <p:spPr>
          <a:xfrm>
            <a:off x="4766011" y="1706477"/>
            <a:ext cx="829434" cy="622927"/>
          </a:xfrm>
          <a:prstGeom prst="rect">
            <a:avLst/>
          </a:prstGeom>
          <a:noFill/>
        </p:spPr>
        <p:txBody>
          <a:bodyPr wrap="square" rtlCol="0">
            <a:spAutoFit/>
          </a:bodyPr>
          <a:lstStyle/>
          <a:p>
            <a:pPr defTabSz="685165" rtl="0">
              <a:defRPr/>
            </a:pPr>
            <a:r>
              <a:rPr lang="en-US" altLang="zh-CN" sz="3450" b="1" dirty="0">
                <a:solidFill>
                  <a:schemeClr val="bg1"/>
                </a:solidFill>
                <a:latin typeface="+mj-ea"/>
                <a:ea typeface="+mj-ea"/>
                <a:cs typeface="+mn-cs"/>
              </a:rPr>
              <a:t>5</a:t>
            </a:r>
            <a:r>
              <a:rPr lang="zh-CN" altLang="en-US" sz="1050" b="1" dirty="0">
                <a:solidFill>
                  <a:schemeClr val="bg1"/>
                </a:solidFill>
                <a:latin typeface="+mj-ea"/>
                <a:ea typeface="+mj-ea"/>
                <a:cs typeface="+mn-cs"/>
              </a:rPr>
              <a:t>百万</a:t>
            </a:r>
            <a:endParaRPr lang="zh-CN" altLang="en-US" sz="1050" b="1" dirty="0">
              <a:solidFill>
                <a:schemeClr val="bg1"/>
              </a:solidFill>
              <a:latin typeface="+mj-ea"/>
              <a:ea typeface="+mj-ea"/>
              <a:cs typeface="+mn-cs"/>
            </a:endParaRPr>
          </a:p>
        </p:txBody>
      </p:sp>
      <p:sp>
        <p:nvSpPr>
          <p:cNvPr id="14" name="TextBox 11"/>
          <p:cNvSpPr txBox="1"/>
          <p:nvPr/>
        </p:nvSpPr>
        <p:spPr>
          <a:xfrm>
            <a:off x="4671439" y="2142018"/>
            <a:ext cx="857928" cy="415242"/>
          </a:xfrm>
          <a:prstGeom prst="rect">
            <a:avLst/>
          </a:prstGeom>
          <a:noFill/>
        </p:spPr>
        <p:txBody>
          <a:bodyPr wrap="none" rtlCol="0">
            <a:spAutoFit/>
          </a:bodyPr>
          <a:lstStyle/>
          <a:p>
            <a:pPr algn="ctr" defTabSz="685165" rtl="0">
              <a:defRPr/>
            </a:pPr>
            <a:r>
              <a:rPr lang="zh-CN" altLang="en-US" sz="1050" dirty="0">
                <a:solidFill>
                  <a:schemeClr val="bg1"/>
                </a:solidFill>
                <a:latin typeface="+mn-ea"/>
                <a:ea typeface="+mn-ea"/>
                <a:cs typeface="+mn-cs"/>
              </a:rPr>
              <a:t>销售额突破</a:t>
            </a:r>
            <a:endParaRPr lang="en-US" altLang="zh-CN" sz="1050" dirty="0">
              <a:solidFill>
                <a:schemeClr val="bg1"/>
              </a:solidFill>
              <a:latin typeface="+mn-ea"/>
              <a:ea typeface="+mn-ea"/>
              <a:cs typeface="+mn-cs"/>
            </a:endParaRPr>
          </a:p>
          <a:p>
            <a:pPr algn="ctr" defTabSz="685165" rtl="0">
              <a:defRPr/>
            </a:pPr>
            <a:r>
              <a:rPr lang="en-US" altLang="zh-CN" sz="1050" dirty="0">
                <a:solidFill>
                  <a:schemeClr val="bg1"/>
                </a:solidFill>
                <a:latin typeface="+mn-ea"/>
                <a:ea typeface="+mn-ea"/>
                <a:cs typeface="+mn-cs"/>
              </a:rPr>
              <a:t>500</a:t>
            </a:r>
            <a:r>
              <a:rPr lang="zh-CN" altLang="en-US" sz="1050" dirty="0">
                <a:solidFill>
                  <a:schemeClr val="bg1"/>
                </a:solidFill>
                <a:latin typeface="+mn-ea"/>
                <a:ea typeface="+mn-ea"/>
                <a:cs typeface="+mn-cs"/>
              </a:rPr>
              <a:t>万</a:t>
            </a:r>
            <a:endParaRPr lang="zh-CN" altLang="en-US" sz="1050" dirty="0">
              <a:solidFill>
                <a:schemeClr val="bg1"/>
              </a:solidFill>
              <a:latin typeface="+mn-ea"/>
              <a:ea typeface="+mn-ea"/>
              <a:cs typeface="+mn-cs"/>
            </a:endParaRPr>
          </a:p>
        </p:txBody>
      </p:sp>
      <p:sp>
        <p:nvSpPr>
          <p:cNvPr id="15" name="椭圆 14"/>
          <p:cNvSpPr/>
          <p:nvPr/>
        </p:nvSpPr>
        <p:spPr>
          <a:xfrm>
            <a:off x="1088895" y="1654116"/>
            <a:ext cx="975804" cy="976994"/>
          </a:xfrm>
          <a:prstGeom prst="ellipse">
            <a:avLst/>
          </a:prstGeom>
          <a:solidFill>
            <a:srgbClr val="030303"/>
          </a:solidFill>
          <a:ln w="9525">
            <a:noFill/>
          </a:ln>
        </p:spPr>
        <p:txBody>
          <a:bodyPr/>
          <a:lstStyle/>
          <a:p>
            <a:pPr lvl="0" eaLnBrk="1" hangingPunct="1"/>
            <a:endParaRPr lang="zh-CN" altLang="en-US" sz="1010" dirty="0">
              <a:solidFill>
                <a:schemeClr val="bg1"/>
              </a:solidFill>
            </a:endParaRPr>
          </a:p>
        </p:txBody>
      </p:sp>
      <p:sp>
        <p:nvSpPr>
          <p:cNvPr id="16" name="TextBox 13"/>
          <p:cNvSpPr txBox="1"/>
          <p:nvPr/>
        </p:nvSpPr>
        <p:spPr>
          <a:xfrm>
            <a:off x="1116265" y="1763597"/>
            <a:ext cx="931774" cy="669158"/>
          </a:xfrm>
          <a:prstGeom prst="rect">
            <a:avLst/>
          </a:prstGeom>
          <a:noFill/>
        </p:spPr>
        <p:txBody>
          <a:bodyPr wrap="square" rtlCol="0">
            <a:spAutoFit/>
          </a:bodyPr>
          <a:lstStyle/>
          <a:p>
            <a:pPr defTabSz="685165" rtl="0">
              <a:defRPr/>
            </a:pPr>
            <a:r>
              <a:rPr lang="en-US" altLang="zh-CN" sz="2700" b="1" dirty="0">
                <a:solidFill>
                  <a:schemeClr val="bg1"/>
                </a:solidFill>
                <a:latin typeface="+mj-ea"/>
                <a:ea typeface="+mj-ea"/>
                <a:cs typeface="+mn-cs"/>
              </a:rPr>
              <a:t>105</a:t>
            </a:r>
            <a:r>
              <a:rPr lang="en-US" altLang="zh-CN" sz="1050" b="1" dirty="0">
                <a:solidFill>
                  <a:schemeClr val="bg1"/>
                </a:solidFill>
                <a:latin typeface="+mj-ea"/>
                <a:ea typeface="+mj-ea"/>
                <a:cs typeface="+mn-cs"/>
              </a:rPr>
              <a:t>%</a:t>
            </a:r>
            <a:endParaRPr lang="zh-CN" altLang="en-US" sz="1050" b="1" dirty="0">
              <a:solidFill>
                <a:schemeClr val="bg1"/>
              </a:solidFill>
              <a:latin typeface="+mj-ea"/>
              <a:ea typeface="+mj-ea"/>
              <a:cs typeface="+mn-cs"/>
            </a:endParaRPr>
          </a:p>
        </p:txBody>
      </p:sp>
      <p:sp>
        <p:nvSpPr>
          <p:cNvPr id="17" name="TextBox 14"/>
          <p:cNvSpPr txBox="1"/>
          <p:nvPr/>
        </p:nvSpPr>
        <p:spPr>
          <a:xfrm>
            <a:off x="1093003" y="2142018"/>
            <a:ext cx="992580" cy="415242"/>
          </a:xfrm>
          <a:prstGeom prst="rect">
            <a:avLst/>
          </a:prstGeom>
          <a:noFill/>
        </p:spPr>
        <p:txBody>
          <a:bodyPr wrap="none" rtlCol="0">
            <a:spAutoFit/>
          </a:bodyPr>
          <a:lstStyle/>
          <a:p>
            <a:pPr algn="ctr" defTabSz="685165" rtl="0">
              <a:defRPr/>
            </a:pPr>
            <a:r>
              <a:rPr lang="zh-CN" altLang="en-US" sz="1050" dirty="0">
                <a:solidFill>
                  <a:schemeClr val="bg1"/>
                </a:solidFill>
                <a:latin typeface="+mn-ea"/>
                <a:ea typeface="+mn-ea"/>
                <a:cs typeface="+mn-cs"/>
              </a:rPr>
              <a:t>完成季度计划</a:t>
            </a:r>
            <a:endParaRPr lang="en-US" altLang="zh-CN" sz="1050" dirty="0">
              <a:solidFill>
                <a:schemeClr val="bg1"/>
              </a:solidFill>
              <a:latin typeface="+mn-ea"/>
              <a:ea typeface="+mn-ea"/>
              <a:cs typeface="+mn-cs"/>
            </a:endParaRPr>
          </a:p>
          <a:p>
            <a:pPr algn="ctr" defTabSz="685165" rtl="0">
              <a:defRPr/>
            </a:pPr>
            <a:r>
              <a:rPr lang="en-US" altLang="zh-CN" sz="1050" dirty="0">
                <a:solidFill>
                  <a:schemeClr val="bg1"/>
                </a:solidFill>
                <a:latin typeface="+mn-ea"/>
                <a:ea typeface="+mn-ea"/>
                <a:cs typeface="+mn-cs"/>
              </a:rPr>
              <a:t>105%</a:t>
            </a:r>
            <a:endParaRPr lang="zh-CN" altLang="en-US" sz="1050" dirty="0">
              <a:solidFill>
                <a:schemeClr val="bg1"/>
              </a:solidFill>
              <a:latin typeface="+mn-ea"/>
              <a:ea typeface="+mn-ea"/>
              <a:cs typeface="+mn-cs"/>
            </a:endParaRPr>
          </a:p>
        </p:txBody>
      </p:sp>
      <p:sp>
        <p:nvSpPr>
          <p:cNvPr id="18" name="TextBox 15"/>
          <p:cNvSpPr txBox="1"/>
          <p:nvPr/>
        </p:nvSpPr>
        <p:spPr>
          <a:xfrm>
            <a:off x="903254" y="2792951"/>
            <a:ext cx="4762401" cy="1400704"/>
          </a:xfrm>
          <a:prstGeom prst="rect">
            <a:avLst/>
          </a:prstGeom>
          <a:noFill/>
          <a:ln w="9525">
            <a:noFill/>
          </a:ln>
        </p:spPr>
        <p:txBody>
          <a:bodyPr>
            <a:spAutoFit/>
          </a:bodyPr>
          <a:lstStyle/>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endParaRPr lang="en-US" altLang="zh-CN" sz="1010" dirty="0">
              <a:latin typeface="微软雅黑" panose="020B0503020204020204" pitchFamily="34" charset="-122"/>
              <a:ea typeface="微软雅黑" panose="020B0503020204020204" pitchFamily="34" charset="-122"/>
            </a:endParaRPr>
          </a:p>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endParaRPr lang="zh-CN" altLang="en-US" sz="1010" dirty="0">
              <a:latin typeface="微软雅黑" panose="020B0503020204020204" pitchFamily="34" charset="-122"/>
              <a:ea typeface="微软雅黑" panose="020B0503020204020204" pitchFamily="34" charset="-122"/>
            </a:endParaRPr>
          </a:p>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endParaRPr lang="zh-CN" altLang="en-US" sz="1010" dirty="0">
              <a:latin typeface="微软雅黑" panose="020B0503020204020204" pitchFamily="34" charset="-122"/>
              <a:ea typeface="微软雅黑" panose="020B0503020204020204" pitchFamily="34" charset="-122"/>
            </a:endParaRPr>
          </a:p>
          <a:p>
            <a:pPr lvl="0" algn="just" eaLnBrk="1" hangingPunct="1">
              <a:lnSpc>
                <a:spcPct val="120000"/>
              </a:lnSpc>
            </a:pPr>
            <a:endParaRPr lang="zh-CN" altLang="en-US" sz="1010" dirty="0">
              <a:latin typeface="微软雅黑" panose="020B0503020204020204" pitchFamily="34" charset="-122"/>
              <a:ea typeface="微软雅黑" panose="020B0503020204020204" pitchFamily="34" charset="-122"/>
            </a:endParaRPr>
          </a:p>
        </p:txBody>
      </p:sp>
      <p:sp>
        <p:nvSpPr>
          <p:cNvPr id="19" name="矩形 18"/>
          <p:cNvSpPr/>
          <p:nvPr/>
        </p:nvSpPr>
        <p:spPr bwMode="auto">
          <a:xfrm>
            <a:off x="6374898" y="692031"/>
            <a:ext cx="1998019" cy="1337566"/>
          </a:xfrm>
          <a:prstGeom prst="rect">
            <a:avLst/>
          </a:prstGeom>
          <a:blipFill>
            <a:blip r:embed="rId2" cstate="print"/>
            <a:stretch>
              <a:fillRect/>
            </a:stretch>
          </a:blipFill>
          <a:ln w="9525" cap="flat" cmpd="sng" algn="ctr">
            <a:solidFill>
              <a:srgbClr val="030303"/>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
        <p:nvSpPr>
          <p:cNvPr id="20" name="矩形 19"/>
          <p:cNvSpPr/>
          <p:nvPr/>
        </p:nvSpPr>
        <p:spPr bwMode="auto">
          <a:xfrm>
            <a:off x="6374898" y="2155737"/>
            <a:ext cx="1998019" cy="1337566"/>
          </a:xfrm>
          <a:prstGeom prst="rect">
            <a:avLst/>
          </a:prstGeom>
          <a:blipFill>
            <a:blip r:embed="rId3" cstate="print"/>
            <a:stretch>
              <a:fillRect/>
            </a:stretch>
          </a:blipFill>
          <a:ln w="9525" cap="flat" cmpd="sng" algn="ctr">
            <a:solidFill>
              <a:srgbClr val="030303"/>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
        <p:nvSpPr>
          <p:cNvPr id="21" name="矩形 20"/>
          <p:cNvSpPr/>
          <p:nvPr/>
        </p:nvSpPr>
        <p:spPr bwMode="auto">
          <a:xfrm>
            <a:off x="6374898" y="3618254"/>
            <a:ext cx="1998019" cy="1337566"/>
          </a:xfrm>
          <a:prstGeom prst="rect">
            <a:avLst/>
          </a:prstGeom>
          <a:blipFill>
            <a:blip r:embed="rId4" cstate="print"/>
            <a:stretch>
              <a:fillRect/>
            </a:stretch>
          </a:blipFill>
          <a:ln w="9525" cap="flat" cmpd="sng" algn="ctr">
            <a:solidFill>
              <a:srgbClr val="030303"/>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52"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Scale>
                                      <p:cBhvr>
                                        <p:cTn id="1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5"/>
                                        </p:tgtEl>
                                        <p:attrNameLst>
                                          <p:attrName>ppt_x</p:attrName>
                                          <p:attrName>ppt_y</p:attrName>
                                        </p:attrNameLst>
                                      </p:cBhvr>
                                    </p:animMotion>
                                    <p:animEffect transition="in" filter="fade">
                                      <p:cBhvr>
                                        <p:cTn id="17" dur="1000"/>
                                        <p:tgtEl>
                                          <p:spTgt spid="15"/>
                                        </p:tgtEl>
                                      </p:cBhvr>
                                    </p:animEffect>
                                  </p:childTnLst>
                                </p:cTn>
                              </p:par>
                              <p:par>
                                <p:cTn id="18" presetID="52" presetClass="entr" presetSubtype="0" fill="hold" grpId="0" nodeType="withEffect">
                                  <p:stCondLst>
                                    <p:cond delay="200"/>
                                  </p:stCondLst>
                                  <p:childTnLst>
                                    <p:set>
                                      <p:cBhvr>
                                        <p:cTn id="19" dur="1" fill="hold">
                                          <p:stCondLst>
                                            <p:cond delay="0"/>
                                          </p:stCondLst>
                                        </p:cTn>
                                        <p:tgtEl>
                                          <p:spTgt spid="6"/>
                                        </p:tgtEl>
                                        <p:attrNameLst>
                                          <p:attrName>style.visibility</p:attrName>
                                        </p:attrNameLst>
                                      </p:cBhvr>
                                      <p:to>
                                        <p:strVal val="visible"/>
                                      </p:to>
                                    </p:set>
                                    <p:animScale>
                                      <p:cBhvr>
                                        <p:cTn id="2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6"/>
                                        </p:tgtEl>
                                        <p:attrNameLst>
                                          <p:attrName>ppt_x</p:attrName>
                                          <p:attrName>ppt_y</p:attrName>
                                        </p:attrNameLst>
                                      </p:cBhvr>
                                    </p:animMotion>
                                    <p:animEffect transition="in" filter="fade">
                                      <p:cBhvr>
                                        <p:cTn id="22" dur="1000"/>
                                        <p:tgtEl>
                                          <p:spTgt spid="6"/>
                                        </p:tgtEl>
                                      </p:cBhvr>
                                    </p:animEffect>
                                  </p:childTnLst>
                                </p:cTn>
                              </p:par>
                              <p:par>
                                <p:cTn id="23" presetID="52" presetClass="entr" presetSubtype="0"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Scale>
                                      <p:cBhvr>
                                        <p:cTn id="2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9"/>
                                        </p:tgtEl>
                                        <p:attrNameLst>
                                          <p:attrName>ppt_x</p:attrName>
                                          <p:attrName>ppt_y</p:attrName>
                                        </p:attrNameLst>
                                      </p:cBhvr>
                                    </p:animMotion>
                                    <p:animEffect transition="in" filter="fade">
                                      <p:cBhvr>
                                        <p:cTn id="27" dur="1000"/>
                                        <p:tgtEl>
                                          <p:spTgt spid="9"/>
                                        </p:tgtEl>
                                      </p:cBhvr>
                                    </p:animEffect>
                                  </p:childTnLst>
                                </p:cTn>
                              </p:par>
                              <p:par>
                                <p:cTn id="28" presetID="52" presetClass="entr" presetSubtype="0" fill="hold" grpId="0" nodeType="withEffect">
                                  <p:stCondLst>
                                    <p:cond delay="600"/>
                                  </p:stCondLst>
                                  <p:childTnLst>
                                    <p:set>
                                      <p:cBhvr>
                                        <p:cTn id="29" dur="1" fill="hold">
                                          <p:stCondLst>
                                            <p:cond delay="0"/>
                                          </p:stCondLst>
                                        </p:cTn>
                                        <p:tgtEl>
                                          <p:spTgt spid="12"/>
                                        </p:tgtEl>
                                        <p:attrNameLst>
                                          <p:attrName>style.visibility</p:attrName>
                                        </p:attrNameLst>
                                      </p:cBhvr>
                                      <p:to>
                                        <p:strVal val="visible"/>
                                      </p:to>
                                    </p:set>
                                    <p:animScale>
                                      <p:cBhvr>
                                        <p:cTn id="3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2"/>
                                        </p:tgtEl>
                                        <p:attrNameLst>
                                          <p:attrName>ppt_x</p:attrName>
                                          <p:attrName>ppt_y</p:attrName>
                                        </p:attrNameLst>
                                      </p:cBhvr>
                                    </p:animMotion>
                                    <p:animEffect transition="in" filter="fade">
                                      <p:cBhvr>
                                        <p:cTn id="32" dur="1000"/>
                                        <p:tgtEl>
                                          <p:spTgt spid="12"/>
                                        </p:tgtEl>
                                      </p:cBhvr>
                                    </p:animEffect>
                                  </p:childTnLst>
                                </p:cTn>
                              </p:par>
                            </p:childTnLst>
                          </p:cTn>
                        </p:par>
                        <p:par>
                          <p:cTn id="33" fill="hold">
                            <p:stCondLst>
                              <p:cond delay="1500"/>
                            </p:stCondLst>
                            <p:childTnLst>
                              <p:par>
                                <p:cTn id="34" presetID="31"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 calcmode="lin" valueType="num">
                                      <p:cBhvr>
                                        <p:cTn id="38" dur="500" fill="hold"/>
                                        <p:tgtEl>
                                          <p:spTgt spid="16"/>
                                        </p:tgtEl>
                                        <p:attrNameLst>
                                          <p:attrName>style.rotation</p:attrName>
                                        </p:attrNameLst>
                                      </p:cBhvr>
                                      <p:tavLst>
                                        <p:tav tm="0">
                                          <p:val>
                                            <p:fltVal val="90"/>
                                          </p:val>
                                        </p:tav>
                                        <p:tav tm="100000">
                                          <p:val>
                                            <p:fltVal val="0"/>
                                          </p:val>
                                        </p:tav>
                                      </p:tavLst>
                                    </p:anim>
                                    <p:animEffect transition="in" filter="fade">
                                      <p:cBhvr>
                                        <p:cTn id="39" dur="500"/>
                                        <p:tgtEl>
                                          <p:spTgt spid="16"/>
                                        </p:tgtEl>
                                      </p:cBhvr>
                                    </p:animEffect>
                                  </p:childTnLst>
                                </p:cTn>
                              </p:par>
                            </p:childTnLst>
                          </p:cTn>
                        </p:par>
                        <p:par>
                          <p:cTn id="40" fill="hold">
                            <p:stCondLst>
                              <p:cond delay="2000"/>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300"/>
                                        <p:tgtEl>
                                          <p:spTgt spid="17"/>
                                        </p:tgtEl>
                                      </p:cBhvr>
                                    </p:animEffect>
                                  </p:childTnLst>
                                </p:cTn>
                              </p:par>
                            </p:childTnLst>
                          </p:cTn>
                        </p:par>
                        <p:par>
                          <p:cTn id="44" fill="hold">
                            <p:stCondLst>
                              <p:cond delay="2500"/>
                            </p:stCondLst>
                            <p:childTnLst>
                              <p:par>
                                <p:cTn id="45" presetID="31"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 calcmode="lin" valueType="num">
                                      <p:cBhvr>
                                        <p:cTn id="49" dur="500" fill="hold"/>
                                        <p:tgtEl>
                                          <p:spTgt spid="7"/>
                                        </p:tgtEl>
                                        <p:attrNameLst>
                                          <p:attrName>style.rotation</p:attrName>
                                        </p:attrNameLst>
                                      </p:cBhvr>
                                      <p:tavLst>
                                        <p:tav tm="0">
                                          <p:val>
                                            <p:fltVal val="90"/>
                                          </p:val>
                                        </p:tav>
                                        <p:tav tm="100000">
                                          <p:val>
                                            <p:fltVal val="0"/>
                                          </p:val>
                                        </p:tav>
                                      </p:tavLst>
                                    </p:anim>
                                    <p:animEffect transition="in" filter="fade">
                                      <p:cBhvr>
                                        <p:cTn id="50" dur="500"/>
                                        <p:tgtEl>
                                          <p:spTgt spid="7"/>
                                        </p:tgtEl>
                                      </p:cBhvr>
                                    </p:animEffect>
                                  </p:childTnLst>
                                </p:cTn>
                              </p:par>
                            </p:childTnLst>
                          </p:cTn>
                        </p:par>
                        <p:par>
                          <p:cTn id="51" fill="hold">
                            <p:stCondLst>
                              <p:cond delay="3000"/>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300"/>
                                        <p:tgtEl>
                                          <p:spTgt spid="8"/>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 calcmode="lin" valueType="num">
                                      <p:cBhvr>
                                        <p:cTn id="60" dur="500" fill="hold"/>
                                        <p:tgtEl>
                                          <p:spTgt spid="10"/>
                                        </p:tgtEl>
                                        <p:attrNameLst>
                                          <p:attrName>style.rotation</p:attrName>
                                        </p:attrNameLst>
                                      </p:cBhvr>
                                      <p:tavLst>
                                        <p:tav tm="0">
                                          <p:val>
                                            <p:fltVal val="90"/>
                                          </p:val>
                                        </p:tav>
                                        <p:tav tm="100000">
                                          <p:val>
                                            <p:fltVal val="0"/>
                                          </p:val>
                                        </p:tav>
                                      </p:tavLst>
                                    </p:anim>
                                    <p:animEffect transition="in" filter="fade">
                                      <p:cBhvr>
                                        <p:cTn id="61" dur="500"/>
                                        <p:tgtEl>
                                          <p:spTgt spid="10"/>
                                        </p:tgtEl>
                                      </p:cBhvr>
                                    </p:animEffect>
                                  </p:childTnLst>
                                </p:cTn>
                              </p:par>
                            </p:childTnLst>
                          </p:cTn>
                        </p:par>
                        <p:par>
                          <p:cTn id="62" fill="hold">
                            <p:stCondLst>
                              <p:cond delay="4000"/>
                            </p:stCondLst>
                            <p:childTnLst>
                              <p:par>
                                <p:cTn id="63" presetID="22" presetClass="entr" presetSubtype="1"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up)">
                                      <p:cBhvr>
                                        <p:cTn id="65" dur="300"/>
                                        <p:tgtEl>
                                          <p:spTgt spid="11"/>
                                        </p:tgtEl>
                                      </p:cBhvr>
                                    </p:animEffect>
                                  </p:childTnLst>
                                </p:cTn>
                              </p:par>
                            </p:childTnLst>
                          </p:cTn>
                        </p:par>
                        <p:par>
                          <p:cTn id="66" fill="hold">
                            <p:stCondLst>
                              <p:cond delay="4500"/>
                            </p:stCondLst>
                            <p:childTnLst>
                              <p:par>
                                <p:cTn id="67" presetID="31"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fltVal val="0"/>
                                          </p:val>
                                        </p:tav>
                                        <p:tav tm="100000">
                                          <p:val>
                                            <p:strVal val="#ppt_w"/>
                                          </p:val>
                                        </p:tav>
                                      </p:tavLst>
                                    </p:anim>
                                    <p:anim calcmode="lin" valueType="num">
                                      <p:cBhvr>
                                        <p:cTn id="70" dur="500" fill="hold"/>
                                        <p:tgtEl>
                                          <p:spTgt spid="13"/>
                                        </p:tgtEl>
                                        <p:attrNameLst>
                                          <p:attrName>ppt_h</p:attrName>
                                        </p:attrNameLst>
                                      </p:cBhvr>
                                      <p:tavLst>
                                        <p:tav tm="0">
                                          <p:val>
                                            <p:fltVal val="0"/>
                                          </p:val>
                                        </p:tav>
                                        <p:tav tm="100000">
                                          <p:val>
                                            <p:strVal val="#ppt_h"/>
                                          </p:val>
                                        </p:tav>
                                      </p:tavLst>
                                    </p:anim>
                                    <p:anim calcmode="lin" valueType="num">
                                      <p:cBhvr>
                                        <p:cTn id="71" dur="500" fill="hold"/>
                                        <p:tgtEl>
                                          <p:spTgt spid="13"/>
                                        </p:tgtEl>
                                        <p:attrNameLst>
                                          <p:attrName>style.rotation</p:attrName>
                                        </p:attrNameLst>
                                      </p:cBhvr>
                                      <p:tavLst>
                                        <p:tav tm="0">
                                          <p:val>
                                            <p:fltVal val="90"/>
                                          </p:val>
                                        </p:tav>
                                        <p:tav tm="100000">
                                          <p:val>
                                            <p:fltVal val="0"/>
                                          </p:val>
                                        </p:tav>
                                      </p:tavLst>
                                    </p:anim>
                                    <p:animEffect transition="in" filter="fade">
                                      <p:cBhvr>
                                        <p:cTn id="72" dur="500"/>
                                        <p:tgtEl>
                                          <p:spTgt spid="13"/>
                                        </p:tgtEl>
                                      </p:cBhvr>
                                    </p:animEffect>
                                  </p:childTnLst>
                                </p:cTn>
                              </p:par>
                            </p:childTnLst>
                          </p:cTn>
                        </p:par>
                        <p:par>
                          <p:cTn id="73" fill="hold">
                            <p:stCondLst>
                              <p:cond delay="5000"/>
                            </p:stCondLst>
                            <p:childTnLst>
                              <p:par>
                                <p:cTn id="74" presetID="22" presetClass="entr" presetSubtype="1"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ipe(up)">
                                      <p:cBhvr>
                                        <p:cTn id="76" dur="300"/>
                                        <p:tgtEl>
                                          <p:spTgt spid="14"/>
                                        </p:tgtEl>
                                      </p:cBhvr>
                                    </p:animEffect>
                                  </p:childTnLst>
                                </p:cTn>
                              </p:par>
                            </p:childTnLst>
                          </p:cTn>
                        </p:par>
                        <p:par>
                          <p:cTn id="77" fill="hold">
                            <p:stCondLst>
                              <p:cond delay="5500"/>
                            </p:stCondLst>
                            <p:childTnLst>
                              <p:par>
                                <p:cTn id="78" presetID="22" presetClass="entr" presetSubtype="1"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up)">
                                      <p:cBhvr>
                                        <p:cTn id="80" dur="500"/>
                                        <p:tgtEl>
                                          <p:spTgt spid="18"/>
                                        </p:tgtEl>
                                      </p:cBhvr>
                                    </p:animEffect>
                                  </p:childTnLst>
                                </p:cTn>
                              </p:par>
                            </p:childTnLst>
                          </p:cTn>
                        </p:par>
                        <p:par>
                          <p:cTn id="81" fill="hold">
                            <p:stCondLst>
                              <p:cond delay="6000"/>
                            </p:stCondLst>
                            <p:childTnLst>
                              <p:par>
                                <p:cTn id="82" presetID="22" presetClass="entr" presetSubtype="2"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right)">
                                      <p:cBhvr>
                                        <p:cTn id="84" dur="300"/>
                                        <p:tgtEl>
                                          <p:spTgt spid="19"/>
                                        </p:tgtEl>
                                      </p:cBhvr>
                                    </p:animEffect>
                                  </p:childTnLst>
                                </p:cTn>
                              </p:par>
                              <p:par>
                                <p:cTn id="85" presetID="22" presetClass="entr" presetSubtype="2" fill="hold" grpId="0" nodeType="withEffect">
                                  <p:stCondLst>
                                    <p:cond delay="200"/>
                                  </p:stCondLst>
                                  <p:childTnLst>
                                    <p:set>
                                      <p:cBhvr>
                                        <p:cTn id="86" dur="1" fill="hold">
                                          <p:stCondLst>
                                            <p:cond delay="0"/>
                                          </p:stCondLst>
                                        </p:cTn>
                                        <p:tgtEl>
                                          <p:spTgt spid="20"/>
                                        </p:tgtEl>
                                        <p:attrNameLst>
                                          <p:attrName>style.visibility</p:attrName>
                                        </p:attrNameLst>
                                      </p:cBhvr>
                                      <p:to>
                                        <p:strVal val="visible"/>
                                      </p:to>
                                    </p:set>
                                    <p:animEffect transition="in" filter="wipe(right)">
                                      <p:cBhvr>
                                        <p:cTn id="87" dur="300"/>
                                        <p:tgtEl>
                                          <p:spTgt spid="20"/>
                                        </p:tgtEl>
                                      </p:cBhvr>
                                    </p:animEffect>
                                  </p:childTnLst>
                                </p:cTn>
                              </p:par>
                              <p:par>
                                <p:cTn id="88" presetID="22" presetClass="entr" presetSubtype="2" fill="hold" grpId="0" nodeType="withEffect">
                                  <p:stCondLst>
                                    <p:cond delay="400"/>
                                  </p:stCondLst>
                                  <p:childTnLst>
                                    <p:set>
                                      <p:cBhvr>
                                        <p:cTn id="89" dur="1" fill="hold">
                                          <p:stCondLst>
                                            <p:cond delay="0"/>
                                          </p:stCondLst>
                                        </p:cTn>
                                        <p:tgtEl>
                                          <p:spTgt spid="21"/>
                                        </p:tgtEl>
                                        <p:attrNameLst>
                                          <p:attrName>style.visibility</p:attrName>
                                        </p:attrNameLst>
                                      </p:cBhvr>
                                      <p:to>
                                        <p:strVal val="visible"/>
                                      </p:to>
                                    </p:set>
                                    <p:animEffect transition="in" filter="wipe(right)">
                                      <p:cBhvr>
                                        <p:cTn id="90"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7" grpId="0"/>
      <p:bldP spid="8" grpId="0"/>
      <p:bldP spid="9" grpId="0" animBg="1"/>
      <p:bldP spid="10" grpId="0"/>
      <p:bldP spid="11" grpId="0"/>
      <p:bldP spid="12" grpId="0" animBg="1"/>
      <p:bldP spid="13" grpId="0"/>
      <p:bldP spid="14" grpId="0"/>
      <p:bldP spid="15" grpId="0" animBg="1"/>
      <p:bldP spid="16" grpId="0"/>
      <p:bldP spid="17" grpId="0"/>
      <p:bldP spid="18" grpId="0"/>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smtClean="0">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a:t>
            </a:r>
            <a:r>
              <a:rPr lang="en-US" altLang="zh-CN" sz="2100" smtClean="0">
                <a:latin typeface="Arial" panose="020B0604020202020204" pitchFamily="34" charset="0"/>
                <a:ea typeface="微软雅黑" panose="020B0503020204020204" pitchFamily="34" charset="-122"/>
                <a:cs typeface="Arial" panose="020B0604020202020204" pitchFamily="34" charset="0"/>
              </a:rPr>
              <a:t>02</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endParaRPr lang="zh-CN" altLang="en-US" sz="10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2283190" y="2512817"/>
            <a:ext cx="1657546" cy="1221350"/>
            <a:chOff x="2282892" y="2767021"/>
            <a:chExt cx="1657762" cy="1221509"/>
          </a:xfrm>
        </p:grpSpPr>
        <p:sp>
          <p:nvSpPr>
            <p:cNvPr id="7" name="五边形 6"/>
            <p:cNvSpPr/>
            <p:nvPr/>
          </p:nvSpPr>
          <p:spPr>
            <a:xfrm rot="16200000" flipV="1">
              <a:off x="2501018" y="2548895"/>
              <a:ext cx="1221509" cy="1657762"/>
            </a:xfrm>
            <a:prstGeom prst="homePlate">
              <a:avLst/>
            </a:prstGeom>
            <a:solidFill>
              <a:srgbClr val="030303"/>
            </a:solidFill>
            <a:ln w="25400" cap="flat" cmpd="sng" algn="ctr">
              <a:noFill/>
              <a:prstDash val="solid"/>
            </a:ln>
            <a:effectLst/>
          </p:spPr>
          <p:txBody>
            <a:bodyPr rtlCol="0" anchor="ctr"/>
            <a:lstStyle/>
            <a:p>
              <a:pPr algn="ctr" defTabSz="913765">
                <a:defRPr/>
              </a:pPr>
              <a:endParaRPr lang="zh-CN" altLang="en-US" sz="2400" kern="0">
                <a:solidFill>
                  <a:prstClr val="white"/>
                </a:solidFill>
                <a:latin typeface="Calibri" panose="020F0502020204030204"/>
                <a:ea typeface="宋体" panose="02010600030101010101" pitchFamily="2" charset="-122"/>
              </a:endParaRPr>
            </a:p>
          </p:txBody>
        </p:sp>
        <p:sp>
          <p:nvSpPr>
            <p:cNvPr id="8" name="矩形 7"/>
            <p:cNvSpPr/>
            <p:nvPr/>
          </p:nvSpPr>
          <p:spPr>
            <a:xfrm>
              <a:off x="2354595" y="3395950"/>
              <a:ext cx="1453732" cy="461665"/>
            </a:xfrm>
            <a:prstGeom prst="rect">
              <a:avLst/>
            </a:prstGeom>
          </p:spPr>
          <p:txBody>
            <a:bodyPr wrap="square">
              <a:noAutofit/>
            </a:bodyPr>
            <a:lstStyle/>
            <a:p>
              <a:pPr algn="ctr" defTabSz="913765">
                <a:defRPr/>
              </a:pPr>
              <a:r>
                <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rPr>
                <a:t>工作汇报</a:t>
              </a:r>
              <a:endPar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endParaRPr>
            </a:p>
          </p:txBody>
        </p:sp>
      </p:grpSp>
      <p:grpSp>
        <p:nvGrpSpPr>
          <p:cNvPr id="9" name="组合 8"/>
          <p:cNvGrpSpPr/>
          <p:nvPr/>
        </p:nvGrpSpPr>
        <p:grpSpPr>
          <a:xfrm>
            <a:off x="4231533" y="2512817"/>
            <a:ext cx="1657546" cy="1221350"/>
            <a:chOff x="4231488" y="2767021"/>
            <a:chExt cx="1657762" cy="1221509"/>
          </a:xfrm>
        </p:grpSpPr>
        <p:sp>
          <p:nvSpPr>
            <p:cNvPr id="10" name="五边形 9"/>
            <p:cNvSpPr/>
            <p:nvPr/>
          </p:nvSpPr>
          <p:spPr>
            <a:xfrm rot="16200000" flipV="1">
              <a:off x="4449614" y="2548895"/>
              <a:ext cx="1221509" cy="1657762"/>
            </a:xfrm>
            <a:prstGeom prst="homePlate">
              <a:avLst/>
            </a:prstGeom>
            <a:solidFill>
              <a:srgbClr val="030303"/>
            </a:solidFill>
            <a:ln w="25400" cap="flat" cmpd="sng" algn="ctr">
              <a:noFill/>
              <a:prstDash val="solid"/>
            </a:ln>
            <a:effectLst/>
          </p:spPr>
          <p:txBody>
            <a:bodyPr rtlCol="0" anchor="ctr"/>
            <a:lstStyle/>
            <a:p>
              <a:pPr algn="ctr" defTabSz="913765">
                <a:defRPr/>
              </a:pPr>
              <a:endParaRPr lang="zh-CN" altLang="en-US" sz="2400" kern="0">
                <a:solidFill>
                  <a:prstClr val="white"/>
                </a:solidFill>
                <a:latin typeface="Calibri" panose="020F0502020204030204"/>
                <a:ea typeface="宋体" panose="02010600030101010101" pitchFamily="2" charset="-122"/>
              </a:endParaRPr>
            </a:p>
          </p:txBody>
        </p:sp>
        <p:sp>
          <p:nvSpPr>
            <p:cNvPr id="11" name="矩形 10"/>
            <p:cNvSpPr/>
            <p:nvPr/>
          </p:nvSpPr>
          <p:spPr>
            <a:xfrm>
              <a:off x="4333503" y="3289202"/>
              <a:ext cx="1453732" cy="461665"/>
            </a:xfrm>
            <a:prstGeom prst="rect">
              <a:avLst/>
            </a:prstGeom>
          </p:spPr>
          <p:txBody>
            <a:bodyPr wrap="square">
              <a:noAutofit/>
            </a:bodyPr>
            <a:lstStyle/>
            <a:p>
              <a:pPr algn="ctr" defTabSz="913765">
                <a:defRPr/>
              </a:pPr>
              <a:r>
                <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rPr>
                <a:t>新年计划</a:t>
              </a:r>
              <a:endPar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endParaRPr>
            </a:p>
          </p:txBody>
        </p:sp>
      </p:grpSp>
      <p:grpSp>
        <p:nvGrpSpPr>
          <p:cNvPr id="12" name="组合 11"/>
          <p:cNvGrpSpPr/>
          <p:nvPr/>
        </p:nvGrpSpPr>
        <p:grpSpPr>
          <a:xfrm>
            <a:off x="3257362" y="1771282"/>
            <a:ext cx="1657546" cy="1221350"/>
            <a:chOff x="3257190" y="2025390"/>
            <a:chExt cx="1657762" cy="1221509"/>
          </a:xfrm>
        </p:grpSpPr>
        <p:sp>
          <p:nvSpPr>
            <p:cNvPr id="13" name="五边形 12"/>
            <p:cNvSpPr/>
            <p:nvPr/>
          </p:nvSpPr>
          <p:spPr>
            <a:xfrm rot="5400000">
              <a:off x="3475316" y="1807264"/>
              <a:ext cx="1221509" cy="1657762"/>
            </a:xfrm>
            <a:prstGeom prst="homePlate">
              <a:avLst/>
            </a:prstGeom>
            <a:solidFill>
              <a:srgbClr val="030303"/>
            </a:solidFill>
            <a:ln w="25400" cap="flat" cmpd="sng" algn="ctr">
              <a:noFill/>
              <a:prstDash val="solid"/>
            </a:ln>
            <a:effectLst/>
          </p:spPr>
          <p:txBody>
            <a:bodyPr rtlCol="0" anchor="ctr"/>
            <a:lstStyle/>
            <a:p>
              <a:pPr algn="ctr" defTabSz="913765">
                <a:defRPr/>
              </a:pPr>
              <a:endParaRPr lang="zh-CN" altLang="en-US" sz="2400" kern="0">
                <a:solidFill>
                  <a:prstClr val="white"/>
                </a:solidFill>
                <a:latin typeface="Calibri" panose="020F0502020204030204"/>
                <a:ea typeface="宋体" panose="02010600030101010101" pitchFamily="2" charset="-122"/>
              </a:endParaRPr>
            </a:p>
          </p:txBody>
        </p:sp>
        <p:sp>
          <p:nvSpPr>
            <p:cNvPr id="14" name="矩形 13"/>
            <p:cNvSpPr/>
            <p:nvPr/>
          </p:nvSpPr>
          <p:spPr>
            <a:xfrm>
              <a:off x="3298587" y="2241715"/>
              <a:ext cx="1514348" cy="461665"/>
            </a:xfrm>
            <a:prstGeom prst="rect">
              <a:avLst/>
            </a:prstGeom>
          </p:spPr>
          <p:txBody>
            <a:bodyPr wrap="square">
              <a:noAutofit/>
            </a:bodyPr>
            <a:lstStyle/>
            <a:p>
              <a:pPr algn="ctr" defTabSz="913765">
                <a:defRPr/>
              </a:pPr>
              <a:r>
                <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rPr>
                <a:t>年终总结</a:t>
              </a:r>
              <a:endPar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endParaRPr>
            </a:p>
          </p:txBody>
        </p:sp>
      </p:grpSp>
      <p:grpSp>
        <p:nvGrpSpPr>
          <p:cNvPr id="15" name="组合 14"/>
          <p:cNvGrpSpPr/>
          <p:nvPr/>
        </p:nvGrpSpPr>
        <p:grpSpPr>
          <a:xfrm>
            <a:off x="5205706" y="1771282"/>
            <a:ext cx="1657546" cy="1221350"/>
            <a:chOff x="5205788" y="2025390"/>
            <a:chExt cx="1657762" cy="1221509"/>
          </a:xfrm>
        </p:grpSpPr>
        <p:sp>
          <p:nvSpPr>
            <p:cNvPr id="16" name="五边形 15"/>
            <p:cNvSpPr/>
            <p:nvPr/>
          </p:nvSpPr>
          <p:spPr>
            <a:xfrm rot="5400000">
              <a:off x="5423914" y="1807264"/>
              <a:ext cx="1221509" cy="1657762"/>
            </a:xfrm>
            <a:prstGeom prst="homePlate">
              <a:avLst/>
            </a:prstGeom>
            <a:solidFill>
              <a:srgbClr val="030303"/>
            </a:solidFill>
            <a:ln w="25400" cap="flat" cmpd="sng" algn="ctr">
              <a:noFill/>
              <a:prstDash val="solid"/>
            </a:ln>
            <a:effectLst/>
          </p:spPr>
          <p:txBody>
            <a:bodyPr rtlCol="0" anchor="ctr"/>
            <a:lstStyle/>
            <a:p>
              <a:pPr algn="ctr" defTabSz="913765">
                <a:defRPr/>
              </a:pPr>
              <a:endParaRPr lang="zh-CN" altLang="en-US" sz="2400" kern="0">
                <a:solidFill>
                  <a:prstClr val="white"/>
                </a:solidFill>
                <a:latin typeface="Calibri" panose="020F0502020204030204"/>
                <a:ea typeface="宋体" panose="02010600030101010101" pitchFamily="2" charset="-122"/>
              </a:endParaRPr>
            </a:p>
          </p:txBody>
        </p:sp>
        <p:sp>
          <p:nvSpPr>
            <p:cNvPr id="17" name="矩形 16"/>
            <p:cNvSpPr/>
            <p:nvPr/>
          </p:nvSpPr>
          <p:spPr>
            <a:xfrm>
              <a:off x="5205788" y="2241715"/>
              <a:ext cx="1657762" cy="461665"/>
            </a:xfrm>
            <a:prstGeom prst="rect">
              <a:avLst/>
            </a:prstGeom>
          </p:spPr>
          <p:txBody>
            <a:bodyPr wrap="square">
              <a:noAutofit/>
            </a:bodyPr>
            <a:lstStyle/>
            <a:p>
              <a:pPr algn="ctr" defTabSz="913765">
                <a:defRPr/>
              </a:pPr>
              <a:r>
                <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rPr>
                <a:t>工作报告</a:t>
              </a:r>
              <a:endPar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endParaRPr>
            </a:p>
          </p:txBody>
        </p:sp>
      </p:grpSp>
      <p:cxnSp>
        <p:nvCxnSpPr>
          <p:cNvPr id="18" name="肘形连接符 17"/>
          <p:cNvCxnSpPr>
            <a:stCxn id="13" idx="1"/>
          </p:cNvCxnSpPr>
          <p:nvPr/>
        </p:nvCxnSpPr>
        <p:spPr>
          <a:xfrm rot="16200000" flipV="1">
            <a:off x="3112458" y="936670"/>
            <a:ext cx="556407" cy="1112816"/>
          </a:xfrm>
          <a:prstGeom prst="bentConnector2">
            <a:avLst/>
          </a:prstGeom>
          <a:noFill/>
          <a:ln w="9525" cap="flat" cmpd="sng" algn="ctr">
            <a:solidFill>
              <a:sysClr val="windowText" lastClr="000000">
                <a:lumMod val="75000"/>
                <a:lumOff val="25000"/>
              </a:sysClr>
            </a:solidFill>
            <a:prstDash val="solid"/>
          </a:ln>
          <a:effectLst/>
        </p:spPr>
      </p:cxnSp>
      <p:cxnSp>
        <p:nvCxnSpPr>
          <p:cNvPr id="19" name="肘形连接符 18"/>
          <p:cNvCxnSpPr/>
          <p:nvPr/>
        </p:nvCxnSpPr>
        <p:spPr>
          <a:xfrm rot="5400000" flipH="1" flipV="1">
            <a:off x="6242614" y="1083299"/>
            <a:ext cx="556407" cy="834612"/>
          </a:xfrm>
          <a:prstGeom prst="bentConnector2">
            <a:avLst/>
          </a:prstGeom>
          <a:noFill/>
          <a:ln w="9525" cap="flat" cmpd="sng" algn="ctr">
            <a:solidFill>
              <a:sysClr val="windowText" lastClr="000000">
                <a:lumMod val="75000"/>
                <a:lumOff val="25000"/>
              </a:sysClr>
            </a:solidFill>
            <a:prstDash val="solid"/>
          </a:ln>
          <a:effectLst/>
        </p:spPr>
      </p:cxnSp>
      <p:cxnSp>
        <p:nvCxnSpPr>
          <p:cNvPr id="20" name="肘形连接符 19"/>
          <p:cNvCxnSpPr>
            <a:stCxn id="7" idx="1"/>
          </p:cNvCxnSpPr>
          <p:nvPr/>
        </p:nvCxnSpPr>
        <p:spPr>
          <a:xfrm rot="5400000">
            <a:off x="2468616" y="3577676"/>
            <a:ext cx="486857" cy="799837"/>
          </a:xfrm>
          <a:prstGeom prst="bentConnector2">
            <a:avLst/>
          </a:prstGeom>
          <a:noFill/>
          <a:ln w="9525" cap="flat" cmpd="sng" algn="ctr">
            <a:solidFill>
              <a:sysClr val="windowText" lastClr="000000">
                <a:lumMod val="75000"/>
                <a:lumOff val="25000"/>
              </a:sysClr>
            </a:solidFill>
            <a:prstDash val="solid"/>
          </a:ln>
          <a:effectLst/>
        </p:spPr>
      </p:cxnSp>
      <p:cxnSp>
        <p:nvCxnSpPr>
          <p:cNvPr id="21" name="肘形连接符 20"/>
          <p:cNvCxnSpPr/>
          <p:nvPr/>
        </p:nvCxnSpPr>
        <p:spPr>
          <a:xfrm rot="16200000" flipH="1">
            <a:off x="5203191" y="3591281"/>
            <a:ext cx="479290" cy="765060"/>
          </a:xfrm>
          <a:prstGeom prst="bentConnector2">
            <a:avLst/>
          </a:prstGeom>
          <a:noFill/>
          <a:ln w="9525" cap="flat" cmpd="sng" algn="ctr">
            <a:solidFill>
              <a:sysClr val="windowText" lastClr="000000">
                <a:lumMod val="75000"/>
                <a:lumOff val="25000"/>
              </a:sysClr>
            </a:solidFill>
            <a:prstDash val="solid"/>
          </a:ln>
          <a:effectLst/>
        </p:spPr>
      </p:cxnSp>
      <p:sp>
        <p:nvSpPr>
          <p:cNvPr id="22" name="文本框 81"/>
          <p:cNvSpPr txBox="1">
            <a:spLocks noChangeArrowheads="1"/>
          </p:cNvSpPr>
          <p:nvPr/>
        </p:nvSpPr>
        <p:spPr bwMode="auto">
          <a:xfrm>
            <a:off x="500432" y="1085006"/>
            <a:ext cx="2333820" cy="97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spcAft>
                <a:spcPts val="600"/>
              </a:spcAft>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输入您的标题</a:t>
            </a:r>
            <a:endPar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此处输入您的文本请在此处输入您的文本输入您的文本</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3" name="文本框 81"/>
          <p:cNvSpPr txBox="1">
            <a:spLocks noChangeArrowheads="1"/>
          </p:cNvSpPr>
          <p:nvPr/>
        </p:nvSpPr>
        <p:spPr bwMode="auto">
          <a:xfrm>
            <a:off x="180084" y="3722949"/>
            <a:ext cx="2123723" cy="838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spcAft>
                <a:spcPts val="600"/>
              </a:spcAft>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输入您的标题</a:t>
            </a:r>
            <a:endPar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输入您的文本请在输入您的文本输入您的文本</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4" name="文本框 81"/>
          <p:cNvSpPr txBox="1">
            <a:spLocks noChangeArrowheads="1"/>
          </p:cNvSpPr>
          <p:nvPr/>
        </p:nvSpPr>
        <p:spPr bwMode="auto">
          <a:xfrm>
            <a:off x="6912191" y="1083317"/>
            <a:ext cx="2123723" cy="90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spcAft>
                <a:spcPts val="600"/>
              </a:spcAft>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输入您的标题</a:t>
            </a:r>
            <a:endPar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输入您的文本请在输入您的文本输入您的文本</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5" name="文本框 81"/>
          <p:cNvSpPr txBox="1">
            <a:spLocks noChangeArrowheads="1"/>
          </p:cNvSpPr>
          <p:nvPr/>
        </p:nvSpPr>
        <p:spPr bwMode="auto">
          <a:xfrm>
            <a:off x="5995571" y="3760372"/>
            <a:ext cx="2333820" cy="97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spcAft>
                <a:spcPts val="600"/>
              </a:spcAft>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输入您的标题</a:t>
            </a:r>
            <a:endPar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此处输入您的文本请在此处输入您的文本输入您的文本</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2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7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2" presetClass="entr" presetSubtype="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right)">
                                      <p:cBhvr>
                                        <p:cTn id="36" dur="500"/>
                                        <p:tgtEl>
                                          <p:spTgt spid="23"/>
                                        </p:tgtEl>
                                      </p:cBhvr>
                                    </p:animEffect>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left)">
                                      <p:cBhvr>
                                        <p:cTn id="6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ectangle 15"/>
          <p:cNvSpPr>
            <a:spLocks noChangeArrowheads="1"/>
          </p:cNvSpPr>
          <p:nvPr/>
        </p:nvSpPr>
        <p:spPr bwMode="auto">
          <a:xfrm rot="16200000">
            <a:off x="1591772" y="2580451"/>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7" name="Freeform 16"/>
          <p:cNvSpPr>
            <a:spLocks noEditPoints="1"/>
          </p:cNvSpPr>
          <p:nvPr/>
        </p:nvSpPr>
        <p:spPr bwMode="auto">
          <a:xfrm rot="16200000">
            <a:off x="684163" y="1690448"/>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ysClr val="windowText" lastClr="000000"/>
              </a:solidFill>
            </a:endParaRPr>
          </a:p>
        </p:txBody>
      </p:sp>
      <p:sp>
        <p:nvSpPr>
          <p:cNvPr id="8" name="Rectangle 15"/>
          <p:cNvSpPr>
            <a:spLocks noChangeArrowheads="1"/>
          </p:cNvSpPr>
          <p:nvPr/>
        </p:nvSpPr>
        <p:spPr bwMode="auto">
          <a:xfrm rot="16200000">
            <a:off x="1591772" y="2344327"/>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9" name="Rectangle 15"/>
          <p:cNvSpPr>
            <a:spLocks noChangeArrowheads="1"/>
          </p:cNvSpPr>
          <p:nvPr/>
        </p:nvSpPr>
        <p:spPr bwMode="auto">
          <a:xfrm rot="16200000">
            <a:off x="1591772" y="2108204"/>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10" name="Rectangle 15"/>
          <p:cNvSpPr>
            <a:spLocks noChangeArrowheads="1"/>
          </p:cNvSpPr>
          <p:nvPr/>
        </p:nvSpPr>
        <p:spPr bwMode="auto">
          <a:xfrm rot="16200000">
            <a:off x="3535989" y="2580451"/>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11" name="Freeform 16"/>
          <p:cNvSpPr>
            <a:spLocks noEditPoints="1"/>
          </p:cNvSpPr>
          <p:nvPr/>
        </p:nvSpPr>
        <p:spPr bwMode="auto">
          <a:xfrm rot="16200000">
            <a:off x="2628380" y="1690448"/>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ysClr val="windowText" lastClr="000000"/>
              </a:solidFill>
            </a:endParaRPr>
          </a:p>
        </p:txBody>
      </p:sp>
      <p:sp>
        <p:nvSpPr>
          <p:cNvPr id="12" name="Rectangle 15"/>
          <p:cNvSpPr>
            <a:spLocks noChangeArrowheads="1"/>
          </p:cNvSpPr>
          <p:nvPr/>
        </p:nvSpPr>
        <p:spPr bwMode="auto">
          <a:xfrm rot="16200000">
            <a:off x="3535989" y="2344327"/>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13" name="Rectangle 15"/>
          <p:cNvSpPr>
            <a:spLocks noChangeArrowheads="1"/>
          </p:cNvSpPr>
          <p:nvPr/>
        </p:nvSpPr>
        <p:spPr bwMode="auto">
          <a:xfrm rot="16200000">
            <a:off x="3535989" y="2108204"/>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14" name="Rectangle 15"/>
          <p:cNvSpPr>
            <a:spLocks noChangeArrowheads="1"/>
          </p:cNvSpPr>
          <p:nvPr/>
        </p:nvSpPr>
        <p:spPr bwMode="auto">
          <a:xfrm rot="16200000">
            <a:off x="3535989" y="1876671"/>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15" name="Rectangle 15"/>
          <p:cNvSpPr>
            <a:spLocks noChangeArrowheads="1"/>
          </p:cNvSpPr>
          <p:nvPr/>
        </p:nvSpPr>
        <p:spPr bwMode="auto">
          <a:xfrm rot="16200000">
            <a:off x="5474473" y="2577137"/>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16" name="Freeform 16"/>
          <p:cNvSpPr>
            <a:spLocks noEditPoints="1"/>
          </p:cNvSpPr>
          <p:nvPr/>
        </p:nvSpPr>
        <p:spPr bwMode="auto">
          <a:xfrm rot="16200000">
            <a:off x="4572596" y="1690447"/>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ysClr val="windowText" lastClr="000000"/>
              </a:solidFill>
            </a:endParaRPr>
          </a:p>
        </p:txBody>
      </p:sp>
      <p:sp>
        <p:nvSpPr>
          <p:cNvPr id="17" name="Rectangle 15"/>
          <p:cNvSpPr>
            <a:spLocks noChangeArrowheads="1"/>
          </p:cNvSpPr>
          <p:nvPr/>
        </p:nvSpPr>
        <p:spPr bwMode="auto">
          <a:xfrm rot="16200000">
            <a:off x="5475344" y="2334404"/>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18" name="Rectangle 15"/>
          <p:cNvSpPr>
            <a:spLocks noChangeArrowheads="1"/>
          </p:cNvSpPr>
          <p:nvPr/>
        </p:nvSpPr>
        <p:spPr bwMode="auto">
          <a:xfrm rot="16200000">
            <a:off x="5480205" y="2108203"/>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19" name="Rectangle 15"/>
          <p:cNvSpPr>
            <a:spLocks noChangeArrowheads="1"/>
          </p:cNvSpPr>
          <p:nvPr/>
        </p:nvSpPr>
        <p:spPr bwMode="auto">
          <a:xfrm rot="16200000">
            <a:off x="5475344" y="1901613"/>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20" name="Rectangle 15"/>
          <p:cNvSpPr>
            <a:spLocks noChangeArrowheads="1"/>
          </p:cNvSpPr>
          <p:nvPr/>
        </p:nvSpPr>
        <p:spPr bwMode="auto">
          <a:xfrm rot="16200000">
            <a:off x="5475345" y="1675411"/>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21" name="Rectangle 15"/>
          <p:cNvSpPr>
            <a:spLocks noChangeArrowheads="1"/>
          </p:cNvSpPr>
          <p:nvPr/>
        </p:nvSpPr>
        <p:spPr bwMode="auto">
          <a:xfrm rot="16200000">
            <a:off x="7424421" y="2580450"/>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22" name="Freeform 16"/>
          <p:cNvSpPr>
            <a:spLocks noEditPoints="1"/>
          </p:cNvSpPr>
          <p:nvPr/>
        </p:nvSpPr>
        <p:spPr bwMode="auto">
          <a:xfrm rot="16200000">
            <a:off x="6516812" y="1690447"/>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ysClr val="windowText" lastClr="000000"/>
              </a:solidFill>
            </a:endParaRPr>
          </a:p>
        </p:txBody>
      </p:sp>
      <p:sp>
        <p:nvSpPr>
          <p:cNvPr id="23" name="Rectangle 21"/>
          <p:cNvSpPr>
            <a:spLocks noChangeArrowheads="1"/>
          </p:cNvSpPr>
          <p:nvPr/>
        </p:nvSpPr>
        <p:spPr bwMode="auto">
          <a:xfrm rot="16200000">
            <a:off x="7424421" y="2344326"/>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24" name="Rectangle 15"/>
          <p:cNvSpPr>
            <a:spLocks noChangeArrowheads="1"/>
          </p:cNvSpPr>
          <p:nvPr/>
        </p:nvSpPr>
        <p:spPr bwMode="auto">
          <a:xfrm rot="16200000">
            <a:off x="7424421" y="2108202"/>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25" name="Rectangle 15"/>
          <p:cNvSpPr>
            <a:spLocks noChangeArrowheads="1"/>
          </p:cNvSpPr>
          <p:nvPr/>
        </p:nvSpPr>
        <p:spPr bwMode="auto">
          <a:xfrm rot="16200000">
            <a:off x="7424421" y="1876670"/>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26" name="Rectangle 15"/>
          <p:cNvSpPr>
            <a:spLocks noChangeArrowheads="1"/>
          </p:cNvSpPr>
          <p:nvPr/>
        </p:nvSpPr>
        <p:spPr bwMode="auto">
          <a:xfrm rot="16200000">
            <a:off x="7419561" y="1648408"/>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27" name="Rectangle 15"/>
          <p:cNvSpPr>
            <a:spLocks noChangeArrowheads="1"/>
          </p:cNvSpPr>
          <p:nvPr/>
        </p:nvSpPr>
        <p:spPr bwMode="auto">
          <a:xfrm rot="16200000">
            <a:off x="7424421" y="1424496"/>
            <a:ext cx="138718" cy="549779"/>
          </a:xfrm>
          <a:prstGeom prst="rect">
            <a:avLst/>
          </a:prstGeom>
          <a:solidFill>
            <a:srgbClr val="030303"/>
          </a:solidFill>
          <a:ln>
            <a:noFill/>
          </a:ln>
          <a:effectLst>
            <a:outerShdw blurRad="101600" dist="50800" dir="5400000" sx="103000" sy="103000" algn="ctr" rotWithShape="0">
              <a:srgbClr val="000000">
                <a:alpha val="43137"/>
              </a:srgbClr>
            </a:outerShdw>
          </a:effectLst>
        </p:spPr>
        <p:txBody>
          <a:bodyPr vert="horz" wrap="square" lIns="68580" tIns="34290" rIns="68580" bIns="34290" numCol="1" anchor="t" anchorCtr="0" compatLnSpc="1"/>
          <a:lstStyle/>
          <a:p>
            <a:pPr defTabSz="913765">
              <a:defRPr/>
            </a:pPr>
            <a:endParaRPr lang="zh-CN" altLang="en-US" sz="1015" kern="0">
              <a:solidFill>
                <a:srgbClr val="63A56C"/>
              </a:solidFill>
            </a:endParaRPr>
          </a:p>
        </p:txBody>
      </p:sp>
      <p:sp>
        <p:nvSpPr>
          <p:cNvPr id="28" name="TextBox 25"/>
          <p:cNvSpPr txBox="1"/>
          <p:nvPr/>
        </p:nvSpPr>
        <p:spPr>
          <a:xfrm>
            <a:off x="1336953" y="3188243"/>
            <a:ext cx="645048" cy="392415"/>
          </a:xfrm>
          <a:prstGeom prst="rect">
            <a:avLst/>
          </a:prstGeom>
          <a:noFill/>
        </p:spPr>
        <p:txBody>
          <a:bodyPr wrap="none" lIns="68580" tIns="34290" rIns="68580" bIns="34290" rtlCol="0">
            <a:spAutoFit/>
          </a:bodyPr>
          <a:lstStyle/>
          <a:p>
            <a:pPr defTabSz="913765">
              <a:defRPr/>
            </a:pPr>
            <a:r>
              <a:rPr lang="vi-VN" sz="2100" b="1" kern="0" dirty="0">
                <a:solidFill>
                  <a:srgbClr val="030303"/>
                </a:solidFill>
                <a:latin typeface="Roboto"/>
              </a:rPr>
              <a:t>70%</a:t>
            </a:r>
            <a:endParaRPr lang="vi-VN" sz="2100" b="1" kern="0" dirty="0">
              <a:solidFill>
                <a:srgbClr val="030303"/>
              </a:solidFill>
              <a:latin typeface="Roboto"/>
            </a:endParaRPr>
          </a:p>
        </p:txBody>
      </p:sp>
      <p:sp>
        <p:nvSpPr>
          <p:cNvPr id="29" name="TextBox 26"/>
          <p:cNvSpPr txBox="1"/>
          <p:nvPr/>
        </p:nvSpPr>
        <p:spPr>
          <a:xfrm>
            <a:off x="3286029" y="3188243"/>
            <a:ext cx="645048" cy="392415"/>
          </a:xfrm>
          <a:prstGeom prst="rect">
            <a:avLst/>
          </a:prstGeom>
          <a:noFill/>
        </p:spPr>
        <p:txBody>
          <a:bodyPr wrap="none" lIns="68580" tIns="34290" rIns="68580" bIns="34290" rtlCol="0">
            <a:spAutoFit/>
          </a:bodyPr>
          <a:lstStyle/>
          <a:p>
            <a:pPr defTabSz="913765">
              <a:defRPr/>
            </a:pPr>
            <a:r>
              <a:rPr lang="vi-VN" sz="2100" b="1" kern="0" dirty="0">
                <a:solidFill>
                  <a:srgbClr val="030303"/>
                </a:solidFill>
                <a:latin typeface="Roboto"/>
              </a:rPr>
              <a:t>80%</a:t>
            </a:r>
            <a:endParaRPr lang="vi-VN" sz="2100" b="1" kern="0" dirty="0">
              <a:solidFill>
                <a:srgbClr val="030303"/>
              </a:solidFill>
              <a:latin typeface="Roboto"/>
            </a:endParaRPr>
          </a:p>
        </p:txBody>
      </p:sp>
      <p:sp>
        <p:nvSpPr>
          <p:cNvPr id="30" name="TextBox 27"/>
          <p:cNvSpPr txBox="1"/>
          <p:nvPr/>
        </p:nvSpPr>
        <p:spPr>
          <a:xfrm>
            <a:off x="5268942" y="3187380"/>
            <a:ext cx="645048" cy="392415"/>
          </a:xfrm>
          <a:prstGeom prst="rect">
            <a:avLst/>
          </a:prstGeom>
          <a:noFill/>
        </p:spPr>
        <p:txBody>
          <a:bodyPr wrap="none" lIns="68580" tIns="34290" rIns="68580" bIns="34290" rtlCol="0">
            <a:spAutoFit/>
          </a:bodyPr>
          <a:lstStyle/>
          <a:p>
            <a:pPr defTabSz="913765">
              <a:defRPr/>
            </a:pPr>
            <a:r>
              <a:rPr lang="vi-VN" sz="2100" b="1" kern="0" dirty="0">
                <a:solidFill>
                  <a:srgbClr val="030303"/>
                </a:solidFill>
                <a:latin typeface="Roboto"/>
              </a:rPr>
              <a:t>90%</a:t>
            </a:r>
            <a:endParaRPr lang="vi-VN" sz="2100" b="1" kern="0" dirty="0">
              <a:solidFill>
                <a:srgbClr val="030303"/>
              </a:solidFill>
              <a:latin typeface="Roboto"/>
            </a:endParaRPr>
          </a:p>
        </p:txBody>
      </p:sp>
      <p:sp>
        <p:nvSpPr>
          <p:cNvPr id="31" name="TextBox 28"/>
          <p:cNvSpPr txBox="1"/>
          <p:nvPr/>
        </p:nvSpPr>
        <p:spPr>
          <a:xfrm>
            <a:off x="7130848" y="3188243"/>
            <a:ext cx="798937" cy="392415"/>
          </a:xfrm>
          <a:prstGeom prst="rect">
            <a:avLst/>
          </a:prstGeom>
          <a:noFill/>
        </p:spPr>
        <p:txBody>
          <a:bodyPr wrap="none" lIns="68580" tIns="34290" rIns="68580" bIns="34290" rtlCol="0">
            <a:spAutoFit/>
          </a:bodyPr>
          <a:lstStyle/>
          <a:p>
            <a:pPr defTabSz="913765">
              <a:defRPr/>
            </a:pPr>
            <a:r>
              <a:rPr lang="vi-VN" sz="2100" b="1" kern="0" dirty="0">
                <a:solidFill>
                  <a:srgbClr val="030303"/>
                </a:solidFill>
                <a:latin typeface="Roboto"/>
              </a:rPr>
              <a:t>100%</a:t>
            </a:r>
            <a:endParaRPr lang="vi-VN" sz="2100" b="1" kern="0" dirty="0">
              <a:solidFill>
                <a:srgbClr val="030303"/>
              </a:solidFill>
              <a:latin typeface="Roboto"/>
            </a:endParaRPr>
          </a:p>
        </p:txBody>
      </p:sp>
      <p:sp>
        <p:nvSpPr>
          <p:cNvPr id="32" name="TextBox 29"/>
          <p:cNvSpPr txBox="1"/>
          <p:nvPr/>
        </p:nvSpPr>
        <p:spPr>
          <a:xfrm>
            <a:off x="743326" y="3978790"/>
            <a:ext cx="1861982" cy="746358"/>
          </a:xfrm>
          <a:prstGeom prst="rect">
            <a:avLst/>
          </a:prstGeom>
          <a:noFill/>
        </p:spPr>
        <p:txBody>
          <a:bodyPr wrap="square" lIns="68580" tIns="34290" rIns="68580" bIns="34290" rtlCol="0">
            <a:spAutoFit/>
          </a:bodyPr>
          <a:lstStyle/>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en-US" altLang="zh-CN"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en-US" altLang="zh-CN"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en-US" altLang="zh-CN"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en-US" altLang="zh-CN" sz="1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Rectangle 38"/>
          <p:cNvSpPr/>
          <p:nvPr/>
        </p:nvSpPr>
        <p:spPr>
          <a:xfrm>
            <a:off x="1107923" y="3549447"/>
            <a:ext cx="657872" cy="225126"/>
          </a:xfrm>
          <a:prstGeom prst="rect">
            <a:avLst/>
          </a:prstGeom>
        </p:spPr>
        <p:txBody>
          <a:bodyPr wrap="none" lIns="68580" tIns="34290" rIns="68580" bIns="34290">
            <a:spAutoFit/>
          </a:bodyPr>
          <a:lstStyle/>
          <a:p>
            <a:pPr defTabSz="913765">
              <a:defRPr/>
            </a:pPr>
            <a:r>
              <a:rPr lang="zh-CN" altLang="en-US" sz="1015" b="1"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sz="101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1"/>
          <p:cNvSpPr txBox="1"/>
          <p:nvPr/>
        </p:nvSpPr>
        <p:spPr>
          <a:xfrm>
            <a:off x="2682387" y="3977565"/>
            <a:ext cx="1861982" cy="746358"/>
          </a:xfrm>
          <a:prstGeom prst="rect">
            <a:avLst/>
          </a:prstGeom>
          <a:noFill/>
        </p:spPr>
        <p:txBody>
          <a:bodyPr wrap="square" lIns="68580" tIns="34290" rIns="68580" bIns="34290" rtlCol="0">
            <a:spAutoFit/>
          </a:bodyPr>
          <a:lstStyle/>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Rectangle 40"/>
          <p:cNvSpPr/>
          <p:nvPr/>
        </p:nvSpPr>
        <p:spPr>
          <a:xfrm>
            <a:off x="3047224" y="3550032"/>
            <a:ext cx="657872" cy="225126"/>
          </a:xfrm>
          <a:prstGeom prst="rect">
            <a:avLst/>
          </a:prstGeom>
        </p:spPr>
        <p:txBody>
          <a:bodyPr wrap="none" lIns="68580" tIns="34290" rIns="68580" bIns="34290">
            <a:spAutoFit/>
          </a:bodyPr>
          <a:lstStyle/>
          <a:p>
            <a:pPr defTabSz="913765"/>
            <a:r>
              <a:rPr lang="zh-CN" altLang="en-US" sz="1015" b="1"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01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3"/>
          <p:cNvSpPr txBox="1"/>
          <p:nvPr/>
        </p:nvSpPr>
        <p:spPr>
          <a:xfrm>
            <a:off x="4680609" y="4000946"/>
            <a:ext cx="1861982" cy="746358"/>
          </a:xfrm>
          <a:prstGeom prst="rect">
            <a:avLst/>
          </a:prstGeom>
          <a:noFill/>
        </p:spPr>
        <p:txBody>
          <a:bodyPr wrap="square" lIns="68580" tIns="34290" rIns="68580" bIns="34290" rtlCol="0">
            <a:spAutoFit/>
          </a:bodyPr>
          <a:lstStyle/>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Rectangle 42"/>
          <p:cNvSpPr/>
          <p:nvPr/>
        </p:nvSpPr>
        <p:spPr>
          <a:xfrm>
            <a:off x="5045071" y="3550032"/>
            <a:ext cx="657872" cy="225126"/>
          </a:xfrm>
          <a:prstGeom prst="rect">
            <a:avLst/>
          </a:prstGeom>
        </p:spPr>
        <p:txBody>
          <a:bodyPr wrap="none" lIns="68580" tIns="34290" rIns="68580" bIns="34290">
            <a:spAutoFit/>
          </a:bodyPr>
          <a:lstStyle/>
          <a:p>
            <a:pPr defTabSz="913765"/>
            <a:r>
              <a:rPr lang="zh-CN" altLang="en-US" sz="1015" b="1"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01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35"/>
          <p:cNvSpPr txBox="1"/>
          <p:nvPr/>
        </p:nvSpPr>
        <p:spPr>
          <a:xfrm>
            <a:off x="6743062" y="3975595"/>
            <a:ext cx="1861982" cy="746358"/>
          </a:xfrm>
          <a:prstGeom prst="rect">
            <a:avLst/>
          </a:prstGeom>
          <a:noFill/>
        </p:spPr>
        <p:txBody>
          <a:bodyPr wrap="square" lIns="68580" tIns="34290" rIns="68580" bIns="34290" rtlCol="0">
            <a:spAutoFit/>
          </a:bodyPr>
          <a:lstStyle/>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单击添加文本内容</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Rectangle 44"/>
          <p:cNvSpPr/>
          <p:nvPr/>
        </p:nvSpPr>
        <p:spPr>
          <a:xfrm>
            <a:off x="7123033" y="3550032"/>
            <a:ext cx="657872" cy="225126"/>
          </a:xfrm>
          <a:prstGeom prst="rect">
            <a:avLst/>
          </a:prstGeom>
        </p:spPr>
        <p:txBody>
          <a:bodyPr wrap="none" lIns="68580" tIns="34290" rIns="68580" bIns="34290">
            <a:spAutoFit/>
          </a:bodyPr>
          <a:lstStyle/>
          <a:p>
            <a:pPr defTabSz="913765"/>
            <a:r>
              <a:rPr lang="zh-CN" altLang="en-US" sz="1015" b="1"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01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Chevron 3"/>
          <p:cNvSpPr/>
          <p:nvPr/>
        </p:nvSpPr>
        <p:spPr>
          <a:xfrm>
            <a:off x="2446642" y="2139726"/>
            <a:ext cx="363474" cy="513113"/>
          </a:xfrm>
          <a:prstGeom prst="chevron">
            <a:avLst/>
          </a:prstGeom>
          <a:solidFill>
            <a:srgbClr val="030303"/>
          </a:solidFill>
          <a:ln w="12700" cap="flat" cmpd="sng" algn="ctr">
            <a:noFill/>
            <a:prstDash val="solid"/>
            <a:miter lim="800000"/>
          </a:ln>
          <a:effectLst>
            <a:outerShdw blurRad="101600" dist="50800" dir="5400000" sx="103000" sy="103000" algn="ctr" rotWithShape="0">
              <a:srgbClr val="000000">
                <a:alpha val="43137"/>
              </a:srgbClr>
            </a:outerShdw>
          </a:effectLst>
        </p:spPr>
        <p:txBody>
          <a:bodyPr lIns="68580" tIns="34290" rIns="68580" bIns="34290" rtlCol="0" anchor="ctr"/>
          <a:lstStyle/>
          <a:p>
            <a:pPr algn="ctr" defTabSz="913765">
              <a:defRPr/>
            </a:pPr>
            <a:endParaRPr lang="vi-VN" sz="1015" kern="0">
              <a:solidFill>
                <a:sysClr val="windowText" lastClr="000000"/>
              </a:solidFill>
              <a:latin typeface="Calibri" panose="020F0502020204030204"/>
            </a:endParaRPr>
          </a:p>
        </p:txBody>
      </p:sp>
      <p:sp>
        <p:nvSpPr>
          <p:cNvPr id="43" name="Chevron 45"/>
          <p:cNvSpPr/>
          <p:nvPr/>
        </p:nvSpPr>
        <p:spPr>
          <a:xfrm>
            <a:off x="4390859" y="2135970"/>
            <a:ext cx="363474" cy="513113"/>
          </a:xfrm>
          <a:prstGeom prst="chevron">
            <a:avLst/>
          </a:prstGeom>
          <a:solidFill>
            <a:srgbClr val="030303"/>
          </a:solidFill>
          <a:ln w="12700" cap="flat" cmpd="sng" algn="ctr">
            <a:noFill/>
            <a:prstDash val="solid"/>
            <a:miter lim="800000"/>
          </a:ln>
          <a:effectLst>
            <a:outerShdw blurRad="101600" dist="50800" dir="5400000" sx="103000" sy="103000" algn="ctr" rotWithShape="0">
              <a:srgbClr val="000000">
                <a:alpha val="43137"/>
              </a:srgbClr>
            </a:outerShdw>
          </a:effectLst>
        </p:spPr>
        <p:txBody>
          <a:bodyPr lIns="68580" tIns="34290" rIns="68580" bIns="34290" rtlCol="0" anchor="ctr"/>
          <a:lstStyle/>
          <a:p>
            <a:pPr algn="ctr" defTabSz="913765">
              <a:defRPr/>
            </a:pPr>
            <a:endParaRPr lang="vi-VN" sz="1015" kern="0">
              <a:solidFill>
                <a:sysClr val="windowText" lastClr="000000"/>
              </a:solidFill>
              <a:latin typeface="Calibri" panose="020F0502020204030204"/>
            </a:endParaRPr>
          </a:p>
        </p:txBody>
      </p:sp>
      <p:sp>
        <p:nvSpPr>
          <p:cNvPr id="45" name="Chevron 46"/>
          <p:cNvSpPr/>
          <p:nvPr/>
        </p:nvSpPr>
        <p:spPr>
          <a:xfrm>
            <a:off x="6335075" y="2141136"/>
            <a:ext cx="363474" cy="513113"/>
          </a:xfrm>
          <a:prstGeom prst="chevron">
            <a:avLst/>
          </a:prstGeom>
          <a:solidFill>
            <a:srgbClr val="030303"/>
          </a:solidFill>
          <a:ln w="12700" cap="flat" cmpd="sng" algn="ctr">
            <a:noFill/>
            <a:prstDash val="solid"/>
            <a:miter lim="800000"/>
          </a:ln>
          <a:effectLst>
            <a:outerShdw blurRad="101600" dist="50800" dir="5400000" sx="103000" sy="103000" algn="ctr" rotWithShape="0">
              <a:srgbClr val="000000">
                <a:alpha val="43137"/>
              </a:srgbClr>
            </a:outerShdw>
          </a:effectLst>
        </p:spPr>
        <p:txBody>
          <a:bodyPr lIns="68580" tIns="34290" rIns="68580" bIns="34290" rtlCol="0" anchor="ctr"/>
          <a:lstStyle/>
          <a:p>
            <a:pPr algn="ctr" defTabSz="913765">
              <a:defRPr/>
            </a:pPr>
            <a:endParaRPr lang="vi-VN" sz="1015" kern="0">
              <a:solidFill>
                <a:sysClr val="windowText" lastClr="000000"/>
              </a:solidFill>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250"/>
                                        <p:tgtEl>
                                          <p:spTgt spid="6"/>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250"/>
                                        <p:tgtEl>
                                          <p:spTgt spid="8"/>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250"/>
                                        <p:tgtEl>
                                          <p:spTgt spid="9"/>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childTnLst>
                          </p:cTn>
                        </p:par>
                        <p:par>
                          <p:cTn id="32" fill="hold">
                            <p:stCondLst>
                              <p:cond delay="3000"/>
                            </p:stCondLst>
                            <p:childTnLst>
                              <p:par>
                                <p:cTn id="33" presetID="12" presetClass="entr" presetSubtype="8"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ppt_x</p:attrName>
                                        </p:attrNameLst>
                                      </p:cBhvr>
                                      <p:tavLst>
                                        <p:tav tm="0">
                                          <p:val>
                                            <p:strVal val="#ppt_x-#ppt_w*1.125000"/>
                                          </p:val>
                                        </p:tav>
                                        <p:tav tm="100000">
                                          <p:val>
                                            <p:strVal val="#ppt_x"/>
                                          </p:val>
                                        </p:tav>
                                      </p:tavLst>
                                    </p:anim>
                                    <p:animEffect transition="in" filter="wipe(right)">
                                      <p:cBhvr>
                                        <p:cTn id="36" dur="500"/>
                                        <p:tgtEl>
                                          <p:spTgt spid="42"/>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2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down)">
                                      <p:cBhvr>
                                        <p:cTn id="44" dur="250"/>
                                        <p:tgtEl>
                                          <p:spTgt spid="10"/>
                                        </p:tgtEl>
                                      </p:cBhvr>
                                    </p:animEffect>
                                  </p:childTnLst>
                                </p:cTn>
                              </p:par>
                            </p:childTnLst>
                          </p:cTn>
                        </p:par>
                        <p:par>
                          <p:cTn id="45" fill="hold">
                            <p:stCondLst>
                              <p:cond delay="4500"/>
                            </p:stCondLst>
                            <p:childTnLst>
                              <p:par>
                                <p:cTn id="46" presetID="2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250"/>
                                        <p:tgtEl>
                                          <p:spTgt spid="12"/>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250"/>
                                        <p:tgtEl>
                                          <p:spTgt spid="13"/>
                                        </p:tgtEl>
                                      </p:cBhvr>
                                    </p:animEffect>
                                  </p:childTnLst>
                                </p:cTn>
                              </p:par>
                            </p:childTnLst>
                          </p:cTn>
                        </p:par>
                        <p:par>
                          <p:cTn id="53" fill="hold">
                            <p:stCondLst>
                              <p:cond delay="5500"/>
                            </p:stCondLst>
                            <p:childTnLst>
                              <p:par>
                                <p:cTn id="54" presetID="22" presetClass="entr" presetSubtype="4"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250"/>
                                        <p:tgtEl>
                                          <p:spTgt spid="14"/>
                                        </p:tgtEl>
                                      </p:cBhvr>
                                    </p:animEffect>
                                  </p:childTnLst>
                                </p:cTn>
                              </p:par>
                            </p:childTnLst>
                          </p:cTn>
                        </p:par>
                        <p:par>
                          <p:cTn id="57" fill="hold">
                            <p:stCondLst>
                              <p:cond delay="6000"/>
                            </p:stCondLst>
                            <p:childTnLst>
                              <p:par>
                                <p:cTn id="58" presetID="14" presetClass="entr" presetSubtype="1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randombar(horizontal)">
                                      <p:cBhvr>
                                        <p:cTn id="60" dur="500"/>
                                        <p:tgtEl>
                                          <p:spTgt spid="29"/>
                                        </p:tgtEl>
                                      </p:cBhvr>
                                    </p:animEffect>
                                  </p:childTnLst>
                                </p:cTn>
                              </p:par>
                            </p:childTnLst>
                          </p:cTn>
                        </p:par>
                        <p:par>
                          <p:cTn id="61" fill="hold">
                            <p:stCondLst>
                              <p:cond delay="6500"/>
                            </p:stCondLst>
                            <p:childTnLst>
                              <p:par>
                                <p:cTn id="62" presetID="12" presetClass="entr" presetSubtype="8"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p:tgtEl>
                                          <p:spTgt spid="43"/>
                                        </p:tgtEl>
                                        <p:attrNameLst>
                                          <p:attrName>ppt_x</p:attrName>
                                        </p:attrNameLst>
                                      </p:cBhvr>
                                      <p:tavLst>
                                        <p:tav tm="0">
                                          <p:val>
                                            <p:strVal val="#ppt_x-#ppt_w*1.125000"/>
                                          </p:val>
                                        </p:tav>
                                        <p:tav tm="100000">
                                          <p:val>
                                            <p:strVal val="#ppt_x"/>
                                          </p:val>
                                        </p:tav>
                                      </p:tavLst>
                                    </p:anim>
                                    <p:animEffect transition="in" filter="wipe(right)">
                                      <p:cBhvr>
                                        <p:cTn id="65" dur="500"/>
                                        <p:tgtEl>
                                          <p:spTgt spid="43"/>
                                        </p:tgtEl>
                                      </p:cBhvr>
                                    </p:animEffect>
                                  </p:childTnLst>
                                </p:cTn>
                              </p:par>
                            </p:childTnLst>
                          </p:cTn>
                        </p:par>
                        <p:par>
                          <p:cTn id="66" fill="hold">
                            <p:stCondLst>
                              <p:cond delay="7000"/>
                            </p:stCondLst>
                            <p:childTnLst>
                              <p:par>
                                <p:cTn id="67" presetID="22" presetClass="entr" presetSubtype="4"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down)">
                                      <p:cBhvr>
                                        <p:cTn id="69" dur="500"/>
                                        <p:tgtEl>
                                          <p:spTgt spid="16"/>
                                        </p:tgtEl>
                                      </p:cBhvr>
                                    </p:animEffect>
                                  </p:childTnLst>
                                </p:cTn>
                              </p:par>
                            </p:childTnLst>
                          </p:cTn>
                        </p:par>
                        <p:par>
                          <p:cTn id="70" fill="hold">
                            <p:stCondLst>
                              <p:cond delay="7500"/>
                            </p:stCondLst>
                            <p:childTnLst>
                              <p:par>
                                <p:cTn id="71" presetID="22" presetClass="entr" presetSubtype="4"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down)">
                                      <p:cBhvr>
                                        <p:cTn id="73" dur="250"/>
                                        <p:tgtEl>
                                          <p:spTgt spid="15"/>
                                        </p:tgtEl>
                                      </p:cBhvr>
                                    </p:animEffect>
                                  </p:childTnLst>
                                </p:cTn>
                              </p:par>
                            </p:childTnLst>
                          </p:cTn>
                        </p:par>
                        <p:par>
                          <p:cTn id="74" fill="hold">
                            <p:stCondLst>
                              <p:cond delay="8000"/>
                            </p:stCondLst>
                            <p:childTnLst>
                              <p:par>
                                <p:cTn id="75" presetID="22" presetClass="entr" presetSubtype="4"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250"/>
                                        <p:tgtEl>
                                          <p:spTgt spid="17"/>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down)">
                                      <p:cBhvr>
                                        <p:cTn id="81" dur="250"/>
                                        <p:tgtEl>
                                          <p:spTgt spid="18"/>
                                        </p:tgtEl>
                                      </p:cBhvr>
                                    </p:animEffect>
                                  </p:childTnLst>
                                </p:cTn>
                              </p:par>
                            </p:childTnLst>
                          </p:cTn>
                        </p:par>
                        <p:par>
                          <p:cTn id="82" fill="hold">
                            <p:stCondLst>
                              <p:cond delay="9000"/>
                            </p:stCondLst>
                            <p:childTnLst>
                              <p:par>
                                <p:cTn id="83" presetID="22" presetClass="entr" presetSubtype="4"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down)">
                                      <p:cBhvr>
                                        <p:cTn id="85" dur="250"/>
                                        <p:tgtEl>
                                          <p:spTgt spid="19"/>
                                        </p:tgtEl>
                                      </p:cBhvr>
                                    </p:animEffect>
                                  </p:childTnLst>
                                </p:cTn>
                              </p:par>
                            </p:childTnLst>
                          </p:cTn>
                        </p:par>
                        <p:par>
                          <p:cTn id="86" fill="hold">
                            <p:stCondLst>
                              <p:cond delay="9500"/>
                            </p:stCondLst>
                            <p:childTnLst>
                              <p:par>
                                <p:cTn id="87" presetID="22" presetClass="entr" presetSubtype="4"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down)">
                                      <p:cBhvr>
                                        <p:cTn id="89" dur="250"/>
                                        <p:tgtEl>
                                          <p:spTgt spid="20"/>
                                        </p:tgtEl>
                                      </p:cBhvr>
                                    </p:animEffect>
                                  </p:childTnLst>
                                </p:cTn>
                              </p:par>
                            </p:childTnLst>
                          </p:cTn>
                        </p:par>
                        <p:par>
                          <p:cTn id="90" fill="hold">
                            <p:stCondLst>
                              <p:cond delay="10000"/>
                            </p:stCondLst>
                            <p:childTnLst>
                              <p:par>
                                <p:cTn id="91" presetID="14" presetClass="entr" presetSubtype="1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randombar(horizontal)">
                                      <p:cBhvr>
                                        <p:cTn id="93" dur="500"/>
                                        <p:tgtEl>
                                          <p:spTgt spid="30"/>
                                        </p:tgtEl>
                                      </p:cBhvr>
                                    </p:animEffect>
                                  </p:childTnLst>
                                </p:cTn>
                              </p:par>
                            </p:childTnLst>
                          </p:cTn>
                        </p:par>
                        <p:par>
                          <p:cTn id="94" fill="hold">
                            <p:stCondLst>
                              <p:cond delay="10500"/>
                            </p:stCondLst>
                            <p:childTnLst>
                              <p:par>
                                <p:cTn id="95" presetID="12" presetClass="entr" presetSubtype="8" fill="hold" grpId="0" nodeType="afterEffect">
                                  <p:stCondLst>
                                    <p:cond delay="0"/>
                                  </p:stCondLst>
                                  <p:childTnLst>
                                    <p:set>
                                      <p:cBhvr>
                                        <p:cTn id="96" dur="1" fill="hold">
                                          <p:stCondLst>
                                            <p:cond delay="0"/>
                                          </p:stCondLst>
                                        </p:cTn>
                                        <p:tgtEl>
                                          <p:spTgt spid="45"/>
                                        </p:tgtEl>
                                        <p:attrNameLst>
                                          <p:attrName>style.visibility</p:attrName>
                                        </p:attrNameLst>
                                      </p:cBhvr>
                                      <p:to>
                                        <p:strVal val="visible"/>
                                      </p:to>
                                    </p:set>
                                    <p:anim calcmode="lin" valueType="num">
                                      <p:cBhvr additive="base">
                                        <p:cTn id="97" dur="500"/>
                                        <p:tgtEl>
                                          <p:spTgt spid="45"/>
                                        </p:tgtEl>
                                        <p:attrNameLst>
                                          <p:attrName>ppt_x</p:attrName>
                                        </p:attrNameLst>
                                      </p:cBhvr>
                                      <p:tavLst>
                                        <p:tav tm="0">
                                          <p:val>
                                            <p:strVal val="#ppt_x-#ppt_w*1.125000"/>
                                          </p:val>
                                        </p:tav>
                                        <p:tav tm="100000">
                                          <p:val>
                                            <p:strVal val="#ppt_x"/>
                                          </p:val>
                                        </p:tav>
                                      </p:tavLst>
                                    </p:anim>
                                    <p:animEffect transition="in" filter="wipe(right)">
                                      <p:cBhvr>
                                        <p:cTn id="98" dur="500"/>
                                        <p:tgtEl>
                                          <p:spTgt spid="45"/>
                                        </p:tgtEl>
                                      </p:cBhvr>
                                    </p:animEffect>
                                  </p:childTnLst>
                                </p:cTn>
                              </p:par>
                            </p:childTnLst>
                          </p:cTn>
                        </p:par>
                        <p:par>
                          <p:cTn id="99" fill="hold">
                            <p:stCondLst>
                              <p:cond delay="11000"/>
                            </p:stCondLst>
                            <p:childTnLst>
                              <p:par>
                                <p:cTn id="100" presetID="22" presetClass="entr" presetSubtype="4"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wipe(down)">
                                      <p:cBhvr>
                                        <p:cTn id="102" dur="500"/>
                                        <p:tgtEl>
                                          <p:spTgt spid="22"/>
                                        </p:tgtEl>
                                      </p:cBhvr>
                                    </p:animEffect>
                                  </p:childTnLst>
                                </p:cTn>
                              </p:par>
                            </p:childTnLst>
                          </p:cTn>
                        </p:par>
                        <p:par>
                          <p:cTn id="103" fill="hold">
                            <p:stCondLst>
                              <p:cond delay="11500"/>
                            </p:stCondLst>
                            <p:childTnLst>
                              <p:par>
                                <p:cTn id="104" presetID="22" presetClass="entr" presetSubtype="4" fill="hold" grpId="0" nodeType="after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wipe(down)">
                                      <p:cBhvr>
                                        <p:cTn id="106" dur="250"/>
                                        <p:tgtEl>
                                          <p:spTgt spid="21"/>
                                        </p:tgtEl>
                                      </p:cBhvr>
                                    </p:animEffect>
                                  </p:childTnLst>
                                </p:cTn>
                              </p:par>
                            </p:childTnLst>
                          </p:cTn>
                        </p:par>
                        <p:par>
                          <p:cTn id="107" fill="hold">
                            <p:stCondLst>
                              <p:cond delay="12000"/>
                            </p:stCondLst>
                            <p:childTnLst>
                              <p:par>
                                <p:cTn id="108" presetID="22" presetClass="entr" presetSubtype="4"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wipe(down)">
                                      <p:cBhvr>
                                        <p:cTn id="110" dur="250"/>
                                        <p:tgtEl>
                                          <p:spTgt spid="23"/>
                                        </p:tgtEl>
                                      </p:cBhvr>
                                    </p:animEffect>
                                  </p:childTnLst>
                                </p:cTn>
                              </p:par>
                            </p:childTnLst>
                          </p:cTn>
                        </p:par>
                        <p:par>
                          <p:cTn id="111" fill="hold">
                            <p:stCondLst>
                              <p:cond delay="12500"/>
                            </p:stCondLst>
                            <p:childTnLst>
                              <p:par>
                                <p:cTn id="112" presetID="22" presetClass="entr" presetSubtype="4" fill="hold" grpId="0" nodeType="afterEffect">
                                  <p:stCondLst>
                                    <p:cond delay="0"/>
                                  </p:stCondLst>
                                  <p:childTnLst>
                                    <p:set>
                                      <p:cBhvr>
                                        <p:cTn id="113" dur="1" fill="hold">
                                          <p:stCondLst>
                                            <p:cond delay="0"/>
                                          </p:stCondLst>
                                        </p:cTn>
                                        <p:tgtEl>
                                          <p:spTgt spid="24"/>
                                        </p:tgtEl>
                                        <p:attrNameLst>
                                          <p:attrName>style.visibility</p:attrName>
                                        </p:attrNameLst>
                                      </p:cBhvr>
                                      <p:to>
                                        <p:strVal val="visible"/>
                                      </p:to>
                                    </p:set>
                                    <p:animEffect transition="in" filter="wipe(down)">
                                      <p:cBhvr>
                                        <p:cTn id="114" dur="250"/>
                                        <p:tgtEl>
                                          <p:spTgt spid="24"/>
                                        </p:tgtEl>
                                      </p:cBhvr>
                                    </p:animEffect>
                                  </p:childTnLst>
                                </p:cTn>
                              </p:par>
                            </p:childTnLst>
                          </p:cTn>
                        </p:par>
                        <p:par>
                          <p:cTn id="115" fill="hold">
                            <p:stCondLst>
                              <p:cond delay="13000"/>
                            </p:stCondLst>
                            <p:childTnLst>
                              <p:par>
                                <p:cTn id="116" presetID="22" presetClass="entr" presetSubtype="4" fill="hold" grpId="0" nodeType="after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wipe(down)">
                                      <p:cBhvr>
                                        <p:cTn id="118" dur="250"/>
                                        <p:tgtEl>
                                          <p:spTgt spid="25"/>
                                        </p:tgtEl>
                                      </p:cBhvr>
                                    </p:animEffect>
                                  </p:childTnLst>
                                </p:cTn>
                              </p:par>
                            </p:childTnLst>
                          </p:cTn>
                        </p:par>
                        <p:par>
                          <p:cTn id="119" fill="hold">
                            <p:stCondLst>
                              <p:cond delay="13500"/>
                            </p:stCondLst>
                            <p:childTnLst>
                              <p:par>
                                <p:cTn id="120" presetID="22" presetClass="entr" presetSubtype="4" fill="hold" grpId="0" nodeType="afterEffect">
                                  <p:stCondLst>
                                    <p:cond delay="0"/>
                                  </p:stCondLst>
                                  <p:childTnLst>
                                    <p:set>
                                      <p:cBhvr>
                                        <p:cTn id="121" dur="1" fill="hold">
                                          <p:stCondLst>
                                            <p:cond delay="0"/>
                                          </p:stCondLst>
                                        </p:cTn>
                                        <p:tgtEl>
                                          <p:spTgt spid="26"/>
                                        </p:tgtEl>
                                        <p:attrNameLst>
                                          <p:attrName>style.visibility</p:attrName>
                                        </p:attrNameLst>
                                      </p:cBhvr>
                                      <p:to>
                                        <p:strVal val="visible"/>
                                      </p:to>
                                    </p:set>
                                    <p:animEffect transition="in" filter="wipe(down)">
                                      <p:cBhvr>
                                        <p:cTn id="122" dur="250"/>
                                        <p:tgtEl>
                                          <p:spTgt spid="26"/>
                                        </p:tgtEl>
                                      </p:cBhvr>
                                    </p:animEffect>
                                  </p:childTnLst>
                                </p:cTn>
                              </p:par>
                            </p:childTnLst>
                          </p:cTn>
                        </p:par>
                        <p:par>
                          <p:cTn id="123" fill="hold">
                            <p:stCondLst>
                              <p:cond delay="14000"/>
                            </p:stCondLst>
                            <p:childTnLst>
                              <p:par>
                                <p:cTn id="124" presetID="22" presetClass="entr" presetSubtype="4" fill="hold" grpId="0" nodeType="afterEffect">
                                  <p:stCondLst>
                                    <p:cond delay="0"/>
                                  </p:stCondLst>
                                  <p:childTnLst>
                                    <p:set>
                                      <p:cBhvr>
                                        <p:cTn id="125" dur="1" fill="hold">
                                          <p:stCondLst>
                                            <p:cond delay="0"/>
                                          </p:stCondLst>
                                        </p:cTn>
                                        <p:tgtEl>
                                          <p:spTgt spid="27"/>
                                        </p:tgtEl>
                                        <p:attrNameLst>
                                          <p:attrName>style.visibility</p:attrName>
                                        </p:attrNameLst>
                                      </p:cBhvr>
                                      <p:to>
                                        <p:strVal val="visible"/>
                                      </p:to>
                                    </p:set>
                                    <p:animEffect transition="in" filter="wipe(down)">
                                      <p:cBhvr>
                                        <p:cTn id="126" dur="250"/>
                                        <p:tgtEl>
                                          <p:spTgt spid="27"/>
                                        </p:tgtEl>
                                      </p:cBhvr>
                                    </p:animEffect>
                                  </p:childTnLst>
                                </p:cTn>
                              </p:par>
                            </p:childTnLst>
                          </p:cTn>
                        </p:par>
                        <p:par>
                          <p:cTn id="127" fill="hold">
                            <p:stCondLst>
                              <p:cond delay="14500"/>
                            </p:stCondLst>
                            <p:childTnLst>
                              <p:par>
                                <p:cTn id="128" presetID="14" presetClass="entr" presetSubtype="10" fill="hold" grpId="0" nodeType="afterEffect">
                                  <p:stCondLst>
                                    <p:cond delay="0"/>
                                  </p:stCondLst>
                                  <p:childTnLst>
                                    <p:set>
                                      <p:cBhvr>
                                        <p:cTn id="129" dur="1" fill="hold">
                                          <p:stCondLst>
                                            <p:cond delay="0"/>
                                          </p:stCondLst>
                                        </p:cTn>
                                        <p:tgtEl>
                                          <p:spTgt spid="31"/>
                                        </p:tgtEl>
                                        <p:attrNameLst>
                                          <p:attrName>style.visibility</p:attrName>
                                        </p:attrNameLst>
                                      </p:cBhvr>
                                      <p:to>
                                        <p:strVal val="visible"/>
                                      </p:to>
                                    </p:set>
                                    <p:animEffect transition="in" filter="randombar(horizontal)">
                                      <p:cBhvr>
                                        <p:cTn id="130" dur="500"/>
                                        <p:tgtEl>
                                          <p:spTgt spid="31"/>
                                        </p:tgtEl>
                                      </p:cBhvr>
                                    </p:animEffect>
                                  </p:childTnLst>
                                </p:cTn>
                              </p:par>
                            </p:childTnLst>
                          </p:cTn>
                        </p:par>
                        <p:par>
                          <p:cTn id="131" fill="hold">
                            <p:stCondLst>
                              <p:cond delay="15000"/>
                            </p:stCondLst>
                            <p:childTnLst>
                              <p:par>
                                <p:cTn id="132" presetID="12" presetClass="entr" presetSubtype="1" fill="hold" grpId="0" nodeType="afterEffect">
                                  <p:stCondLst>
                                    <p:cond delay="0"/>
                                  </p:stCondLst>
                                  <p:childTnLst>
                                    <p:set>
                                      <p:cBhvr>
                                        <p:cTn id="133" dur="1" fill="hold">
                                          <p:stCondLst>
                                            <p:cond delay="0"/>
                                          </p:stCondLst>
                                        </p:cTn>
                                        <p:tgtEl>
                                          <p:spTgt spid="35"/>
                                        </p:tgtEl>
                                        <p:attrNameLst>
                                          <p:attrName>style.visibility</p:attrName>
                                        </p:attrNameLst>
                                      </p:cBhvr>
                                      <p:to>
                                        <p:strVal val="visible"/>
                                      </p:to>
                                    </p:set>
                                    <p:anim calcmode="lin" valueType="num">
                                      <p:cBhvr additive="base">
                                        <p:cTn id="134" dur="500"/>
                                        <p:tgtEl>
                                          <p:spTgt spid="35"/>
                                        </p:tgtEl>
                                        <p:attrNameLst>
                                          <p:attrName>ppt_y</p:attrName>
                                        </p:attrNameLst>
                                      </p:cBhvr>
                                      <p:tavLst>
                                        <p:tav tm="0">
                                          <p:val>
                                            <p:strVal val="#ppt_y-#ppt_h*1.125000"/>
                                          </p:val>
                                        </p:tav>
                                        <p:tav tm="100000">
                                          <p:val>
                                            <p:strVal val="#ppt_y"/>
                                          </p:val>
                                        </p:tav>
                                      </p:tavLst>
                                    </p:anim>
                                    <p:animEffect transition="in" filter="wipe(down)">
                                      <p:cBhvr>
                                        <p:cTn id="135" dur="500"/>
                                        <p:tgtEl>
                                          <p:spTgt spid="35"/>
                                        </p:tgtEl>
                                      </p:cBhvr>
                                    </p:animEffect>
                                  </p:childTnLst>
                                </p:cTn>
                              </p:par>
                            </p:childTnLst>
                          </p:cTn>
                        </p:par>
                        <p:par>
                          <p:cTn id="136" fill="hold">
                            <p:stCondLst>
                              <p:cond delay="15500"/>
                            </p:stCondLst>
                            <p:childTnLst>
                              <p:par>
                                <p:cTn id="137" presetID="12" presetClass="entr" presetSubtype="1" fill="hold" grpId="0" nodeType="afterEffect">
                                  <p:stCondLst>
                                    <p:cond delay="0"/>
                                  </p:stCondLst>
                                  <p:childTnLst>
                                    <p:set>
                                      <p:cBhvr>
                                        <p:cTn id="138" dur="1" fill="hold">
                                          <p:stCondLst>
                                            <p:cond delay="0"/>
                                          </p:stCondLst>
                                        </p:cTn>
                                        <p:tgtEl>
                                          <p:spTgt spid="32"/>
                                        </p:tgtEl>
                                        <p:attrNameLst>
                                          <p:attrName>style.visibility</p:attrName>
                                        </p:attrNameLst>
                                      </p:cBhvr>
                                      <p:to>
                                        <p:strVal val="visible"/>
                                      </p:to>
                                    </p:set>
                                    <p:anim calcmode="lin" valueType="num">
                                      <p:cBhvr additive="base">
                                        <p:cTn id="139" dur="500"/>
                                        <p:tgtEl>
                                          <p:spTgt spid="32"/>
                                        </p:tgtEl>
                                        <p:attrNameLst>
                                          <p:attrName>ppt_y</p:attrName>
                                        </p:attrNameLst>
                                      </p:cBhvr>
                                      <p:tavLst>
                                        <p:tav tm="0">
                                          <p:val>
                                            <p:strVal val="#ppt_y-#ppt_h*1.125000"/>
                                          </p:val>
                                        </p:tav>
                                        <p:tav tm="100000">
                                          <p:val>
                                            <p:strVal val="#ppt_y"/>
                                          </p:val>
                                        </p:tav>
                                      </p:tavLst>
                                    </p:anim>
                                    <p:animEffect transition="in" filter="wipe(down)">
                                      <p:cBhvr>
                                        <p:cTn id="140" dur="500"/>
                                        <p:tgtEl>
                                          <p:spTgt spid="32"/>
                                        </p:tgtEl>
                                      </p:cBhvr>
                                    </p:animEffect>
                                  </p:childTnLst>
                                </p:cTn>
                              </p:par>
                            </p:childTnLst>
                          </p:cTn>
                        </p:par>
                        <p:par>
                          <p:cTn id="141" fill="hold">
                            <p:stCondLst>
                              <p:cond delay="16000"/>
                            </p:stCondLst>
                            <p:childTnLst>
                              <p:par>
                                <p:cTn id="142" presetID="12" presetClass="entr" presetSubtype="1" fill="hold" grpId="0" nodeType="afterEffect">
                                  <p:stCondLst>
                                    <p:cond delay="0"/>
                                  </p:stCondLst>
                                  <p:childTnLst>
                                    <p:set>
                                      <p:cBhvr>
                                        <p:cTn id="143" dur="1" fill="hold">
                                          <p:stCondLst>
                                            <p:cond delay="0"/>
                                          </p:stCondLst>
                                        </p:cTn>
                                        <p:tgtEl>
                                          <p:spTgt spid="37"/>
                                        </p:tgtEl>
                                        <p:attrNameLst>
                                          <p:attrName>style.visibility</p:attrName>
                                        </p:attrNameLst>
                                      </p:cBhvr>
                                      <p:to>
                                        <p:strVal val="visible"/>
                                      </p:to>
                                    </p:set>
                                    <p:anim calcmode="lin" valueType="num">
                                      <p:cBhvr additive="base">
                                        <p:cTn id="144" dur="500"/>
                                        <p:tgtEl>
                                          <p:spTgt spid="37"/>
                                        </p:tgtEl>
                                        <p:attrNameLst>
                                          <p:attrName>ppt_y</p:attrName>
                                        </p:attrNameLst>
                                      </p:cBhvr>
                                      <p:tavLst>
                                        <p:tav tm="0">
                                          <p:val>
                                            <p:strVal val="#ppt_y-#ppt_h*1.125000"/>
                                          </p:val>
                                        </p:tav>
                                        <p:tav tm="100000">
                                          <p:val>
                                            <p:strVal val="#ppt_y"/>
                                          </p:val>
                                        </p:tav>
                                      </p:tavLst>
                                    </p:anim>
                                    <p:animEffect transition="in" filter="wipe(down)">
                                      <p:cBhvr>
                                        <p:cTn id="145" dur="500"/>
                                        <p:tgtEl>
                                          <p:spTgt spid="37"/>
                                        </p:tgtEl>
                                      </p:cBhvr>
                                    </p:animEffect>
                                  </p:childTnLst>
                                </p:cTn>
                              </p:par>
                            </p:childTnLst>
                          </p:cTn>
                        </p:par>
                        <p:par>
                          <p:cTn id="146" fill="hold">
                            <p:stCondLst>
                              <p:cond delay="16500"/>
                            </p:stCondLst>
                            <p:childTnLst>
                              <p:par>
                                <p:cTn id="147" presetID="12" presetClass="entr" presetSubtype="1" fill="hold" grpId="0" nodeType="afterEffect">
                                  <p:stCondLst>
                                    <p:cond delay="0"/>
                                  </p:stCondLst>
                                  <p:childTnLst>
                                    <p:set>
                                      <p:cBhvr>
                                        <p:cTn id="148" dur="1" fill="hold">
                                          <p:stCondLst>
                                            <p:cond delay="0"/>
                                          </p:stCondLst>
                                        </p:cTn>
                                        <p:tgtEl>
                                          <p:spTgt spid="36"/>
                                        </p:tgtEl>
                                        <p:attrNameLst>
                                          <p:attrName>style.visibility</p:attrName>
                                        </p:attrNameLst>
                                      </p:cBhvr>
                                      <p:to>
                                        <p:strVal val="visible"/>
                                      </p:to>
                                    </p:set>
                                    <p:anim calcmode="lin" valueType="num">
                                      <p:cBhvr additive="base">
                                        <p:cTn id="149" dur="500"/>
                                        <p:tgtEl>
                                          <p:spTgt spid="36"/>
                                        </p:tgtEl>
                                        <p:attrNameLst>
                                          <p:attrName>ppt_y</p:attrName>
                                        </p:attrNameLst>
                                      </p:cBhvr>
                                      <p:tavLst>
                                        <p:tav tm="0">
                                          <p:val>
                                            <p:strVal val="#ppt_y-#ppt_h*1.125000"/>
                                          </p:val>
                                        </p:tav>
                                        <p:tav tm="100000">
                                          <p:val>
                                            <p:strVal val="#ppt_y"/>
                                          </p:val>
                                        </p:tav>
                                      </p:tavLst>
                                    </p:anim>
                                    <p:animEffect transition="in" filter="wipe(down)">
                                      <p:cBhvr>
                                        <p:cTn id="150" dur="500"/>
                                        <p:tgtEl>
                                          <p:spTgt spid="36"/>
                                        </p:tgtEl>
                                      </p:cBhvr>
                                    </p:animEffect>
                                  </p:childTnLst>
                                </p:cTn>
                              </p:par>
                            </p:childTnLst>
                          </p:cTn>
                        </p:par>
                        <p:par>
                          <p:cTn id="151" fill="hold">
                            <p:stCondLst>
                              <p:cond delay="17000"/>
                            </p:stCondLst>
                            <p:childTnLst>
                              <p:par>
                                <p:cTn id="152" presetID="12" presetClass="entr" presetSubtype="1" fill="hold" grpId="0" nodeType="afterEffect">
                                  <p:stCondLst>
                                    <p:cond delay="0"/>
                                  </p:stCondLst>
                                  <p:childTnLst>
                                    <p:set>
                                      <p:cBhvr>
                                        <p:cTn id="153" dur="1" fill="hold">
                                          <p:stCondLst>
                                            <p:cond delay="0"/>
                                          </p:stCondLst>
                                        </p:cTn>
                                        <p:tgtEl>
                                          <p:spTgt spid="39"/>
                                        </p:tgtEl>
                                        <p:attrNameLst>
                                          <p:attrName>style.visibility</p:attrName>
                                        </p:attrNameLst>
                                      </p:cBhvr>
                                      <p:to>
                                        <p:strVal val="visible"/>
                                      </p:to>
                                    </p:set>
                                    <p:anim calcmode="lin" valueType="num">
                                      <p:cBhvr additive="base">
                                        <p:cTn id="154" dur="500"/>
                                        <p:tgtEl>
                                          <p:spTgt spid="39"/>
                                        </p:tgtEl>
                                        <p:attrNameLst>
                                          <p:attrName>ppt_y</p:attrName>
                                        </p:attrNameLst>
                                      </p:cBhvr>
                                      <p:tavLst>
                                        <p:tav tm="0">
                                          <p:val>
                                            <p:strVal val="#ppt_y-#ppt_h*1.125000"/>
                                          </p:val>
                                        </p:tav>
                                        <p:tav tm="100000">
                                          <p:val>
                                            <p:strVal val="#ppt_y"/>
                                          </p:val>
                                        </p:tav>
                                      </p:tavLst>
                                    </p:anim>
                                    <p:animEffect transition="in" filter="wipe(down)">
                                      <p:cBhvr>
                                        <p:cTn id="155" dur="500"/>
                                        <p:tgtEl>
                                          <p:spTgt spid="39"/>
                                        </p:tgtEl>
                                      </p:cBhvr>
                                    </p:animEffect>
                                  </p:childTnLst>
                                </p:cTn>
                              </p:par>
                            </p:childTnLst>
                          </p:cTn>
                        </p:par>
                        <p:par>
                          <p:cTn id="156" fill="hold">
                            <p:stCondLst>
                              <p:cond delay="17500"/>
                            </p:stCondLst>
                            <p:childTnLst>
                              <p:par>
                                <p:cTn id="157" presetID="12" presetClass="entr" presetSubtype="1" fill="hold" grpId="0" nodeType="afterEffect">
                                  <p:stCondLst>
                                    <p:cond delay="0"/>
                                  </p:stCondLst>
                                  <p:childTnLst>
                                    <p:set>
                                      <p:cBhvr>
                                        <p:cTn id="158" dur="1" fill="hold">
                                          <p:stCondLst>
                                            <p:cond delay="0"/>
                                          </p:stCondLst>
                                        </p:cTn>
                                        <p:tgtEl>
                                          <p:spTgt spid="38"/>
                                        </p:tgtEl>
                                        <p:attrNameLst>
                                          <p:attrName>style.visibility</p:attrName>
                                        </p:attrNameLst>
                                      </p:cBhvr>
                                      <p:to>
                                        <p:strVal val="visible"/>
                                      </p:to>
                                    </p:set>
                                    <p:anim calcmode="lin" valueType="num">
                                      <p:cBhvr additive="base">
                                        <p:cTn id="159" dur="500"/>
                                        <p:tgtEl>
                                          <p:spTgt spid="38"/>
                                        </p:tgtEl>
                                        <p:attrNameLst>
                                          <p:attrName>ppt_y</p:attrName>
                                        </p:attrNameLst>
                                      </p:cBhvr>
                                      <p:tavLst>
                                        <p:tav tm="0">
                                          <p:val>
                                            <p:strVal val="#ppt_y-#ppt_h*1.125000"/>
                                          </p:val>
                                        </p:tav>
                                        <p:tav tm="100000">
                                          <p:val>
                                            <p:strVal val="#ppt_y"/>
                                          </p:val>
                                        </p:tav>
                                      </p:tavLst>
                                    </p:anim>
                                    <p:animEffect transition="in" filter="wipe(down)">
                                      <p:cBhvr>
                                        <p:cTn id="160" dur="500"/>
                                        <p:tgtEl>
                                          <p:spTgt spid="38"/>
                                        </p:tgtEl>
                                      </p:cBhvr>
                                    </p:animEffect>
                                  </p:childTnLst>
                                </p:cTn>
                              </p:par>
                            </p:childTnLst>
                          </p:cTn>
                        </p:par>
                        <p:par>
                          <p:cTn id="161" fill="hold">
                            <p:stCondLst>
                              <p:cond delay="18000"/>
                            </p:stCondLst>
                            <p:childTnLst>
                              <p:par>
                                <p:cTn id="162" presetID="12" presetClass="entr" presetSubtype="1" fill="hold" grpId="0" nodeType="afterEffect">
                                  <p:stCondLst>
                                    <p:cond delay="0"/>
                                  </p:stCondLst>
                                  <p:childTnLst>
                                    <p:set>
                                      <p:cBhvr>
                                        <p:cTn id="163" dur="1" fill="hold">
                                          <p:stCondLst>
                                            <p:cond delay="0"/>
                                          </p:stCondLst>
                                        </p:cTn>
                                        <p:tgtEl>
                                          <p:spTgt spid="41"/>
                                        </p:tgtEl>
                                        <p:attrNameLst>
                                          <p:attrName>style.visibility</p:attrName>
                                        </p:attrNameLst>
                                      </p:cBhvr>
                                      <p:to>
                                        <p:strVal val="visible"/>
                                      </p:to>
                                    </p:set>
                                    <p:anim calcmode="lin" valueType="num">
                                      <p:cBhvr additive="base">
                                        <p:cTn id="164" dur="500"/>
                                        <p:tgtEl>
                                          <p:spTgt spid="41"/>
                                        </p:tgtEl>
                                        <p:attrNameLst>
                                          <p:attrName>ppt_y</p:attrName>
                                        </p:attrNameLst>
                                      </p:cBhvr>
                                      <p:tavLst>
                                        <p:tav tm="0">
                                          <p:val>
                                            <p:strVal val="#ppt_y-#ppt_h*1.125000"/>
                                          </p:val>
                                        </p:tav>
                                        <p:tav tm="100000">
                                          <p:val>
                                            <p:strVal val="#ppt_y"/>
                                          </p:val>
                                        </p:tav>
                                      </p:tavLst>
                                    </p:anim>
                                    <p:animEffect transition="in" filter="wipe(down)">
                                      <p:cBhvr>
                                        <p:cTn id="165" dur="500"/>
                                        <p:tgtEl>
                                          <p:spTgt spid="41"/>
                                        </p:tgtEl>
                                      </p:cBhvr>
                                    </p:animEffect>
                                  </p:childTnLst>
                                </p:cTn>
                              </p:par>
                            </p:childTnLst>
                          </p:cTn>
                        </p:par>
                        <p:par>
                          <p:cTn id="166" fill="hold">
                            <p:stCondLst>
                              <p:cond delay="18500"/>
                            </p:stCondLst>
                            <p:childTnLst>
                              <p:par>
                                <p:cTn id="167" presetID="12" presetClass="entr" presetSubtype="1" fill="hold" grpId="0" nodeType="afterEffect">
                                  <p:stCondLst>
                                    <p:cond delay="0"/>
                                  </p:stCondLst>
                                  <p:childTnLst>
                                    <p:set>
                                      <p:cBhvr>
                                        <p:cTn id="168" dur="1" fill="hold">
                                          <p:stCondLst>
                                            <p:cond delay="0"/>
                                          </p:stCondLst>
                                        </p:cTn>
                                        <p:tgtEl>
                                          <p:spTgt spid="40"/>
                                        </p:tgtEl>
                                        <p:attrNameLst>
                                          <p:attrName>style.visibility</p:attrName>
                                        </p:attrNameLst>
                                      </p:cBhvr>
                                      <p:to>
                                        <p:strVal val="visible"/>
                                      </p:to>
                                    </p:set>
                                    <p:anim calcmode="lin" valueType="num">
                                      <p:cBhvr additive="base">
                                        <p:cTn id="169" dur="500"/>
                                        <p:tgtEl>
                                          <p:spTgt spid="40"/>
                                        </p:tgtEl>
                                        <p:attrNameLst>
                                          <p:attrName>ppt_y</p:attrName>
                                        </p:attrNameLst>
                                      </p:cBhvr>
                                      <p:tavLst>
                                        <p:tav tm="0">
                                          <p:val>
                                            <p:strVal val="#ppt_y-#ppt_h*1.125000"/>
                                          </p:val>
                                        </p:tav>
                                        <p:tav tm="100000">
                                          <p:val>
                                            <p:strVal val="#ppt_y"/>
                                          </p:val>
                                        </p:tav>
                                      </p:tavLst>
                                    </p:anim>
                                    <p:animEffect transition="in" filter="wipe(down)">
                                      <p:cBhvr>
                                        <p:cTn id="17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p:bldP spid="35" grpId="0"/>
      <p:bldP spid="36" grpId="0"/>
      <p:bldP spid="37" grpId="0"/>
      <p:bldP spid="38" grpId="0"/>
      <p:bldP spid="39" grpId="0"/>
      <p:bldP spid="40" grpId="0"/>
      <p:bldP spid="41" grpId="0"/>
      <p:bldP spid="42" grpId="0" animBg="1"/>
      <p:bldP spid="43" grpId="0" animBg="1"/>
      <p:bldP spid="4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Oval 2"/>
          <p:cNvSpPr>
            <a:spLocks noChangeArrowheads="1"/>
          </p:cNvSpPr>
          <p:nvPr/>
        </p:nvSpPr>
        <p:spPr bwMode="auto">
          <a:xfrm>
            <a:off x="2733996" y="1285108"/>
            <a:ext cx="3465468" cy="3273665"/>
          </a:xfrm>
          <a:prstGeom prst="ellipse">
            <a:avLst/>
          </a:prstGeom>
          <a:noFill/>
          <a:ln w="12700" cap="flat" cmpd="sng">
            <a:solidFill>
              <a:srgbClr val="030303"/>
            </a:solidFill>
            <a:prstDash val="sysDot"/>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ABB58B"/>
              </a:solidFill>
              <a:effectLst/>
              <a:uLnTx/>
              <a:uFillTx/>
              <a:latin typeface="微软雅黑" panose="020B0503020204020204" pitchFamily="34" charset="-122"/>
            </a:endParaRPr>
          </a:p>
        </p:txBody>
      </p:sp>
      <p:sp>
        <p:nvSpPr>
          <p:cNvPr id="7" name="Oval 3"/>
          <p:cNvSpPr>
            <a:spLocks noChangeArrowheads="1"/>
          </p:cNvSpPr>
          <p:nvPr/>
        </p:nvSpPr>
        <p:spPr bwMode="auto">
          <a:xfrm>
            <a:off x="2935182" y="1477692"/>
            <a:ext cx="3019813" cy="2907644"/>
          </a:xfrm>
          <a:prstGeom prst="ellipse">
            <a:avLst/>
          </a:prstGeom>
          <a:noFill/>
          <a:ln w="12700" cap="flat" cmpd="sng">
            <a:solidFill>
              <a:srgbClr val="030303"/>
            </a:solidFill>
            <a:prstDash val="sysDot"/>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solidFill>
                  <a:sysClr val="windowText" lastClr="000000"/>
                </a:solidFill>
              </a:ln>
              <a:solidFill>
                <a:srgbClr val="ABB58B"/>
              </a:solidFill>
              <a:effectLst/>
              <a:uLnTx/>
              <a:uFillTx/>
              <a:latin typeface="微软雅黑" panose="020B0503020204020204" pitchFamily="34" charset="-122"/>
            </a:endParaRPr>
          </a:p>
        </p:txBody>
      </p:sp>
      <p:sp>
        <p:nvSpPr>
          <p:cNvPr id="8" name="Oval 4"/>
          <p:cNvSpPr>
            <a:spLocks noChangeArrowheads="1"/>
          </p:cNvSpPr>
          <p:nvPr/>
        </p:nvSpPr>
        <p:spPr bwMode="auto">
          <a:xfrm>
            <a:off x="3159022" y="1678712"/>
            <a:ext cx="2572128" cy="2476784"/>
          </a:xfrm>
          <a:prstGeom prst="ellipse">
            <a:avLst/>
          </a:prstGeom>
          <a:noFill/>
          <a:ln w="12700" cap="flat" cmpd="sng">
            <a:solidFill>
              <a:srgbClr val="030303"/>
            </a:solidFill>
            <a:prstDash val="sysDot"/>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ABB58B"/>
              </a:solidFill>
              <a:effectLst/>
              <a:uLnTx/>
              <a:uFillTx/>
              <a:latin typeface="微软雅黑" panose="020B0503020204020204" pitchFamily="34" charset="-122"/>
            </a:endParaRPr>
          </a:p>
        </p:txBody>
      </p:sp>
      <p:grpSp>
        <p:nvGrpSpPr>
          <p:cNvPr id="9" name="组合 8"/>
          <p:cNvGrpSpPr/>
          <p:nvPr/>
        </p:nvGrpSpPr>
        <p:grpSpPr>
          <a:xfrm>
            <a:off x="2398739" y="987351"/>
            <a:ext cx="4045471" cy="3496172"/>
            <a:chOff x="2427287" y="1527771"/>
            <a:chExt cx="4418013" cy="4073523"/>
          </a:xfrm>
        </p:grpSpPr>
        <p:sp>
          <p:nvSpPr>
            <p:cNvPr id="10" name="AutoShape 5"/>
            <p:cNvSpPr>
              <a:spLocks noChangeArrowheads="1"/>
            </p:cNvSpPr>
            <p:nvPr/>
          </p:nvSpPr>
          <p:spPr bwMode="auto">
            <a:xfrm rot="9044364">
              <a:off x="2427287" y="3731219"/>
              <a:ext cx="1871663" cy="1857375"/>
            </a:xfrm>
            <a:prstGeom prst="chevron">
              <a:avLst>
                <a:gd name="adj" fmla="val 28631"/>
              </a:avLst>
            </a:prstGeom>
            <a:solidFill>
              <a:srgbClr val="030303"/>
            </a:solidFill>
            <a:ln w="9525">
              <a:noFill/>
              <a:miter lim="800000"/>
            </a:ln>
            <a:effectLst/>
            <a:scene3d>
              <a:camera prst="orthographicFront">
                <a:rot lat="0" lon="0" rev="0"/>
              </a:camera>
              <a:lightRig rig="balanced" dir="b">
                <a:rot lat="0" lon="0" rev="8700000"/>
              </a:lightRig>
            </a:scene3d>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ABB58B"/>
                </a:solidFill>
                <a:effectLst/>
                <a:uLnTx/>
                <a:uFillTx/>
                <a:latin typeface="微软雅黑" panose="020B0503020204020204" pitchFamily="34" charset="-122"/>
              </a:endParaRPr>
            </a:p>
          </p:txBody>
        </p:sp>
        <p:sp>
          <p:nvSpPr>
            <p:cNvPr id="11" name="AutoShape 6"/>
            <p:cNvSpPr>
              <a:spLocks noChangeArrowheads="1"/>
            </p:cNvSpPr>
            <p:nvPr/>
          </p:nvSpPr>
          <p:spPr bwMode="auto">
            <a:xfrm rot="16200000">
              <a:off x="3704432" y="1536501"/>
              <a:ext cx="1873250" cy="1855790"/>
            </a:xfrm>
            <a:prstGeom prst="chevron">
              <a:avLst>
                <a:gd name="adj" fmla="val 28679"/>
              </a:avLst>
            </a:prstGeom>
            <a:solidFill>
              <a:srgbClr val="030303"/>
            </a:solidFill>
            <a:ln w="9525">
              <a:noFill/>
              <a:miter lim="800000"/>
            </a:ln>
            <a:effectLst/>
            <a:scene3d>
              <a:camera prst="orthographicFront">
                <a:rot lat="0" lon="0" rev="0"/>
              </a:camera>
              <a:lightRig rig="balanced" dir="b">
                <a:rot lat="0" lon="0" rev="8700000"/>
              </a:lightRig>
            </a:scene3d>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ABB58B"/>
                </a:solidFill>
                <a:effectLst/>
                <a:uLnTx/>
                <a:uFillTx/>
                <a:latin typeface="微软雅黑" panose="020B0503020204020204" pitchFamily="34" charset="-122"/>
              </a:endParaRPr>
            </a:p>
          </p:txBody>
        </p:sp>
        <p:sp>
          <p:nvSpPr>
            <p:cNvPr id="12" name="AutoShape 7"/>
            <p:cNvSpPr>
              <a:spLocks noChangeArrowheads="1"/>
            </p:cNvSpPr>
            <p:nvPr/>
          </p:nvSpPr>
          <p:spPr bwMode="auto">
            <a:xfrm rot="1788254">
              <a:off x="4973637" y="3743919"/>
              <a:ext cx="1871663" cy="1857375"/>
            </a:xfrm>
            <a:prstGeom prst="chevron">
              <a:avLst>
                <a:gd name="adj" fmla="val 28631"/>
              </a:avLst>
            </a:prstGeom>
            <a:solidFill>
              <a:srgbClr val="030303"/>
            </a:solidFill>
            <a:ln w="9525">
              <a:noFill/>
              <a:miter lim="800000"/>
            </a:ln>
            <a:effectLst/>
            <a:scene3d>
              <a:camera prst="orthographicFront">
                <a:rot lat="0" lon="0" rev="0"/>
              </a:camera>
              <a:lightRig rig="balanced" dir="b">
                <a:rot lat="0" lon="0" rev="8700000"/>
              </a:lightRig>
            </a:scene3d>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ABB58B"/>
                </a:solidFill>
                <a:effectLst/>
                <a:uLnTx/>
                <a:uFillTx/>
                <a:latin typeface="微软雅黑" panose="020B0503020204020204" pitchFamily="34" charset="-122"/>
              </a:endParaRPr>
            </a:p>
          </p:txBody>
        </p:sp>
      </p:grpSp>
      <p:sp>
        <p:nvSpPr>
          <p:cNvPr id="13" name="Rectangle 8"/>
          <p:cNvSpPr>
            <a:spLocks noChangeArrowheads="1"/>
          </p:cNvSpPr>
          <p:nvPr/>
        </p:nvSpPr>
        <p:spPr bwMode="auto">
          <a:xfrm>
            <a:off x="3756099" y="1491289"/>
            <a:ext cx="1504950" cy="338554"/>
          </a:xfrm>
          <a:prstGeom prst="rect">
            <a:avLst/>
          </a:prstGeom>
          <a:noFill/>
          <a:ln w="9525">
            <a:noFill/>
            <a:miter lim="800000"/>
          </a:ln>
          <a:effectLst/>
        </p:spPr>
        <p:txBody>
          <a:bodyPr>
            <a:spAutoFit/>
          </a:bodyPr>
          <a:lstStyle/>
          <a:p>
            <a:pPr defTabSz="914400" eaLnBrk="0" hangingPunct="0"/>
            <a:r>
              <a:rPr lang="zh-CN" altLang="en-US" sz="1600" dirty="0">
                <a:solidFill>
                  <a:srgbClr val="FFFBFC"/>
                </a:solidFill>
                <a:latin typeface="微软雅黑" panose="020B0503020204020204" pitchFamily="34" charset="-122"/>
              </a:rPr>
              <a:t>点击输入文字</a:t>
            </a:r>
            <a:endParaRPr lang="zh-CN" altLang="en-US" sz="1600" dirty="0">
              <a:solidFill>
                <a:srgbClr val="FFFBFC"/>
              </a:solidFill>
              <a:latin typeface="微软雅黑" panose="020B0503020204020204" pitchFamily="34" charset="-122"/>
            </a:endParaRPr>
          </a:p>
        </p:txBody>
      </p:sp>
      <p:sp>
        <p:nvSpPr>
          <p:cNvPr id="14" name="Text Box 9"/>
          <p:cNvSpPr txBox="1">
            <a:spLocks noChangeArrowheads="1"/>
          </p:cNvSpPr>
          <p:nvPr/>
        </p:nvSpPr>
        <p:spPr bwMode="auto">
          <a:xfrm>
            <a:off x="5851039" y="771550"/>
            <a:ext cx="1804988" cy="1160318"/>
          </a:xfrm>
          <a:prstGeom prst="rect">
            <a:avLst/>
          </a:prstGeom>
          <a:noFill/>
          <a:ln w="9525">
            <a:noFill/>
            <a:miter lim="800000"/>
          </a:ln>
          <a:effectLst/>
        </p:spPr>
        <p:txBody>
          <a:bodyPr>
            <a:spAutoFit/>
          </a:bodyPr>
          <a:lstStyle/>
          <a:p>
            <a:pPr marL="120650" indent="-120650" defTabSz="914400" eaLnBrk="0" hangingPunct="0">
              <a:buFont typeface="Wingdings" panose="05000000000000000000" pitchFamily="2" charset="2"/>
              <a:buNone/>
            </a:pPr>
            <a:r>
              <a:rPr lang="zh-CN" altLang="en-US" sz="1400" b="1" dirty="0">
                <a:solidFill>
                  <a:srgbClr val="080808"/>
                </a:solidFill>
                <a:latin typeface="微软雅黑" panose="020B0503020204020204" pitchFamily="34" charset="-122"/>
              </a:rPr>
              <a:t> </a:t>
            </a:r>
            <a:r>
              <a:rPr lang="zh-CN" altLang="en-US" sz="1600" b="1" dirty="0">
                <a:solidFill>
                  <a:srgbClr val="080808"/>
                </a:solidFill>
                <a:latin typeface="微软雅黑" panose="020B0503020204020204" pitchFamily="34" charset="-122"/>
              </a:rPr>
              <a:t>点击输入文本</a:t>
            </a:r>
            <a:endParaRPr lang="zh-CN" altLang="en-US" sz="1600" b="1" dirty="0">
              <a:solidFill>
                <a:srgbClr val="080808"/>
              </a:solidFill>
              <a:latin typeface="微软雅黑" panose="020B0503020204020204" pitchFamily="34" charset="-122"/>
            </a:endParaRPr>
          </a:p>
          <a:p>
            <a:pPr marL="120650" indent="-120650" defTabSz="914400" eaLnBrk="0" hangingPunct="0">
              <a:buFont typeface="Wingdings" panose="05000000000000000000" pitchFamily="2" charset="2"/>
              <a:buNone/>
            </a:pPr>
            <a:endParaRPr lang="zh-CN" altLang="en-US" sz="1000" b="1" dirty="0">
              <a:solidFill>
                <a:srgbClr val="080808"/>
              </a:solidFill>
              <a:latin typeface="微软雅黑" panose="020B0503020204020204" pitchFamily="34" charset="-122"/>
            </a:endParaRPr>
          </a:p>
          <a:p>
            <a:pPr marL="120650" indent="-120650" defTabSz="914400">
              <a:lnSpc>
                <a:spcPct val="60000"/>
              </a:lnSpc>
              <a:spcBef>
                <a:spcPct val="50000"/>
              </a:spcBef>
              <a:buClr>
                <a:srgbClr val="1F3F5F"/>
              </a:buClr>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a:p>
            <a:pPr marL="120650" indent="-120650" defTabSz="914400">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a:p>
            <a:pPr marL="120650" indent="-120650" defTabSz="914400">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p:txBody>
      </p:sp>
      <p:sp>
        <p:nvSpPr>
          <p:cNvPr id="15" name="Rectangle 10"/>
          <p:cNvSpPr>
            <a:spLocks noChangeArrowheads="1"/>
          </p:cNvSpPr>
          <p:nvPr/>
        </p:nvSpPr>
        <p:spPr bwMode="auto">
          <a:xfrm>
            <a:off x="2627784" y="3702051"/>
            <a:ext cx="1504950" cy="338554"/>
          </a:xfrm>
          <a:prstGeom prst="rect">
            <a:avLst/>
          </a:prstGeom>
          <a:noFill/>
          <a:ln w="9525">
            <a:noFill/>
            <a:miter lim="800000"/>
          </a:ln>
          <a:effectLst/>
        </p:spPr>
        <p:txBody>
          <a:bodyPr>
            <a:spAutoFit/>
          </a:bodyPr>
          <a:lstStyle/>
          <a:p>
            <a:pPr defTabSz="914400" eaLnBrk="0" hangingPunct="0"/>
            <a:r>
              <a:rPr lang="zh-CN" altLang="en-US" sz="1600" dirty="0">
                <a:solidFill>
                  <a:srgbClr val="FFFBFC"/>
                </a:solidFill>
                <a:latin typeface="微软雅黑" panose="020B0503020204020204" pitchFamily="34" charset="-122"/>
              </a:rPr>
              <a:t>点击输入文字</a:t>
            </a:r>
            <a:endParaRPr lang="zh-CN" altLang="en-US" sz="1800" dirty="0">
              <a:solidFill>
                <a:srgbClr val="ABB58B"/>
              </a:solidFill>
              <a:latin typeface="微软雅黑" panose="020B0503020204020204" pitchFamily="34" charset="-122"/>
            </a:endParaRPr>
          </a:p>
        </p:txBody>
      </p:sp>
      <p:sp>
        <p:nvSpPr>
          <p:cNvPr id="16" name="Rectangle 11"/>
          <p:cNvSpPr>
            <a:spLocks noChangeArrowheads="1"/>
          </p:cNvSpPr>
          <p:nvPr/>
        </p:nvSpPr>
        <p:spPr bwMode="auto">
          <a:xfrm>
            <a:off x="4905304" y="3702051"/>
            <a:ext cx="1504950" cy="338554"/>
          </a:xfrm>
          <a:prstGeom prst="rect">
            <a:avLst/>
          </a:prstGeom>
          <a:noFill/>
          <a:ln w="9525">
            <a:noFill/>
            <a:miter lim="800000"/>
          </a:ln>
          <a:effectLst/>
        </p:spPr>
        <p:txBody>
          <a:bodyPr>
            <a:spAutoFit/>
          </a:bodyPr>
          <a:lstStyle/>
          <a:p>
            <a:pPr defTabSz="914400" eaLnBrk="0" hangingPunct="0"/>
            <a:r>
              <a:rPr lang="zh-CN" altLang="en-US" sz="1600" dirty="0">
                <a:solidFill>
                  <a:srgbClr val="FFFBFC"/>
                </a:solidFill>
                <a:latin typeface="微软雅黑" panose="020B0503020204020204" pitchFamily="34" charset="-122"/>
              </a:rPr>
              <a:t>点击输入文字</a:t>
            </a:r>
            <a:endParaRPr lang="zh-CN" altLang="en-US" sz="1800" dirty="0">
              <a:solidFill>
                <a:srgbClr val="ABB58B"/>
              </a:solidFill>
              <a:latin typeface="微软雅黑" panose="020B0503020204020204" pitchFamily="34" charset="-122"/>
            </a:endParaRPr>
          </a:p>
        </p:txBody>
      </p:sp>
      <p:sp>
        <p:nvSpPr>
          <p:cNvPr id="17" name="Text Box 12"/>
          <p:cNvSpPr txBox="1">
            <a:spLocks noChangeArrowheads="1"/>
          </p:cNvSpPr>
          <p:nvPr/>
        </p:nvSpPr>
        <p:spPr bwMode="auto">
          <a:xfrm>
            <a:off x="6583438" y="3365924"/>
            <a:ext cx="1804987" cy="1221873"/>
          </a:xfrm>
          <a:prstGeom prst="rect">
            <a:avLst/>
          </a:prstGeom>
          <a:noFill/>
          <a:ln w="9525">
            <a:noFill/>
            <a:miter lim="800000"/>
          </a:ln>
          <a:effectLst/>
        </p:spPr>
        <p:txBody>
          <a:bodyPr>
            <a:spAutoFit/>
          </a:bodyPr>
          <a:lstStyle/>
          <a:p>
            <a:pPr marL="120650" indent="-120650" defTabSz="914400" eaLnBrk="0" hangingPunct="0">
              <a:buFont typeface="Wingdings" panose="05000000000000000000" pitchFamily="2" charset="2"/>
              <a:buNone/>
            </a:pPr>
            <a:r>
              <a:rPr lang="zh-CN" altLang="en-US" sz="1400" b="1" dirty="0">
                <a:solidFill>
                  <a:srgbClr val="080808"/>
                </a:solidFill>
                <a:latin typeface="微软雅黑" panose="020B0503020204020204" pitchFamily="34" charset="-122"/>
              </a:rPr>
              <a:t> </a:t>
            </a:r>
            <a:r>
              <a:rPr lang="zh-CN" altLang="en-US" sz="1600" b="1" dirty="0">
                <a:solidFill>
                  <a:srgbClr val="080808"/>
                </a:solidFill>
                <a:latin typeface="微软雅黑" panose="020B0503020204020204" pitchFamily="34" charset="-122"/>
              </a:rPr>
              <a:t>点击输入文本</a:t>
            </a:r>
            <a:endParaRPr lang="zh-CN" altLang="en-US" sz="1600" b="1" dirty="0">
              <a:solidFill>
                <a:srgbClr val="080808"/>
              </a:solidFill>
              <a:latin typeface="微软雅黑" panose="020B0503020204020204" pitchFamily="34" charset="-122"/>
            </a:endParaRPr>
          </a:p>
          <a:p>
            <a:pPr marL="120650" indent="-120650" defTabSz="914400" eaLnBrk="0" hangingPunct="0">
              <a:buFont typeface="Wingdings" panose="05000000000000000000" pitchFamily="2" charset="2"/>
              <a:buNone/>
            </a:pPr>
            <a:endParaRPr lang="zh-CN" altLang="en-US" sz="1400" b="1" dirty="0">
              <a:solidFill>
                <a:srgbClr val="080808"/>
              </a:solidFill>
              <a:latin typeface="微软雅黑" panose="020B0503020204020204" pitchFamily="34" charset="-122"/>
            </a:endParaRPr>
          </a:p>
          <a:p>
            <a:pPr marL="120650" indent="-120650" defTabSz="914400">
              <a:lnSpc>
                <a:spcPct val="60000"/>
              </a:lnSpc>
              <a:spcBef>
                <a:spcPct val="50000"/>
              </a:spcBef>
              <a:buClr>
                <a:srgbClr val="1F3F5F"/>
              </a:buClr>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a:p>
            <a:pPr marL="120650" indent="-120650" defTabSz="914400">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a:p>
            <a:pPr marL="120650" indent="-120650" defTabSz="914400">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p:txBody>
      </p:sp>
      <p:sp>
        <p:nvSpPr>
          <p:cNvPr id="18" name="Text Box 13"/>
          <p:cNvSpPr txBox="1">
            <a:spLocks noChangeArrowheads="1"/>
          </p:cNvSpPr>
          <p:nvPr/>
        </p:nvSpPr>
        <p:spPr bwMode="auto">
          <a:xfrm>
            <a:off x="687464" y="2807123"/>
            <a:ext cx="1804987" cy="1160318"/>
          </a:xfrm>
          <a:prstGeom prst="rect">
            <a:avLst/>
          </a:prstGeom>
          <a:noFill/>
          <a:ln w="9525">
            <a:noFill/>
            <a:miter lim="800000"/>
          </a:ln>
          <a:effectLst/>
        </p:spPr>
        <p:txBody>
          <a:bodyPr>
            <a:spAutoFit/>
          </a:bodyPr>
          <a:lstStyle/>
          <a:p>
            <a:pPr marL="120650" indent="-120650" defTabSz="914400" eaLnBrk="0" hangingPunct="0">
              <a:buFont typeface="Wingdings" panose="05000000000000000000" pitchFamily="2" charset="2"/>
              <a:buNone/>
            </a:pPr>
            <a:r>
              <a:rPr lang="zh-CN" altLang="en-US" sz="1400" b="1" dirty="0">
                <a:solidFill>
                  <a:srgbClr val="080808"/>
                </a:solidFill>
                <a:latin typeface="微软雅黑" panose="020B0503020204020204" pitchFamily="34" charset="-122"/>
              </a:rPr>
              <a:t> </a:t>
            </a:r>
            <a:r>
              <a:rPr lang="zh-CN" altLang="en-US" sz="1600" b="1" dirty="0">
                <a:solidFill>
                  <a:srgbClr val="080808"/>
                </a:solidFill>
                <a:latin typeface="微软雅黑" panose="020B0503020204020204" pitchFamily="34" charset="-122"/>
              </a:rPr>
              <a:t>点击输入文本</a:t>
            </a:r>
            <a:endParaRPr lang="zh-CN" altLang="en-US" sz="1600" b="1" dirty="0">
              <a:solidFill>
                <a:srgbClr val="080808"/>
              </a:solidFill>
              <a:latin typeface="微软雅黑" panose="020B0503020204020204" pitchFamily="34" charset="-122"/>
            </a:endParaRPr>
          </a:p>
          <a:p>
            <a:pPr marL="120650" indent="-120650" defTabSz="914400" eaLnBrk="0" hangingPunct="0">
              <a:buFont typeface="Wingdings" panose="05000000000000000000" pitchFamily="2" charset="2"/>
              <a:buNone/>
            </a:pPr>
            <a:endParaRPr lang="zh-CN" altLang="en-US" sz="1000" b="1" dirty="0">
              <a:solidFill>
                <a:srgbClr val="080808"/>
              </a:solidFill>
              <a:latin typeface="微软雅黑" panose="020B0503020204020204" pitchFamily="34" charset="-122"/>
            </a:endParaRPr>
          </a:p>
          <a:p>
            <a:pPr marL="120650" indent="-120650" defTabSz="914400">
              <a:lnSpc>
                <a:spcPct val="60000"/>
              </a:lnSpc>
              <a:spcBef>
                <a:spcPct val="50000"/>
              </a:spcBef>
              <a:buClr>
                <a:srgbClr val="1F3F5F"/>
              </a:buClr>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a:p>
            <a:pPr marL="120650" indent="-120650" defTabSz="914400">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a:p>
            <a:pPr marL="120650" indent="-120650" defTabSz="914400">
              <a:buFontTx/>
              <a:buChar char="•"/>
            </a:pPr>
            <a:r>
              <a:rPr lang="zh-CN" altLang="en-US" sz="1400" dirty="0">
                <a:solidFill>
                  <a:srgbClr val="080808"/>
                </a:solidFill>
                <a:latin typeface="微软雅黑" panose="020B0503020204020204" pitchFamily="34" charset="-122"/>
              </a:rPr>
              <a:t>点击输入文字</a:t>
            </a:r>
            <a:endParaRPr lang="zh-CN" altLang="en-US" sz="1400" dirty="0">
              <a:solidFill>
                <a:srgbClr val="080808"/>
              </a:solidFill>
              <a:latin typeface="微软雅黑" panose="020B0503020204020204" pitchFamily="34" charset="-122"/>
            </a:endParaRPr>
          </a:p>
        </p:txBody>
      </p:sp>
      <p:sp>
        <p:nvSpPr>
          <p:cNvPr id="19" name="Text Box 14"/>
          <p:cNvSpPr txBox="1">
            <a:spLocks noChangeArrowheads="1"/>
          </p:cNvSpPr>
          <p:nvPr/>
        </p:nvSpPr>
        <p:spPr bwMode="auto">
          <a:xfrm>
            <a:off x="3847132" y="2906121"/>
            <a:ext cx="1804988" cy="276999"/>
          </a:xfrm>
          <a:prstGeom prst="rect">
            <a:avLst/>
          </a:prstGeom>
          <a:noFill/>
          <a:ln w="9525">
            <a:noFill/>
            <a:miter lim="800000"/>
          </a:ln>
          <a:effectLst/>
        </p:spPr>
        <p:txBody>
          <a:bodyPr>
            <a:spAutoFit/>
          </a:bodyPr>
          <a:lstStyle/>
          <a:p>
            <a:pPr defTabSz="914400">
              <a:lnSpc>
                <a:spcPct val="60000"/>
              </a:lnSpc>
              <a:spcBef>
                <a:spcPct val="50000"/>
              </a:spcBef>
              <a:buClr>
                <a:srgbClr val="1F3F5F"/>
              </a:buClr>
            </a:pPr>
            <a:r>
              <a:rPr lang="zh-CN" altLang="en-US" sz="2000" dirty="0" smtClean="0">
                <a:solidFill>
                  <a:srgbClr val="1C1C1C"/>
                </a:solidFill>
                <a:latin typeface="微软雅黑" panose="020B0503020204020204" pitchFamily="34" charset="-122"/>
              </a:rPr>
              <a:t>填加标题</a:t>
            </a:r>
            <a:endParaRPr lang="zh-CN" altLang="en-US" sz="2000" dirty="0">
              <a:solidFill>
                <a:srgbClr val="1C1C1C"/>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49" presetClass="entr" presetSubtype="0" decel="10000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360"/>
                                          </p:val>
                                        </p:tav>
                                        <p:tav tm="100000">
                                          <p:val>
                                            <p:fltVal val="0"/>
                                          </p:val>
                                        </p:tav>
                                      </p:tavLst>
                                    </p:anim>
                                    <p:animEffect transition="in" filter="fade">
                                      <p:cBhvr>
                                        <p:cTn id="18" dur="1000"/>
                                        <p:tgtEl>
                                          <p:spTgt spid="9"/>
                                        </p:tgtEl>
                                      </p:cBhvr>
                                    </p:animEffect>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lide(fromBottom)">
                                      <p:cBhvr>
                                        <p:cTn id="37" dur="500"/>
                                        <p:tgtEl>
                                          <p:spTgt spid="13"/>
                                        </p:tgtEl>
                                      </p:cBhvr>
                                    </p:animEffect>
                                  </p:childTnLst>
                                </p:cTn>
                              </p:par>
                            </p:childTnLst>
                          </p:cTn>
                        </p:par>
                        <p:par>
                          <p:cTn id="38" fill="hold">
                            <p:stCondLst>
                              <p:cond delay="3500"/>
                            </p:stCondLst>
                            <p:childTnLst>
                              <p:par>
                                <p:cTn id="39" presetID="1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slide(fromBottom)">
                                      <p:cBhvr>
                                        <p:cTn id="41" dur="500"/>
                                        <p:tgtEl>
                                          <p:spTgt spid="15"/>
                                        </p:tgtEl>
                                      </p:cBhvr>
                                    </p:animEffect>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lide(fromBottom)">
                                      <p:cBhvr>
                                        <p:cTn id="45" dur="500"/>
                                        <p:tgtEl>
                                          <p:spTgt spid="16"/>
                                        </p:tgtEl>
                                      </p:cBhvr>
                                    </p:animEffect>
                                  </p:childTnLst>
                                </p:cTn>
                              </p:par>
                            </p:childTnLst>
                          </p:cTn>
                        </p:par>
                        <p:par>
                          <p:cTn id="46" fill="hold">
                            <p:stCondLst>
                              <p:cond delay="4500"/>
                            </p:stCondLst>
                            <p:childTnLst>
                              <p:par>
                                <p:cTn id="47" presetID="12" presetClass="entr" presetSubtype="4"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slide(fromBottom)">
                                      <p:cBhvr>
                                        <p:cTn id="49" dur="500"/>
                                        <p:tgtEl>
                                          <p:spTgt spid="19"/>
                                        </p:tgtEl>
                                      </p:cBhvr>
                                    </p:animEffect>
                                  </p:childTnLst>
                                </p:cTn>
                              </p:par>
                            </p:childTnLst>
                          </p:cTn>
                        </p:par>
                        <p:par>
                          <p:cTn id="50" fill="hold">
                            <p:stCondLst>
                              <p:cond delay="5000"/>
                            </p:stCondLst>
                            <p:childTnLst>
                              <p:par>
                                <p:cTn id="51" presetID="37"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900" decel="100000" fill="hold"/>
                                        <p:tgtEl>
                                          <p:spTgt spid="18"/>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57" fill="hold">
                            <p:stCondLst>
                              <p:cond delay="6000"/>
                            </p:stCondLst>
                            <p:childTnLst>
                              <p:par>
                                <p:cTn id="58" presetID="37" presetClass="entr" presetSubtype="0"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900" decel="100000" fill="hold"/>
                                        <p:tgtEl>
                                          <p:spTgt spid="14"/>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64" fill="hold">
                            <p:stCondLst>
                              <p:cond delay="7000"/>
                            </p:stCondLst>
                            <p:childTnLst>
                              <p:par>
                                <p:cTn id="65" presetID="37"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900" decel="100000" fill="hold"/>
                                        <p:tgtEl>
                                          <p:spTgt spid="17"/>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7" grpId="0" animBg="1"/>
      <p:bldP spid="8" grpId="0" animBg="1"/>
      <p:bldP spid="13" grpId="0"/>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2580633" y="1493161"/>
            <a:ext cx="1860574" cy="2216654"/>
            <a:chOff x="1827008" y="2120901"/>
            <a:chExt cx="2298700" cy="2736849"/>
          </a:xfrm>
        </p:grpSpPr>
        <p:sp>
          <p:nvSpPr>
            <p:cNvPr id="7" name="矩形 6"/>
            <p:cNvSpPr/>
            <p:nvPr/>
          </p:nvSpPr>
          <p:spPr>
            <a:xfrm>
              <a:off x="1827008" y="2120901"/>
              <a:ext cx="2298700" cy="444500"/>
            </a:xfrm>
            <a:prstGeom prst="rect">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sp>
          <p:nvSpPr>
            <p:cNvPr id="8" name="矩形 7"/>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grpSp>
      <p:grpSp>
        <p:nvGrpSpPr>
          <p:cNvPr id="9" name="组合 8"/>
          <p:cNvGrpSpPr/>
          <p:nvPr/>
        </p:nvGrpSpPr>
        <p:grpSpPr>
          <a:xfrm>
            <a:off x="4695654" y="1493161"/>
            <a:ext cx="1860574" cy="2216654"/>
            <a:chOff x="1827008" y="2120901"/>
            <a:chExt cx="2298700" cy="2736849"/>
          </a:xfrm>
        </p:grpSpPr>
        <p:sp>
          <p:nvSpPr>
            <p:cNvPr id="10" name="矩形 9"/>
            <p:cNvSpPr/>
            <p:nvPr/>
          </p:nvSpPr>
          <p:spPr>
            <a:xfrm>
              <a:off x="1827008" y="2120901"/>
              <a:ext cx="2298700" cy="444500"/>
            </a:xfrm>
            <a:prstGeom prst="rect">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2" name="组合 11"/>
          <p:cNvGrpSpPr/>
          <p:nvPr/>
        </p:nvGrpSpPr>
        <p:grpSpPr>
          <a:xfrm>
            <a:off x="6810674" y="1493161"/>
            <a:ext cx="1860574" cy="2216654"/>
            <a:chOff x="1827008" y="2120901"/>
            <a:chExt cx="2298700" cy="2736849"/>
          </a:xfrm>
        </p:grpSpPr>
        <p:sp>
          <p:nvSpPr>
            <p:cNvPr id="13" name="矩形 12"/>
            <p:cNvSpPr/>
            <p:nvPr/>
          </p:nvSpPr>
          <p:spPr>
            <a:xfrm>
              <a:off x="1827008" y="2120901"/>
              <a:ext cx="2298700" cy="444500"/>
            </a:xfrm>
            <a:prstGeom prst="rect">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5" name="组合 14"/>
          <p:cNvGrpSpPr/>
          <p:nvPr/>
        </p:nvGrpSpPr>
        <p:grpSpPr>
          <a:xfrm>
            <a:off x="465613" y="1493161"/>
            <a:ext cx="1860574" cy="2216654"/>
            <a:chOff x="1827008" y="2120901"/>
            <a:chExt cx="2298700" cy="2736849"/>
          </a:xfrm>
        </p:grpSpPr>
        <p:sp>
          <p:nvSpPr>
            <p:cNvPr id="16" name="矩形 15"/>
            <p:cNvSpPr/>
            <p:nvPr/>
          </p:nvSpPr>
          <p:spPr>
            <a:xfrm>
              <a:off x="1827008" y="2120901"/>
              <a:ext cx="2298700" cy="444500"/>
            </a:xfrm>
            <a:prstGeom prst="rect">
              <a:avLst/>
            </a:pr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sp>
        <p:nvSpPr>
          <p:cNvPr id="18" name="文本框 29"/>
          <p:cNvSpPr txBox="1"/>
          <p:nvPr/>
        </p:nvSpPr>
        <p:spPr>
          <a:xfrm>
            <a:off x="770460" y="1513917"/>
            <a:ext cx="1250880" cy="323165"/>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项目一</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19" name="文本框 30"/>
          <p:cNvSpPr txBox="1"/>
          <p:nvPr/>
        </p:nvSpPr>
        <p:spPr>
          <a:xfrm>
            <a:off x="5000501" y="1513917"/>
            <a:ext cx="1250880" cy="323165"/>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项目三</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0" name="文本框 31"/>
          <p:cNvSpPr txBox="1"/>
          <p:nvPr/>
        </p:nvSpPr>
        <p:spPr>
          <a:xfrm>
            <a:off x="2885480" y="1513917"/>
            <a:ext cx="1250880" cy="323165"/>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项目二</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1" name="文本框 32"/>
          <p:cNvSpPr txBox="1"/>
          <p:nvPr/>
        </p:nvSpPr>
        <p:spPr>
          <a:xfrm>
            <a:off x="7115522" y="1513917"/>
            <a:ext cx="1250880" cy="323165"/>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项目四</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2" name="文本框 33"/>
          <p:cNvSpPr txBox="1"/>
          <p:nvPr/>
        </p:nvSpPr>
        <p:spPr>
          <a:xfrm>
            <a:off x="770460" y="2166849"/>
            <a:ext cx="1250880" cy="1200329"/>
          </a:xfrm>
          <a:prstGeom prst="rect">
            <a:avLst/>
          </a:prstGeom>
          <a:noFill/>
        </p:spPr>
        <p:txBody>
          <a:bodyPr wrap="square"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34"/>
          <p:cNvSpPr txBox="1"/>
          <p:nvPr/>
        </p:nvSpPr>
        <p:spPr>
          <a:xfrm>
            <a:off x="2890383" y="2166849"/>
            <a:ext cx="1250880" cy="1200329"/>
          </a:xfrm>
          <a:prstGeom prst="rect">
            <a:avLst/>
          </a:prstGeom>
          <a:noFill/>
        </p:spPr>
        <p:txBody>
          <a:bodyPr wrap="square"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35"/>
          <p:cNvSpPr txBox="1"/>
          <p:nvPr/>
        </p:nvSpPr>
        <p:spPr>
          <a:xfrm>
            <a:off x="5010307" y="2166849"/>
            <a:ext cx="1250880" cy="1200329"/>
          </a:xfrm>
          <a:prstGeom prst="rect">
            <a:avLst/>
          </a:prstGeom>
          <a:noFill/>
        </p:spPr>
        <p:txBody>
          <a:bodyPr wrap="square"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36"/>
          <p:cNvSpPr txBox="1"/>
          <p:nvPr/>
        </p:nvSpPr>
        <p:spPr>
          <a:xfrm>
            <a:off x="7130231" y="2166849"/>
            <a:ext cx="1250880" cy="1200329"/>
          </a:xfrm>
          <a:prstGeom prst="rect">
            <a:avLst/>
          </a:prstGeom>
          <a:noFill/>
        </p:spPr>
        <p:txBody>
          <a:bodyPr wrap="square"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8" grpId="0"/>
      <p:bldP spid="19" grpId="0"/>
      <p:bldP spid="20" grpId="0"/>
      <p:bldP spid="21" grpId="0"/>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1"/>
          <p:cNvGrpSpPr/>
          <p:nvPr/>
        </p:nvGrpSpPr>
        <p:grpSpPr bwMode="auto">
          <a:xfrm>
            <a:off x="585950" y="3461176"/>
            <a:ext cx="1749755" cy="1144042"/>
            <a:chOff x="0" y="0"/>
            <a:chExt cx="12192000" cy="630377"/>
          </a:xfrm>
        </p:grpSpPr>
        <p:sp>
          <p:nvSpPr>
            <p:cNvPr id="7" name="矩形 2"/>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8" name="矩形 3"/>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9" name="TextBox 4"/>
          <p:cNvSpPr>
            <a:spLocks noChangeArrowheads="1"/>
          </p:cNvSpPr>
          <p:nvPr/>
        </p:nvSpPr>
        <p:spPr bwMode="auto">
          <a:xfrm>
            <a:off x="690697" y="3497171"/>
            <a:ext cx="153907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pic>
        <p:nvPicPr>
          <p:cNvPr id="10" name="图片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85950"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677324"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773459"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8"/>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848168" y="1115712"/>
            <a:ext cx="175094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组合 9"/>
          <p:cNvGrpSpPr/>
          <p:nvPr/>
        </p:nvGrpSpPr>
        <p:grpSpPr bwMode="auto">
          <a:xfrm>
            <a:off x="2677324" y="3461176"/>
            <a:ext cx="1749755" cy="1144042"/>
            <a:chOff x="0" y="0"/>
            <a:chExt cx="12192000" cy="630377"/>
          </a:xfrm>
        </p:grpSpPr>
        <p:sp>
          <p:nvSpPr>
            <p:cNvPr id="15" name="矩形 10"/>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16" name="矩形 11"/>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17" name="TextBox 4"/>
          <p:cNvSpPr>
            <a:spLocks noChangeArrowheads="1"/>
          </p:cNvSpPr>
          <p:nvPr/>
        </p:nvSpPr>
        <p:spPr bwMode="auto">
          <a:xfrm>
            <a:off x="2783260" y="3497171"/>
            <a:ext cx="153788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grpSp>
        <p:nvGrpSpPr>
          <p:cNvPr id="18" name="组合 13"/>
          <p:cNvGrpSpPr/>
          <p:nvPr/>
        </p:nvGrpSpPr>
        <p:grpSpPr bwMode="auto">
          <a:xfrm>
            <a:off x="4773459" y="3461176"/>
            <a:ext cx="1749755" cy="1144042"/>
            <a:chOff x="0" y="0"/>
            <a:chExt cx="12192000" cy="630377"/>
          </a:xfrm>
        </p:grpSpPr>
        <p:sp>
          <p:nvSpPr>
            <p:cNvPr id="19" name="矩形 14"/>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20" name="矩形 15"/>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21" name="TextBox 4"/>
          <p:cNvSpPr>
            <a:spLocks noChangeArrowheads="1"/>
          </p:cNvSpPr>
          <p:nvPr/>
        </p:nvSpPr>
        <p:spPr bwMode="auto">
          <a:xfrm>
            <a:off x="4878205" y="3497171"/>
            <a:ext cx="153907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grpSp>
        <p:nvGrpSpPr>
          <p:cNvPr id="22" name="组合 17"/>
          <p:cNvGrpSpPr/>
          <p:nvPr/>
        </p:nvGrpSpPr>
        <p:grpSpPr bwMode="auto">
          <a:xfrm>
            <a:off x="6848168" y="3461176"/>
            <a:ext cx="1750945" cy="1144042"/>
            <a:chOff x="0" y="0"/>
            <a:chExt cx="12192000" cy="630377"/>
          </a:xfrm>
        </p:grpSpPr>
        <p:sp>
          <p:nvSpPr>
            <p:cNvPr id="23" name="矩形 18"/>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24" name="矩形 19"/>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25" name="TextBox 4"/>
          <p:cNvSpPr>
            <a:spLocks noChangeArrowheads="1"/>
          </p:cNvSpPr>
          <p:nvPr/>
        </p:nvSpPr>
        <p:spPr bwMode="auto">
          <a:xfrm>
            <a:off x="6954105" y="3497171"/>
            <a:ext cx="153788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3" presetClass="entr" presetSubtype="16"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childTnLst>
                                </p:cTn>
                              </p:par>
                            </p:childTnLst>
                          </p:cTn>
                        </p:par>
                        <p:par>
                          <p:cTn id="31" fill="hold">
                            <p:stCondLst>
                              <p:cond delay="2000"/>
                            </p:stCondLst>
                            <p:childTnLst>
                              <p:par>
                                <p:cTn id="32" presetID="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3" presetClass="entr" presetSubtype="16"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childTnLst>
                                </p:cTn>
                              </p:par>
                            </p:childTnLst>
                          </p:cTn>
                        </p:par>
                        <p:par>
                          <p:cTn id="45" fill="hold">
                            <p:stCondLst>
                              <p:cond delay="3000"/>
                            </p:stCondLst>
                            <p:childTnLst>
                              <p:par>
                                <p:cTn id="46" presetID="2" presetClass="entr" presetSubtype="4"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23" presetClass="entr" presetSubtype="16"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childTnLst>
                                </p:cTn>
                              </p:par>
                            </p:childTnLst>
                          </p:cTn>
                        </p:par>
                        <p:par>
                          <p:cTn id="59" fill="hold">
                            <p:stCondLst>
                              <p:cond delay="4000"/>
                            </p:stCondLst>
                            <p:childTnLst>
                              <p:par>
                                <p:cTn id="60" presetID="2" presetClass="entr" presetSubtype="4"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additive="base">
                                        <p:cTn id="62" dur="500" fill="hold"/>
                                        <p:tgtEl>
                                          <p:spTgt spid="22"/>
                                        </p:tgtEl>
                                        <p:attrNameLst>
                                          <p:attrName>ppt_x</p:attrName>
                                        </p:attrNameLst>
                                      </p:cBhvr>
                                      <p:tavLst>
                                        <p:tav tm="0">
                                          <p:val>
                                            <p:strVal val="#ppt_x"/>
                                          </p:val>
                                        </p:tav>
                                        <p:tav tm="100000">
                                          <p:val>
                                            <p:strVal val="#ppt_x"/>
                                          </p:val>
                                        </p:tav>
                                      </p:tavLst>
                                    </p:anim>
                                    <p:anim calcmode="lin" valueType="num">
                                      <p:cBhvr additive="base">
                                        <p:cTn id="63" dur="500" fill="hold"/>
                                        <p:tgtEl>
                                          <p:spTgt spid="22"/>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fill="hold"/>
                                        <p:tgtEl>
                                          <p:spTgt spid="25"/>
                                        </p:tgtEl>
                                        <p:attrNameLst>
                                          <p:attrName>ppt_x</p:attrName>
                                        </p:attrNameLst>
                                      </p:cBhvr>
                                      <p:tavLst>
                                        <p:tav tm="0">
                                          <p:val>
                                            <p:strVal val="#ppt_x"/>
                                          </p:val>
                                        </p:tav>
                                        <p:tav tm="100000">
                                          <p:val>
                                            <p:strVal val="#ppt_x"/>
                                          </p:val>
                                        </p:tav>
                                      </p:tavLst>
                                    </p:anim>
                                    <p:anim calcmode="lin" valueType="num">
                                      <p:cBhvr additive="base">
                                        <p:cTn id="6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9" grpId="0"/>
      <p:bldP spid="17" grpId="0"/>
      <p:bldP spid="21"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smtClean="0">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a:t>
            </a:r>
            <a:r>
              <a:rPr lang="en-US" altLang="zh-CN" sz="2100" smtClean="0">
                <a:latin typeface="Arial" panose="020B0604020202020204" pitchFamily="34" charset="0"/>
                <a:ea typeface="微软雅黑" panose="020B0503020204020204" pitchFamily="34" charset="-122"/>
                <a:cs typeface="Arial" panose="020B0604020202020204" pitchFamily="34" charset="0"/>
              </a:rPr>
              <a:t>03</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endParaRPr lang="zh-CN" altLang="en-US" sz="10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1003640" y="2051273"/>
            <a:ext cx="0" cy="3091683"/>
          </a:xfrm>
          <a:prstGeom prst="line">
            <a:avLst/>
          </a:prstGeom>
          <a:solidFill>
            <a:srgbClr val="302A28"/>
          </a:solidFill>
          <a:ln w="12700" cap="flat" cmpd="sng" algn="ctr">
            <a:solidFill>
              <a:srgbClr val="605958"/>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椭圆 6"/>
          <p:cNvSpPr/>
          <p:nvPr/>
        </p:nvSpPr>
        <p:spPr bwMode="auto">
          <a:xfrm>
            <a:off x="791373" y="1717501"/>
            <a:ext cx="425543" cy="425543"/>
          </a:xfrm>
          <a:prstGeom prst="ellipse">
            <a:avLst/>
          </a:prstGeom>
          <a:solidFill>
            <a:srgbClr val="030303"/>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endParaRPr>
          </a:p>
        </p:txBody>
      </p:sp>
      <p:sp>
        <p:nvSpPr>
          <p:cNvPr id="8" name="TextBox 5"/>
          <p:cNvSpPr txBox="1"/>
          <p:nvPr/>
        </p:nvSpPr>
        <p:spPr>
          <a:xfrm>
            <a:off x="765955" y="1758200"/>
            <a:ext cx="460383" cy="369204"/>
          </a:xfrm>
          <a:prstGeom prst="rect">
            <a:avLst/>
          </a:prstGeom>
          <a:noFill/>
        </p:spPr>
        <p:txBody>
          <a:bodyPr wrap="none" rtlCol="0">
            <a:spAutoFit/>
          </a:bodyPr>
          <a:lstStyle/>
          <a:p>
            <a:pPr algn="ctr" defTabSz="685165" fontAlgn="base">
              <a:spcBef>
                <a:spcPct val="0"/>
              </a:spcBef>
              <a:spcAft>
                <a:spcPct val="0"/>
              </a:spcAft>
            </a:pPr>
            <a:r>
              <a:rPr lang="en-US" altLang="zh-CN" sz="1800" dirty="0">
                <a:solidFill>
                  <a:srgbClr val="FFFFFF"/>
                </a:solidFill>
                <a:latin typeface="Lifeline JL" panose="00000400000000000000" pitchFamily="2" charset="0"/>
              </a:rPr>
              <a:t>01</a:t>
            </a:r>
            <a:endParaRPr lang="zh-CN" altLang="en-US" sz="1800" dirty="0">
              <a:solidFill>
                <a:srgbClr val="FFFFFF"/>
              </a:solidFill>
              <a:latin typeface="Lifeline JL" panose="00000400000000000000" pitchFamily="2" charset="0"/>
            </a:endParaRPr>
          </a:p>
        </p:txBody>
      </p:sp>
      <p:sp>
        <p:nvSpPr>
          <p:cNvPr id="9" name="椭圆 8"/>
          <p:cNvSpPr/>
          <p:nvPr/>
        </p:nvSpPr>
        <p:spPr bwMode="auto">
          <a:xfrm>
            <a:off x="791373" y="3023293"/>
            <a:ext cx="425543" cy="425543"/>
          </a:xfrm>
          <a:prstGeom prst="ellipse">
            <a:avLst/>
          </a:prstGeom>
          <a:solidFill>
            <a:srgbClr val="030303"/>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endParaRPr>
          </a:p>
        </p:txBody>
      </p:sp>
      <p:sp>
        <p:nvSpPr>
          <p:cNvPr id="10" name="TextBox 7"/>
          <p:cNvSpPr txBox="1"/>
          <p:nvPr/>
        </p:nvSpPr>
        <p:spPr>
          <a:xfrm>
            <a:off x="760097" y="3063992"/>
            <a:ext cx="460383" cy="369204"/>
          </a:xfrm>
          <a:prstGeom prst="rect">
            <a:avLst/>
          </a:prstGeom>
          <a:noFill/>
        </p:spPr>
        <p:txBody>
          <a:bodyPr wrap="none" rtlCol="0">
            <a:spAutoFit/>
          </a:bodyPr>
          <a:lstStyle/>
          <a:p>
            <a:pPr algn="ctr" defTabSz="685165" fontAlgn="base">
              <a:spcBef>
                <a:spcPct val="0"/>
              </a:spcBef>
              <a:spcAft>
                <a:spcPct val="0"/>
              </a:spcAft>
            </a:pPr>
            <a:r>
              <a:rPr lang="en-US" altLang="zh-CN" sz="1800" dirty="0">
                <a:solidFill>
                  <a:srgbClr val="FFFFFF"/>
                </a:solidFill>
                <a:latin typeface="Lifeline JL" panose="00000400000000000000" pitchFamily="2" charset="0"/>
              </a:rPr>
              <a:t>02</a:t>
            </a:r>
            <a:endParaRPr lang="zh-CN" altLang="en-US" sz="1800" dirty="0">
              <a:solidFill>
                <a:srgbClr val="FFFFFF"/>
              </a:solidFill>
              <a:latin typeface="Lifeline JL" panose="00000400000000000000" pitchFamily="2" charset="0"/>
            </a:endParaRPr>
          </a:p>
        </p:txBody>
      </p:sp>
      <p:sp>
        <p:nvSpPr>
          <p:cNvPr id="11" name="矩形 10"/>
          <p:cNvSpPr/>
          <p:nvPr/>
        </p:nvSpPr>
        <p:spPr>
          <a:xfrm>
            <a:off x="616708" y="881909"/>
            <a:ext cx="5209539" cy="507575"/>
          </a:xfrm>
          <a:prstGeom prst="rect">
            <a:avLst/>
          </a:prstGeom>
        </p:spPr>
        <p:txBody>
          <a:bodyPr wrap="square">
            <a:spAutoFit/>
          </a:bodyPr>
          <a:lstStyle/>
          <a:p>
            <a:pPr algn="just" defTabSz="685165" fontAlgn="base">
              <a:spcBef>
                <a:spcPct val="0"/>
              </a:spcBef>
              <a:spcAft>
                <a:spcPct val="0"/>
              </a:spcAft>
            </a:pPr>
            <a:r>
              <a:rPr lang="zh-CN" altLang="en-US" sz="1350" dirty="0">
                <a:solidFill>
                  <a:srgbClr val="605958"/>
                </a:solidFill>
                <a:latin typeface="微软雅黑" panose="020B0503020204020204" pitchFamily="34" charset="-122"/>
              </a:rPr>
              <a:t>在确定高端服务方向后，在前期的建厂规划上就要必须符合服务高端客户的气质，硬件设施和软件设施都要满足高端客户的要求。</a:t>
            </a:r>
            <a:endParaRPr lang="zh-CN" altLang="en-US" sz="1350" dirty="0">
              <a:solidFill>
                <a:srgbClr val="605958"/>
              </a:solidFill>
              <a:latin typeface="微软雅黑" panose="020B0503020204020204" pitchFamily="34" charset="-122"/>
            </a:endParaRPr>
          </a:p>
        </p:txBody>
      </p:sp>
      <p:sp>
        <p:nvSpPr>
          <p:cNvPr id="12" name="矩形 11"/>
          <p:cNvSpPr/>
          <p:nvPr/>
        </p:nvSpPr>
        <p:spPr>
          <a:xfrm>
            <a:off x="1216915" y="1751346"/>
            <a:ext cx="1303330" cy="323037"/>
          </a:xfrm>
          <a:prstGeom prst="rect">
            <a:avLst/>
          </a:prstGeom>
        </p:spPr>
        <p:txBody>
          <a:bodyPr wrap="square">
            <a:spAutoFit/>
          </a:bodyPr>
          <a:lstStyle/>
          <a:p>
            <a:pPr algn="just" defTabSz="685165" fontAlgn="base">
              <a:spcBef>
                <a:spcPct val="0"/>
              </a:spcBef>
              <a:spcAft>
                <a:spcPct val="0"/>
              </a:spcAft>
            </a:pPr>
            <a:r>
              <a:rPr lang="zh-CN" altLang="en-US" sz="1500" b="1" dirty="0">
                <a:solidFill>
                  <a:srgbClr val="030303"/>
                </a:solidFill>
                <a:latin typeface="微软雅黑" panose="020B0503020204020204" pitchFamily="34" charset="-122"/>
              </a:rPr>
              <a:t>经营范围</a:t>
            </a:r>
            <a:endParaRPr lang="zh-CN" altLang="en-US" sz="1500" b="1" dirty="0">
              <a:solidFill>
                <a:srgbClr val="030303"/>
              </a:solidFill>
              <a:latin typeface="微软雅黑" panose="020B0503020204020204" pitchFamily="34" charset="-122"/>
            </a:endParaRPr>
          </a:p>
        </p:txBody>
      </p:sp>
      <p:grpSp>
        <p:nvGrpSpPr>
          <p:cNvPr id="13" name="组合 12"/>
          <p:cNvGrpSpPr/>
          <p:nvPr/>
        </p:nvGrpSpPr>
        <p:grpSpPr>
          <a:xfrm>
            <a:off x="1332732" y="2077117"/>
            <a:ext cx="1368118" cy="316934"/>
            <a:chOff x="1777901" y="2768086"/>
            <a:chExt cx="1825108" cy="422799"/>
          </a:xfrm>
          <a:noFill/>
        </p:grpSpPr>
        <p:sp>
          <p:nvSpPr>
            <p:cNvPr id="14" name="对角圆角矩形 11"/>
            <p:cNvSpPr/>
            <p:nvPr/>
          </p:nvSpPr>
          <p:spPr bwMode="auto">
            <a:xfrm>
              <a:off x="1777901" y="2768086"/>
              <a:ext cx="1825108" cy="414636"/>
            </a:xfrm>
            <a:prstGeom prst="round2DiagRect">
              <a:avLst/>
            </a:prstGeom>
            <a:grpFill/>
            <a:ln w="9525" cap="flat" cmpd="sng" algn="ctr">
              <a:solidFill>
                <a:srgbClr val="60595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15" name="矩形 14"/>
            <p:cNvSpPr/>
            <p:nvPr/>
          </p:nvSpPr>
          <p:spPr>
            <a:xfrm>
              <a:off x="2101992" y="2790738"/>
              <a:ext cx="1238590" cy="400147"/>
            </a:xfrm>
            <a:prstGeom prst="rect">
              <a:avLst/>
            </a:prstGeom>
            <a:grpFill/>
            <a:ln>
              <a:noFill/>
            </a:ln>
          </p:spPr>
          <p:txBody>
            <a:bodyPr wrap="none">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专业维修 </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grpSp>
        <p:nvGrpSpPr>
          <p:cNvPr id="16" name="组合 15"/>
          <p:cNvGrpSpPr/>
          <p:nvPr/>
        </p:nvGrpSpPr>
        <p:grpSpPr>
          <a:xfrm>
            <a:off x="2872128" y="2077117"/>
            <a:ext cx="1368118" cy="316934"/>
            <a:chOff x="3831498" y="2768086"/>
            <a:chExt cx="1825108" cy="422799"/>
          </a:xfrm>
          <a:noFill/>
        </p:grpSpPr>
        <p:sp>
          <p:nvSpPr>
            <p:cNvPr id="17" name="对角圆角矩形 14"/>
            <p:cNvSpPr/>
            <p:nvPr/>
          </p:nvSpPr>
          <p:spPr bwMode="auto">
            <a:xfrm>
              <a:off x="3831498" y="2768086"/>
              <a:ext cx="1825108" cy="414636"/>
            </a:xfrm>
            <a:prstGeom prst="round2DiagRect">
              <a:avLst/>
            </a:prstGeom>
            <a:grpFill/>
            <a:ln w="9525" cap="flat" cmpd="sng" algn="ctr">
              <a:solidFill>
                <a:srgbClr val="60595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18" name="矩形 17"/>
            <p:cNvSpPr/>
            <p:nvPr/>
          </p:nvSpPr>
          <p:spPr>
            <a:xfrm>
              <a:off x="4155589" y="2790738"/>
              <a:ext cx="1238590" cy="400147"/>
            </a:xfrm>
            <a:prstGeom prst="rect">
              <a:avLst/>
            </a:prstGeom>
            <a:grpFill/>
            <a:ln>
              <a:noFill/>
            </a:ln>
          </p:spPr>
          <p:txBody>
            <a:bodyPr wrap="none">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专业养护 </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grpSp>
        <p:nvGrpSpPr>
          <p:cNvPr id="19" name="组合 18"/>
          <p:cNvGrpSpPr/>
          <p:nvPr/>
        </p:nvGrpSpPr>
        <p:grpSpPr>
          <a:xfrm>
            <a:off x="4444778" y="2077117"/>
            <a:ext cx="1368118" cy="316934"/>
            <a:chOff x="5929457" y="2768086"/>
            <a:chExt cx="1825108" cy="422799"/>
          </a:xfrm>
          <a:noFill/>
        </p:grpSpPr>
        <p:sp>
          <p:nvSpPr>
            <p:cNvPr id="20" name="对角圆角矩形 17"/>
            <p:cNvSpPr/>
            <p:nvPr/>
          </p:nvSpPr>
          <p:spPr bwMode="auto">
            <a:xfrm>
              <a:off x="5929457" y="2768086"/>
              <a:ext cx="1825108" cy="414636"/>
            </a:xfrm>
            <a:prstGeom prst="round2DiagRect">
              <a:avLst/>
            </a:prstGeom>
            <a:grpFill/>
            <a:ln w="9525" cap="flat" cmpd="sng" algn="ctr">
              <a:solidFill>
                <a:srgbClr val="60595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21" name="矩形 20"/>
            <p:cNvSpPr/>
            <p:nvPr/>
          </p:nvSpPr>
          <p:spPr>
            <a:xfrm>
              <a:off x="6288013" y="2790738"/>
              <a:ext cx="1170160" cy="400147"/>
            </a:xfrm>
            <a:prstGeom prst="rect">
              <a:avLst/>
            </a:prstGeom>
            <a:grpFill/>
            <a:ln>
              <a:noFill/>
            </a:ln>
          </p:spPr>
          <p:txBody>
            <a:bodyPr wrap="none">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商品销售</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grpSp>
        <p:nvGrpSpPr>
          <p:cNvPr id="22" name="组合 21"/>
          <p:cNvGrpSpPr/>
          <p:nvPr/>
        </p:nvGrpSpPr>
        <p:grpSpPr>
          <a:xfrm>
            <a:off x="1332732" y="2496567"/>
            <a:ext cx="1368118" cy="316934"/>
            <a:chOff x="1777901" y="3327644"/>
            <a:chExt cx="1825108" cy="422799"/>
          </a:xfrm>
          <a:noFill/>
        </p:grpSpPr>
        <p:sp>
          <p:nvSpPr>
            <p:cNvPr id="23" name="对角圆角矩形 20"/>
            <p:cNvSpPr/>
            <p:nvPr/>
          </p:nvSpPr>
          <p:spPr bwMode="auto">
            <a:xfrm>
              <a:off x="1777901" y="3327644"/>
              <a:ext cx="1825108" cy="414636"/>
            </a:xfrm>
            <a:prstGeom prst="round2DiagRect">
              <a:avLst/>
            </a:prstGeom>
            <a:grpFill/>
            <a:ln w="9525" cap="flat" cmpd="sng" algn="ctr">
              <a:solidFill>
                <a:srgbClr val="60595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24" name="矩形 23"/>
            <p:cNvSpPr/>
            <p:nvPr/>
          </p:nvSpPr>
          <p:spPr>
            <a:xfrm>
              <a:off x="2007609" y="3350296"/>
              <a:ext cx="1401114" cy="400147"/>
            </a:xfrm>
            <a:prstGeom prst="rect">
              <a:avLst/>
            </a:prstGeom>
            <a:grpFill/>
            <a:ln>
              <a:noFill/>
            </a:ln>
          </p:spPr>
          <p:txBody>
            <a:bodyPr wrap="none">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美容与护理</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grpSp>
        <p:nvGrpSpPr>
          <p:cNvPr id="25" name="组合 24"/>
          <p:cNvGrpSpPr/>
          <p:nvPr/>
        </p:nvGrpSpPr>
        <p:grpSpPr>
          <a:xfrm>
            <a:off x="2872128" y="2496567"/>
            <a:ext cx="1368118" cy="316934"/>
            <a:chOff x="3831498" y="3327644"/>
            <a:chExt cx="1825108" cy="422799"/>
          </a:xfrm>
          <a:noFill/>
        </p:grpSpPr>
        <p:sp>
          <p:nvSpPr>
            <p:cNvPr id="26" name="对角圆角矩形 23"/>
            <p:cNvSpPr/>
            <p:nvPr/>
          </p:nvSpPr>
          <p:spPr bwMode="auto">
            <a:xfrm>
              <a:off x="3831498" y="3327644"/>
              <a:ext cx="1825108" cy="414636"/>
            </a:xfrm>
            <a:prstGeom prst="round2DiagRect">
              <a:avLst/>
            </a:prstGeom>
            <a:grpFill/>
            <a:ln w="9525" cap="flat" cmpd="sng" algn="ctr">
              <a:solidFill>
                <a:srgbClr val="60595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27" name="矩形 26"/>
            <p:cNvSpPr/>
            <p:nvPr/>
          </p:nvSpPr>
          <p:spPr>
            <a:xfrm>
              <a:off x="4074638" y="3350296"/>
              <a:ext cx="1401114" cy="400147"/>
            </a:xfrm>
            <a:prstGeom prst="rect">
              <a:avLst/>
            </a:prstGeom>
            <a:grpFill/>
            <a:ln>
              <a:noFill/>
            </a:ln>
          </p:spPr>
          <p:txBody>
            <a:bodyPr wrap="none">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装饰和改装</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sp>
        <p:nvSpPr>
          <p:cNvPr id="28" name="矩形 27"/>
          <p:cNvSpPr/>
          <p:nvPr/>
        </p:nvSpPr>
        <p:spPr>
          <a:xfrm>
            <a:off x="1216915" y="3075156"/>
            <a:ext cx="1303330" cy="323037"/>
          </a:xfrm>
          <a:prstGeom prst="rect">
            <a:avLst/>
          </a:prstGeom>
        </p:spPr>
        <p:txBody>
          <a:bodyPr wrap="square">
            <a:spAutoFit/>
          </a:bodyPr>
          <a:lstStyle/>
          <a:p>
            <a:pPr algn="just" defTabSz="685165" fontAlgn="base">
              <a:spcBef>
                <a:spcPct val="0"/>
              </a:spcBef>
              <a:spcAft>
                <a:spcPct val="0"/>
              </a:spcAft>
            </a:pPr>
            <a:r>
              <a:rPr lang="zh-CN" altLang="en-US" sz="1500" b="1" dirty="0">
                <a:solidFill>
                  <a:srgbClr val="030303"/>
                </a:solidFill>
                <a:latin typeface="微软雅黑" panose="020B0503020204020204" pitchFamily="34" charset="-122"/>
              </a:rPr>
              <a:t>面积要求</a:t>
            </a:r>
            <a:endParaRPr lang="zh-CN" altLang="en-US" sz="1500" b="1" dirty="0">
              <a:solidFill>
                <a:srgbClr val="030303"/>
              </a:solidFill>
              <a:latin typeface="微软雅黑" panose="020B0503020204020204" pitchFamily="34" charset="-122"/>
            </a:endParaRPr>
          </a:p>
        </p:txBody>
      </p:sp>
      <p:grpSp>
        <p:nvGrpSpPr>
          <p:cNvPr id="29" name="组合 28"/>
          <p:cNvGrpSpPr/>
          <p:nvPr/>
        </p:nvGrpSpPr>
        <p:grpSpPr>
          <a:xfrm>
            <a:off x="1332732" y="3525271"/>
            <a:ext cx="2043331" cy="330794"/>
            <a:chOff x="1777901" y="4699959"/>
            <a:chExt cx="2725860" cy="441288"/>
          </a:xfrm>
        </p:grpSpPr>
        <p:sp>
          <p:nvSpPr>
            <p:cNvPr id="30" name="对角圆角矩形 27"/>
            <p:cNvSpPr/>
            <p:nvPr/>
          </p:nvSpPr>
          <p:spPr bwMode="auto">
            <a:xfrm>
              <a:off x="1777901" y="4699959"/>
              <a:ext cx="2725860" cy="414636"/>
            </a:xfrm>
            <a:prstGeom prst="round2DiagRect">
              <a:avLst/>
            </a:prstGeom>
            <a:noFill/>
            <a:ln w="9525" cap="flat" cmpd="sng" algn="ctr">
              <a:solidFill>
                <a:srgbClr val="302A2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31" name="矩形 30"/>
            <p:cNvSpPr/>
            <p:nvPr/>
          </p:nvSpPr>
          <p:spPr>
            <a:xfrm>
              <a:off x="1871160" y="4741100"/>
              <a:ext cx="2401907" cy="400147"/>
            </a:xfrm>
            <a:prstGeom prst="rect">
              <a:avLst/>
            </a:prstGeom>
          </p:spPr>
          <p:txBody>
            <a:bodyPr wrap="none">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总面积：</a:t>
              </a:r>
              <a:r>
                <a:rPr kumimoji="0" lang="en-US" altLang="zh-CN" sz="1350" b="0" i="0" u="none" strike="noStrike" kern="0" cap="none" spc="0" normalizeH="0" baseline="0" noProof="0" dirty="0" smtClean="0">
                  <a:ln>
                    <a:noFill/>
                  </a:ln>
                  <a:solidFill>
                    <a:srgbClr val="302A28"/>
                  </a:solidFill>
                  <a:effectLst/>
                  <a:uLnTx/>
                  <a:uFillTx/>
                  <a:latin typeface="微软雅黑" panose="020B0503020204020204" pitchFamily="34" charset="-122"/>
                </a:rPr>
                <a:t>3000㎡</a:t>
              </a: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以上</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grpSp>
        <p:nvGrpSpPr>
          <p:cNvPr id="32" name="组合 31"/>
          <p:cNvGrpSpPr/>
          <p:nvPr/>
        </p:nvGrpSpPr>
        <p:grpSpPr>
          <a:xfrm>
            <a:off x="3761737" y="3525265"/>
            <a:ext cx="2064510" cy="538414"/>
            <a:chOff x="5018261" y="4699959"/>
            <a:chExt cx="2754114" cy="718260"/>
          </a:xfrm>
        </p:grpSpPr>
        <p:sp>
          <p:nvSpPr>
            <p:cNvPr id="35" name="对角圆角矩形 30"/>
            <p:cNvSpPr/>
            <p:nvPr/>
          </p:nvSpPr>
          <p:spPr bwMode="auto">
            <a:xfrm>
              <a:off x="5018261" y="4699959"/>
              <a:ext cx="2754114" cy="414636"/>
            </a:xfrm>
            <a:prstGeom prst="round2DiagRect">
              <a:avLst/>
            </a:prstGeom>
            <a:noFill/>
            <a:ln w="9525" cap="flat" cmpd="sng" algn="ctr">
              <a:solidFill>
                <a:srgbClr val="302A2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36" name="矩形 35"/>
            <p:cNvSpPr/>
            <p:nvPr/>
          </p:nvSpPr>
          <p:spPr>
            <a:xfrm>
              <a:off x="5111520" y="4741100"/>
              <a:ext cx="2569934" cy="677119"/>
            </a:xfrm>
            <a:prstGeom prst="rect">
              <a:avLst/>
            </a:prstGeom>
          </p:spPr>
          <p:txBody>
            <a:bodyPr wrap="square">
              <a:spAutoFit/>
            </a:bodyPr>
            <a:lstStyle/>
            <a:p>
              <a:pPr marL="0" marR="0" lvl="0" indent="0" algn="just"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车间面积：</a:t>
              </a:r>
              <a:r>
                <a:rPr kumimoji="0" lang="en-US" altLang="zh-CN" sz="1350" b="0" i="0" u="none" strike="noStrike" kern="0" cap="none" spc="0" normalizeH="0" baseline="0" noProof="0" dirty="0" smtClean="0">
                  <a:ln>
                    <a:noFill/>
                  </a:ln>
                  <a:solidFill>
                    <a:srgbClr val="302A28"/>
                  </a:solidFill>
                  <a:effectLst/>
                  <a:uLnTx/>
                  <a:uFillTx/>
                  <a:latin typeface="微软雅黑" panose="020B0503020204020204" pitchFamily="34" charset="-122"/>
                </a:rPr>
                <a:t>2000㎡</a:t>
              </a: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以上</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grpSp>
        <p:nvGrpSpPr>
          <p:cNvPr id="37" name="组合 36"/>
          <p:cNvGrpSpPr/>
          <p:nvPr/>
        </p:nvGrpSpPr>
        <p:grpSpPr>
          <a:xfrm>
            <a:off x="1332732" y="3980744"/>
            <a:ext cx="2043331" cy="330794"/>
            <a:chOff x="1777901" y="5307571"/>
            <a:chExt cx="2725860" cy="441288"/>
          </a:xfrm>
        </p:grpSpPr>
        <p:sp>
          <p:nvSpPr>
            <p:cNvPr id="38" name="对角圆角矩形 35"/>
            <p:cNvSpPr/>
            <p:nvPr/>
          </p:nvSpPr>
          <p:spPr bwMode="auto">
            <a:xfrm>
              <a:off x="1777901" y="5307571"/>
              <a:ext cx="2725860" cy="414636"/>
            </a:xfrm>
            <a:prstGeom prst="round2DiagRect">
              <a:avLst/>
            </a:prstGeom>
            <a:noFill/>
            <a:ln w="9525" cap="flat" cmpd="sng" algn="ctr">
              <a:solidFill>
                <a:srgbClr val="302A2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39" name="矩形 38"/>
            <p:cNvSpPr/>
            <p:nvPr/>
          </p:nvSpPr>
          <p:spPr>
            <a:xfrm>
              <a:off x="1871160" y="5348712"/>
              <a:ext cx="2569934" cy="400147"/>
            </a:xfrm>
            <a:prstGeom prst="rect">
              <a:avLst/>
            </a:prstGeom>
          </p:spPr>
          <p:txBody>
            <a:bodyPr wrap="square">
              <a:spAutoFit/>
            </a:bodyPr>
            <a:lstStyle/>
            <a:p>
              <a:pPr marL="0" marR="0" lvl="0" indent="0" algn="just"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汽车展厅面积： </a:t>
              </a:r>
              <a:r>
                <a:rPr kumimoji="0" lang="en-US" altLang="zh-CN" sz="1350" b="0" i="0" u="none" strike="noStrike" kern="0" cap="none" spc="0" normalizeH="0" baseline="0" noProof="0" dirty="0" smtClean="0">
                  <a:ln>
                    <a:noFill/>
                  </a:ln>
                  <a:solidFill>
                    <a:srgbClr val="302A28"/>
                  </a:solidFill>
                  <a:effectLst/>
                  <a:uLnTx/>
                  <a:uFillTx/>
                  <a:latin typeface="微软雅黑" panose="020B0503020204020204" pitchFamily="34" charset="-122"/>
                </a:rPr>
                <a:t>300㎡</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grpSp>
        <p:nvGrpSpPr>
          <p:cNvPr id="40" name="组合 39"/>
          <p:cNvGrpSpPr/>
          <p:nvPr/>
        </p:nvGrpSpPr>
        <p:grpSpPr>
          <a:xfrm>
            <a:off x="3761737" y="3979879"/>
            <a:ext cx="2064510" cy="538414"/>
            <a:chOff x="5018261" y="5306428"/>
            <a:chExt cx="2754114" cy="718260"/>
          </a:xfrm>
        </p:grpSpPr>
        <p:sp>
          <p:nvSpPr>
            <p:cNvPr id="41" name="对角圆角矩形 38"/>
            <p:cNvSpPr/>
            <p:nvPr/>
          </p:nvSpPr>
          <p:spPr bwMode="auto">
            <a:xfrm>
              <a:off x="5018261" y="5306428"/>
              <a:ext cx="2754114" cy="414636"/>
            </a:xfrm>
            <a:prstGeom prst="round2DiagRect">
              <a:avLst/>
            </a:prstGeom>
            <a:noFill/>
            <a:ln w="9525" cap="flat" cmpd="sng" algn="ctr">
              <a:solidFill>
                <a:srgbClr val="302A2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42" name="矩形 41"/>
            <p:cNvSpPr/>
            <p:nvPr/>
          </p:nvSpPr>
          <p:spPr>
            <a:xfrm>
              <a:off x="5111520" y="5347569"/>
              <a:ext cx="2204450" cy="677119"/>
            </a:xfrm>
            <a:prstGeom prst="rect">
              <a:avLst/>
            </a:prstGeom>
          </p:spPr>
          <p:txBody>
            <a:bodyPr wrap="square">
              <a:spAutoFit/>
            </a:bodyPr>
            <a:lstStyle/>
            <a:p>
              <a:pPr marL="0" marR="0" lvl="0" indent="0" algn="just"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客休区面积：</a:t>
              </a:r>
              <a:r>
                <a:rPr kumimoji="0" lang="en-US" altLang="zh-CN" sz="1350" b="0" i="0" u="none" strike="noStrike" kern="0" cap="none" spc="0" normalizeH="0" baseline="0" noProof="0" dirty="0" smtClean="0">
                  <a:ln>
                    <a:noFill/>
                  </a:ln>
                  <a:solidFill>
                    <a:srgbClr val="302A28"/>
                  </a:solidFill>
                  <a:effectLst/>
                  <a:uLnTx/>
                  <a:uFillTx/>
                  <a:latin typeface="微软雅黑" panose="020B0503020204020204" pitchFamily="34" charset="-122"/>
                </a:rPr>
                <a:t>200㎡</a:t>
              </a:r>
              <a:endParaRPr kumimoji="0" lang="en-US" altLang="zh-CN"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grpSp>
        <p:nvGrpSpPr>
          <p:cNvPr id="43" name="组合 42"/>
          <p:cNvGrpSpPr/>
          <p:nvPr/>
        </p:nvGrpSpPr>
        <p:grpSpPr>
          <a:xfrm>
            <a:off x="1332732" y="4439777"/>
            <a:ext cx="2043331" cy="330794"/>
            <a:chOff x="1777901" y="5919932"/>
            <a:chExt cx="2725860" cy="441288"/>
          </a:xfrm>
        </p:grpSpPr>
        <p:sp>
          <p:nvSpPr>
            <p:cNvPr id="45" name="对角圆角矩形 41"/>
            <p:cNvSpPr/>
            <p:nvPr/>
          </p:nvSpPr>
          <p:spPr bwMode="auto">
            <a:xfrm>
              <a:off x="1777901" y="5919932"/>
              <a:ext cx="2725860" cy="414636"/>
            </a:xfrm>
            <a:prstGeom prst="round2DiagRect">
              <a:avLst/>
            </a:prstGeom>
            <a:noFill/>
            <a:ln w="9525" cap="flat" cmpd="sng" algn="ctr">
              <a:solidFill>
                <a:srgbClr val="302A28"/>
              </a:solid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smtClean="0">
                <a:ln>
                  <a:noFill/>
                </a:ln>
                <a:solidFill>
                  <a:srgbClr val="302A28"/>
                </a:solidFill>
                <a:effectLst/>
                <a:uLnTx/>
                <a:uFillTx/>
                <a:latin typeface="Arial" panose="020B0604020202020204"/>
                <a:ea typeface="宋体" panose="02010600030101010101" pitchFamily="2" charset="-122"/>
              </a:endParaRPr>
            </a:p>
          </p:txBody>
        </p:sp>
        <p:sp>
          <p:nvSpPr>
            <p:cNvPr id="46" name="矩形 45"/>
            <p:cNvSpPr/>
            <p:nvPr/>
          </p:nvSpPr>
          <p:spPr>
            <a:xfrm>
              <a:off x="1871160" y="5961073"/>
              <a:ext cx="2569934" cy="400147"/>
            </a:xfrm>
            <a:prstGeom prst="rect">
              <a:avLst/>
            </a:prstGeom>
          </p:spPr>
          <p:txBody>
            <a:bodyPr wrap="square">
              <a:spAutoFit/>
            </a:bodyPr>
            <a:lstStyle/>
            <a:p>
              <a:pPr marL="0" marR="0" lvl="0" indent="0" algn="just" defTabSz="685165" eaLnBrk="1" fontAlgn="base" latinLnBrk="0" hangingPunct="1">
                <a:lnSpc>
                  <a:spcPct val="100000"/>
                </a:lnSpc>
                <a:spcBef>
                  <a:spcPct val="0"/>
                </a:spcBef>
                <a:spcAft>
                  <a:spcPct val="0"/>
                </a:spcAft>
                <a:buClrTx/>
                <a:buSzTx/>
                <a:buFontTx/>
                <a:buNone/>
                <a:defRPr/>
              </a:pP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车间工位数： </a:t>
              </a:r>
              <a:r>
                <a:rPr kumimoji="0" lang="en-US" altLang="zh-CN" sz="1350" b="0" i="0" u="none" strike="noStrike" kern="0" cap="none" spc="0" normalizeH="0" baseline="0" noProof="0" dirty="0" smtClean="0">
                  <a:ln>
                    <a:noFill/>
                  </a:ln>
                  <a:solidFill>
                    <a:srgbClr val="302A28"/>
                  </a:solidFill>
                  <a:effectLst/>
                  <a:uLnTx/>
                  <a:uFillTx/>
                  <a:latin typeface="微软雅黑" panose="020B0503020204020204" pitchFamily="34" charset="-122"/>
                </a:rPr>
                <a:t>20</a:t>
              </a:r>
              <a:r>
                <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rPr>
                <a:t>以上</a:t>
              </a:r>
              <a:endParaRPr kumimoji="0" lang="zh-CN" altLang="en-US" sz="1350" b="0" i="0" u="none" strike="noStrike" kern="0" cap="none" spc="0" normalizeH="0" baseline="0" noProof="0" dirty="0" smtClean="0">
                <a:ln>
                  <a:noFill/>
                </a:ln>
                <a:solidFill>
                  <a:srgbClr val="302A28"/>
                </a:solidFill>
                <a:effectLst/>
                <a:uLnTx/>
                <a:uFillTx/>
                <a:latin typeface="微软雅黑" panose="020B0503020204020204" pitchFamily="34" charset="-122"/>
              </a:endParaRPr>
            </a:p>
          </p:txBody>
        </p:sp>
      </p:grpSp>
      <p:pic>
        <p:nvPicPr>
          <p:cNvPr id="4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2787" y="859882"/>
            <a:ext cx="2533502" cy="1719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475" y="2969557"/>
            <a:ext cx="2531814" cy="1680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5"/>
          <p:cNvSpPr/>
          <p:nvPr/>
        </p:nvSpPr>
        <p:spPr>
          <a:xfrm>
            <a:off x="1074040" y="1110445"/>
            <a:ext cx="4596576" cy="461408"/>
          </a:xfrm>
          <a:prstGeom prst="rect">
            <a:avLst/>
          </a:prstGeom>
        </p:spPr>
        <p:txBody>
          <a:bodyPr wrap="square">
            <a:spAutoFit/>
          </a:bodyPr>
          <a:lstStyle/>
          <a:p>
            <a:pPr algn="just" defTabSz="685165" fontAlgn="base">
              <a:spcBef>
                <a:spcPct val="0"/>
              </a:spcBef>
              <a:spcAft>
                <a:spcPct val="0"/>
              </a:spcAft>
            </a:pPr>
            <a:r>
              <a:rPr lang="zh-CN" altLang="en-US" sz="1200" dirty="0">
                <a:solidFill>
                  <a:srgbClr val="302A28"/>
                </a:solidFill>
                <a:latin typeface="微软雅黑" panose="020B0503020204020204" pitchFamily="34" charset="-122"/>
              </a:rPr>
              <a:t>从环保、装修、布局等完全以高端</a:t>
            </a:r>
            <a:r>
              <a:rPr lang="en-US" altLang="zh-CN" sz="1200" dirty="0">
                <a:solidFill>
                  <a:srgbClr val="302A28"/>
                </a:solidFill>
                <a:latin typeface="微软雅黑" panose="020B0503020204020204" pitchFamily="34" charset="-122"/>
              </a:rPr>
              <a:t>4s</a:t>
            </a:r>
            <a:r>
              <a:rPr lang="zh-CN" altLang="en-US" sz="1200" dirty="0">
                <a:solidFill>
                  <a:srgbClr val="302A28"/>
                </a:solidFill>
                <a:latin typeface="微软雅黑" panose="020B0503020204020204" pitchFamily="34" charset="-122"/>
              </a:rPr>
              <a:t>店车间为标准而建，给客户一种科学、合理、信任的心里感受。</a:t>
            </a:r>
            <a:endParaRPr lang="zh-CN" altLang="en-US" sz="1200" dirty="0">
              <a:solidFill>
                <a:srgbClr val="302A28"/>
              </a:solidFill>
              <a:latin typeface="微软雅黑" panose="020B0503020204020204" pitchFamily="34" charset="-122"/>
            </a:endParaRPr>
          </a:p>
        </p:txBody>
      </p:sp>
      <p:cxnSp>
        <p:nvCxnSpPr>
          <p:cNvPr id="7" name="直接连接符 6"/>
          <p:cNvCxnSpPr/>
          <p:nvPr/>
        </p:nvCxnSpPr>
        <p:spPr bwMode="auto">
          <a:xfrm>
            <a:off x="863034" y="449808"/>
            <a:ext cx="0" cy="4513615"/>
          </a:xfrm>
          <a:prstGeom prst="line">
            <a:avLst/>
          </a:prstGeom>
          <a:solidFill>
            <a:srgbClr val="302A28"/>
          </a:solidFill>
          <a:ln w="12700" cap="flat" cmpd="sng" algn="ctr">
            <a:solidFill>
              <a:srgbClr val="030303"/>
            </a:solidFill>
            <a:prstDash val="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椭圆 7"/>
          <p:cNvSpPr/>
          <p:nvPr/>
        </p:nvSpPr>
        <p:spPr bwMode="auto">
          <a:xfrm>
            <a:off x="648498" y="823653"/>
            <a:ext cx="425543" cy="425543"/>
          </a:xfrm>
          <a:prstGeom prst="ellipse">
            <a:avLst/>
          </a:prstGeom>
          <a:solidFill>
            <a:srgbClr val="030303"/>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endParaRPr>
          </a:p>
        </p:txBody>
      </p:sp>
      <p:sp>
        <p:nvSpPr>
          <p:cNvPr id="9" name="TextBox 6"/>
          <p:cNvSpPr txBox="1"/>
          <p:nvPr/>
        </p:nvSpPr>
        <p:spPr>
          <a:xfrm>
            <a:off x="632843" y="864352"/>
            <a:ext cx="460383" cy="369204"/>
          </a:xfrm>
          <a:prstGeom prst="rect">
            <a:avLst/>
          </a:prstGeom>
          <a:noFill/>
        </p:spPr>
        <p:txBody>
          <a:bodyPr wrap="none" rtlCol="0">
            <a:spAutoFit/>
          </a:bodyPr>
          <a:lstStyle>
            <a:defPPr>
              <a:defRPr lang="zh-CN"/>
            </a:defPPr>
            <a:lvl1pPr algn="ctr">
              <a:defRPr sz="2400">
                <a:solidFill>
                  <a:schemeClr val="accent2"/>
                </a:solidFill>
                <a:latin typeface="Lifeline JL" panose="00000400000000000000" pitchFamily="2" charset="0"/>
                <a:ea typeface="+mj-ea"/>
              </a:defRPr>
            </a:lvl1pPr>
          </a:lstStyle>
          <a:p>
            <a:pPr marL="0" marR="0" lvl="0" indent="0" algn="ctr" defTabSz="685165"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Lifeline JL" panose="00000400000000000000" pitchFamily="2" charset="0"/>
                <a:ea typeface="微软雅黑" panose="020B0503020204020204" pitchFamily="34" charset="-122"/>
              </a:rPr>
              <a:t>03</a:t>
            </a:r>
            <a:endParaRPr kumimoji="0" lang="zh-CN" altLang="en-US" sz="1800" b="0" i="0" u="none" strike="noStrike" kern="0" cap="none" spc="0" normalizeH="0" baseline="0" noProof="0" dirty="0">
              <a:ln>
                <a:noFill/>
              </a:ln>
              <a:solidFill>
                <a:srgbClr val="FFFFFF"/>
              </a:solidFill>
              <a:effectLst/>
              <a:uLnTx/>
              <a:uFillTx/>
              <a:latin typeface="Lifeline JL" panose="00000400000000000000" pitchFamily="2" charset="0"/>
              <a:ea typeface="微软雅黑" panose="020B0503020204020204" pitchFamily="34" charset="-122"/>
            </a:endParaRPr>
          </a:p>
        </p:txBody>
      </p:sp>
      <p:sp>
        <p:nvSpPr>
          <p:cNvPr id="10" name="矩形 9"/>
          <p:cNvSpPr/>
          <p:nvPr/>
        </p:nvSpPr>
        <p:spPr>
          <a:xfrm>
            <a:off x="1074040" y="862045"/>
            <a:ext cx="1303330" cy="553741"/>
          </a:xfrm>
          <a:prstGeom prst="rect">
            <a:avLst/>
          </a:prstGeom>
        </p:spPr>
        <p:txBody>
          <a:bodyPr wrap="square">
            <a:spAutoFit/>
          </a:bodyPr>
          <a:lstStyle/>
          <a:p>
            <a:pPr algn="just" defTabSz="685165" fontAlgn="base">
              <a:spcBef>
                <a:spcPct val="0"/>
              </a:spcBef>
              <a:spcAft>
                <a:spcPct val="0"/>
              </a:spcAft>
            </a:pPr>
            <a:r>
              <a:rPr lang="zh-CN" altLang="en-US" sz="1500" b="1" dirty="0">
                <a:solidFill>
                  <a:srgbClr val="030303"/>
                </a:solidFill>
                <a:latin typeface="微软雅黑" panose="020B0503020204020204" pitchFamily="34" charset="-122"/>
              </a:rPr>
              <a:t>维修车间定位</a:t>
            </a:r>
            <a:endParaRPr lang="zh-CN" altLang="en-US" sz="1500" b="1" dirty="0">
              <a:solidFill>
                <a:srgbClr val="030303"/>
              </a:solidFill>
              <a:latin typeface="微软雅黑" panose="020B0503020204020204" pitchFamily="34" charset="-122"/>
            </a:endParaRPr>
          </a:p>
        </p:txBody>
      </p:sp>
      <p:sp>
        <p:nvSpPr>
          <p:cNvPr id="11" name="椭圆 10"/>
          <p:cNvSpPr/>
          <p:nvPr/>
        </p:nvSpPr>
        <p:spPr bwMode="auto">
          <a:xfrm>
            <a:off x="648498" y="1855435"/>
            <a:ext cx="425543" cy="425543"/>
          </a:xfrm>
          <a:prstGeom prst="ellipse">
            <a:avLst/>
          </a:prstGeom>
          <a:solidFill>
            <a:srgbClr val="030303"/>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endParaRPr>
          </a:p>
        </p:txBody>
      </p:sp>
      <p:sp>
        <p:nvSpPr>
          <p:cNvPr id="12" name="TextBox 12"/>
          <p:cNvSpPr txBox="1"/>
          <p:nvPr/>
        </p:nvSpPr>
        <p:spPr>
          <a:xfrm>
            <a:off x="632843" y="1896134"/>
            <a:ext cx="460383" cy="369204"/>
          </a:xfrm>
          <a:prstGeom prst="rect">
            <a:avLst/>
          </a:prstGeom>
          <a:noFill/>
        </p:spPr>
        <p:txBody>
          <a:bodyPr wrap="none" rtlCol="0">
            <a:spAutoFit/>
          </a:bodyPr>
          <a:lstStyle>
            <a:defPPr>
              <a:defRPr lang="zh-CN"/>
            </a:defPPr>
            <a:lvl1pPr algn="ctr">
              <a:defRPr sz="2400">
                <a:solidFill>
                  <a:schemeClr val="accent2"/>
                </a:solidFill>
                <a:latin typeface="Lifeline JL" panose="00000400000000000000" pitchFamily="2" charset="0"/>
                <a:ea typeface="+mj-ea"/>
              </a:defRPr>
            </a:lvl1pPr>
          </a:lstStyle>
          <a:p>
            <a:pPr marL="0" marR="0" lvl="0" indent="0" algn="ctr" defTabSz="685165"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Lifeline JL" panose="00000400000000000000" pitchFamily="2" charset="0"/>
                <a:ea typeface="微软雅黑" panose="020B0503020204020204" pitchFamily="34" charset="-122"/>
              </a:rPr>
              <a:t>04</a:t>
            </a:r>
            <a:endParaRPr kumimoji="0" lang="zh-CN" altLang="en-US" sz="1800" b="0" i="0" u="none" strike="noStrike" kern="0" cap="none" spc="0" normalizeH="0" baseline="0" noProof="0" dirty="0">
              <a:ln>
                <a:noFill/>
              </a:ln>
              <a:solidFill>
                <a:srgbClr val="FFFFFF"/>
              </a:solidFill>
              <a:effectLst/>
              <a:uLnTx/>
              <a:uFillTx/>
              <a:latin typeface="Lifeline JL" panose="00000400000000000000" pitchFamily="2" charset="0"/>
              <a:ea typeface="微软雅黑" panose="020B0503020204020204" pitchFamily="34" charset="-122"/>
            </a:endParaRPr>
          </a:p>
        </p:txBody>
      </p:sp>
      <p:sp>
        <p:nvSpPr>
          <p:cNvPr id="13" name="矩形 12"/>
          <p:cNvSpPr/>
          <p:nvPr/>
        </p:nvSpPr>
        <p:spPr>
          <a:xfrm>
            <a:off x="1074040" y="1893827"/>
            <a:ext cx="1303330" cy="323037"/>
          </a:xfrm>
          <a:prstGeom prst="rect">
            <a:avLst/>
          </a:prstGeom>
        </p:spPr>
        <p:txBody>
          <a:bodyPr wrap="square">
            <a:spAutoFit/>
          </a:bodyPr>
          <a:lstStyle/>
          <a:p>
            <a:pPr algn="just" defTabSz="685165" fontAlgn="base">
              <a:spcBef>
                <a:spcPct val="0"/>
              </a:spcBef>
              <a:spcAft>
                <a:spcPct val="0"/>
              </a:spcAft>
            </a:pPr>
            <a:r>
              <a:rPr lang="zh-CN" altLang="en-US" sz="1500" b="1" dirty="0">
                <a:solidFill>
                  <a:srgbClr val="030303"/>
                </a:solidFill>
                <a:latin typeface="微软雅黑" panose="020B0503020204020204" pitchFamily="34" charset="-122"/>
              </a:rPr>
              <a:t>客户接待区</a:t>
            </a:r>
            <a:endParaRPr lang="zh-CN" altLang="en-US" sz="1500" b="1" dirty="0">
              <a:solidFill>
                <a:srgbClr val="030303"/>
              </a:solidFill>
              <a:latin typeface="微软雅黑" panose="020B0503020204020204" pitchFamily="34" charset="-122"/>
            </a:endParaRPr>
          </a:p>
        </p:txBody>
      </p:sp>
      <p:sp>
        <p:nvSpPr>
          <p:cNvPr id="14" name="矩形 13"/>
          <p:cNvSpPr/>
          <p:nvPr/>
        </p:nvSpPr>
        <p:spPr>
          <a:xfrm>
            <a:off x="1074040" y="2143845"/>
            <a:ext cx="4596576" cy="461408"/>
          </a:xfrm>
          <a:prstGeom prst="rect">
            <a:avLst/>
          </a:prstGeom>
        </p:spPr>
        <p:txBody>
          <a:bodyPr wrap="square">
            <a:spAutoFit/>
          </a:bodyPr>
          <a:lstStyle/>
          <a:p>
            <a:pPr algn="just" defTabSz="685165" fontAlgn="base">
              <a:spcBef>
                <a:spcPct val="0"/>
              </a:spcBef>
              <a:spcAft>
                <a:spcPct val="0"/>
              </a:spcAft>
            </a:pPr>
            <a:r>
              <a:rPr lang="zh-CN" altLang="en-US" sz="1200" dirty="0">
                <a:solidFill>
                  <a:srgbClr val="302A28"/>
                </a:solidFill>
                <a:latin typeface="微软雅黑" panose="020B0503020204020204" pitchFamily="34" charset="-122"/>
              </a:rPr>
              <a:t>接待区布置宽敞明亮，通风条件好，服务柜台样式新颖大方、色调温和、高低适当。</a:t>
            </a:r>
            <a:endParaRPr lang="zh-CN" altLang="en-US" sz="1200" dirty="0">
              <a:solidFill>
                <a:srgbClr val="302A28"/>
              </a:solidFill>
              <a:latin typeface="微软雅黑" panose="020B0503020204020204" pitchFamily="34" charset="-122"/>
            </a:endParaRPr>
          </a:p>
        </p:txBody>
      </p:sp>
      <p:sp>
        <p:nvSpPr>
          <p:cNvPr id="15" name="椭圆 14"/>
          <p:cNvSpPr/>
          <p:nvPr/>
        </p:nvSpPr>
        <p:spPr bwMode="auto">
          <a:xfrm>
            <a:off x="648498" y="2817149"/>
            <a:ext cx="425543" cy="425543"/>
          </a:xfrm>
          <a:prstGeom prst="ellipse">
            <a:avLst/>
          </a:prstGeom>
          <a:solidFill>
            <a:srgbClr val="030303"/>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endParaRPr>
          </a:p>
        </p:txBody>
      </p:sp>
      <p:sp>
        <p:nvSpPr>
          <p:cNvPr id="16" name="TextBox 17"/>
          <p:cNvSpPr txBox="1"/>
          <p:nvPr/>
        </p:nvSpPr>
        <p:spPr>
          <a:xfrm>
            <a:off x="632843" y="2857847"/>
            <a:ext cx="460383" cy="369204"/>
          </a:xfrm>
          <a:prstGeom prst="rect">
            <a:avLst/>
          </a:prstGeom>
          <a:noFill/>
        </p:spPr>
        <p:txBody>
          <a:bodyPr wrap="none" rtlCol="0">
            <a:spAutoFit/>
          </a:bodyPr>
          <a:lstStyle>
            <a:defPPr>
              <a:defRPr lang="zh-CN"/>
            </a:defPPr>
            <a:lvl1pPr algn="ctr">
              <a:defRPr sz="2400">
                <a:solidFill>
                  <a:schemeClr val="accent2"/>
                </a:solidFill>
                <a:latin typeface="Lifeline JL" panose="00000400000000000000" pitchFamily="2" charset="0"/>
                <a:ea typeface="+mj-ea"/>
              </a:defRPr>
            </a:lvl1pPr>
          </a:lstStyle>
          <a:p>
            <a:pPr marL="0" marR="0" lvl="0" indent="0" algn="ctr" defTabSz="685165"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Lifeline JL" panose="00000400000000000000" pitchFamily="2" charset="0"/>
                <a:ea typeface="微软雅黑" panose="020B0503020204020204" pitchFamily="34" charset="-122"/>
              </a:rPr>
              <a:t>06</a:t>
            </a:r>
            <a:endParaRPr kumimoji="0" lang="zh-CN" altLang="en-US" sz="1800" b="0" i="0" u="none" strike="noStrike" kern="0" cap="none" spc="0" normalizeH="0" baseline="0" noProof="0" dirty="0">
              <a:ln>
                <a:noFill/>
              </a:ln>
              <a:solidFill>
                <a:srgbClr val="FFFFFF"/>
              </a:solidFill>
              <a:effectLst/>
              <a:uLnTx/>
              <a:uFillTx/>
              <a:latin typeface="Lifeline JL" panose="00000400000000000000" pitchFamily="2" charset="0"/>
              <a:ea typeface="微软雅黑" panose="020B0503020204020204" pitchFamily="34" charset="-122"/>
            </a:endParaRPr>
          </a:p>
        </p:txBody>
      </p:sp>
      <p:sp>
        <p:nvSpPr>
          <p:cNvPr id="17" name="矩形 16"/>
          <p:cNvSpPr/>
          <p:nvPr/>
        </p:nvSpPr>
        <p:spPr>
          <a:xfrm>
            <a:off x="1074040" y="2855542"/>
            <a:ext cx="1612010" cy="323037"/>
          </a:xfrm>
          <a:prstGeom prst="rect">
            <a:avLst/>
          </a:prstGeom>
        </p:spPr>
        <p:txBody>
          <a:bodyPr wrap="square">
            <a:spAutoFit/>
          </a:bodyPr>
          <a:lstStyle/>
          <a:p>
            <a:pPr algn="just" defTabSz="685165" fontAlgn="base">
              <a:spcBef>
                <a:spcPct val="0"/>
              </a:spcBef>
              <a:spcAft>
                <a:spcPct val="0"/>
              </a:spcAft>
            </a:pPr>
            <a:r>
              <a:rPr lang="zh-CN" altLang="en-US" sz="1500" b="1" dirty="0">
                <a:solidFill>
                  <a:srgbClr val="030303"/>
                </a:solidFill>
                <a:latin typeface="微软雅黑" panose="020B0503020204020204" pitchFamily="34" charset="-122"/>
              </a:rPr>
              <a:t>车间设备定位</a:t>
            </a:r>
            <a:endParaRPr lang="zh-CN" altLang="en-US" sz="1500" b="1" dirty="0">
              <a:solidFill>
                <a:srgbClr val="030303"/>
              </a:solidFill>
              <a:latin typeface="微软雅黑" panose="020B0503020204020204" pitchFamily="34" charset="-122"/>
            </a:endParaRPr>
          </a:p>
        </p:txBody>
      </p:sp>
      <p:sp>
        <p:nvSpPr>
          <p:cNvPr id="18" name="矩形 17"/>
          <p:cNvSpPr/>
          <p:nvPr/>
        </p:nvSpPr>
        <p:spPr>
          <a:xfrm>
            <a:off x="1074040" y="3102010"/>
            <a:ext cx="4596576" cy="645946"/>
          </a:xfrm>
          <a:prstGeom prst="rect">
            <a:avLst/>
          </a:prstGeom>
        </p:spPr>
        <p:txBody>
          <a:bodyPr wrap="square">
            <a:spAutoFit/>
          </a:bodyPr>
          <a:lstStyle/>
          <a:p>
            <a:pPr algn="just" defTabSz="685165" fontAlgn="base">
              <a:spcBef>
                <a:spcPct val="0"/>
              </a:spcBef>
              <a:spcAft>
                <a:spcPct val="0"/>
              </a:spcAft>
            </a:pPr>
            <a:r>
              <a:rPr lang="zh-CN" altLang="en-US" sz="1200" dirty="0">
                <a:solidFill>
                  <a:srgbClr val="302A28"/>
                </a:solidFill>
                <a:latin typeface="微软雅黑" panose="020B0503020204020204" pitchFamily="34" charset="-122"/>
              </a:rPr>
              <a:t>所有客户能看到的设备采用著名品牌，从感官上减少客户对综合修理厂的疑虑。设备采购上以“生产上适用，技术上先进，经济上合理”为原则。</a:t>
            </a:r>
            <a:endParaRPr lang="zh-CN" altLang="en-US" sz="1200" dirty="0">
              <a:solidFill>
                <a:srgbClr val="302A28"/>
              </a:solidFill>
              <a:latin typeface="微软雅黑" panose="020B0503020204020204" pitchFamily="34" charset="-122"/>
            </a:endParaRPr>
          </a:p>
        </p:txBody>
      </p:sp>
      <p:sp>
        <p:nvSpPr>
          <p:cNvPr id="19" name="椭圆 18"/>
          <p:cNvSpPr/>
          <p:nvPr/>
        </p:nvSpPr>
        <p:spPr bwMode="auto">
          <a:xfrm>
            <a:off x="648498" y="3910857"/>
            <a:ext cx="425543" cy="425543"/>
          </a:xfrm>
          <a:prstGeom prst="ellipse">
            <a:avLst/>
          </a:prstGeom>
          <a:solidFill>
            <a:srgbClr val="030303"/>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marL="0" marR="0" lvl="0" indent="0"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endParaRPr>
          </a:p>
        </p:txBody>
      </p:sp>
      <p:sp>
        <p:nvSpPr>
          <p:cNvPr id="20" name="TextBox 21"/>
          <p:cNvSpPr txBox="1"/>
          <p:nvPr/>
        </p:nvSpPr>
        <p:spPr>
          <a:xfrm>
            <a:off x="632843" y="3951556"/>
            <a:ext cx="460383" cy="369204"/>
          </a:xfrm>
          <a:prstGeom prst="rect">
            <a:avLst/>
          </a:prstGeom>
          <a:noFill/>
        </p:spPr>
        <p:txBody>
          <a:bodyPr wrap="none" rtlCol="0">
            <a:spAutoFit/>
          </a:bodyPr>
          <a:lstStyle>
            <a:defPPr>
              <a:defRPr lang="zh-CN"/>
            </a:defPPr>
            <a:lvl1pPr algn="ctr">
              <a:defRPr sz="2400">
                <a:solidFill>
                  <a:schemeClr val="accent2"/>
                </a:solidFill>
                <a:latin typeface="Lifeline JL" panose="00000400000000000000" pitchFamily="2" charset="0"/>
                <a:ea typeface="+mj-ea"/>
              </a:defRPr>
            </a:lvl1pPr>
          </a:lstStyle>
          <a:p>
            <a:pPr marL="0" marR="0" lvl="0" indent="0" algn="ctr" defTabSz="685165"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Lifeline JL" panose="00000400000000000000" pitchFamily="2" charset="0"/>
                <a:ea typeface="微软雅黑" panose="020B0503020204020204" pitchFamily="34" charset="-122"/>
              </a:rPr>
              <a:t>07</a:t>
            </a:r>
            <a:endParaRPr kumimoji="0" lang="zh-CN" altLang="en-US" sz="1800" b="0" i="0" u="none" strike="noStrike" kern="0" cap="none" spc="0" normalizeH="0" baseline="0" noProof="0" dirty="0">
              <a:ln>
                <a:noFill/>
              </a:ln>
              <a:solidFill>
                <a:srgbClr val="FFFFFF"/>
              </a:solidFill>
              <a:effectLst/>
              <a:uLnTx/>
              <a:uFillTx/>
              <a:latin typeface="Lifeline JL" panose="00000400000000000000" pitchFamily="2" charset="0"/>
              <a:ea typeface="微软雅黑" panose="020B0503020204020204" pitchFamily="34" charset="-122"/>
            </a:endParaRPr>
          </a:p>
        </p:txBody>
      </p:sp>
      <p:sp>
        <p:nvSpPr>
          <p:cNvPr id="21" name="矩形 20"/>
          <p:cNvSpPr/>
          <p:nvPr/>
        </p:nvSpPr>
        <p:spPr>
          <a:xfrm>
            <a:off x="1074040" y="3951556"/>
            <a:ext cx="1303330" cy="553741"/>
          </a:xfrm>
          <a:prstGeom prst="rect">
            <a:avLst/>
          </a:prstGeom>
        </p:spPr>
        <p:txBody>
          <a:bodyPr wrap="square">
            <a:spAutoFit/>
          </a:bodyPr>
          <a:lstStyle/>
          <a:p>
            <a:pPr algn="just" defTabSz="685165" fontAlgn="base">
              <a:spcBef>
                <a:spcPct val="0"/>
              </a:spcBef>
              <a:spcAft>
                <a:spcPct val="0"/>
              </a:spcAft>
            </a:pPr>
            <a:r>
              <a:rPr lang="zh-CN" altLang="en-US" sz="1500" b="1" dirty="0">
                <a:solidFill>
                  <a:srgbClr val="030303"/>
                </a:solidFill>
                <a:latin typeface="微软雅黑" panose="020B0503020204020204" pitchFamily="34" charset="-122"/>
              </a:rPr>
              <a:t>聘用人员定位</a:t>
            </a:r>
            <a:endParaRPr lang="zh-CN" altLang="en-US" sz="1500" b="1" dirty="0">
              <a:solidFill>
                <a:srgbClr val="030303"/>
              </a:solidFill>
              <a:latin typeface="微软雅黑" panose="020B0503020204020204" pitchFamily="34" charset="-122"/>
            </a:endParaRPr>
          </a:p>
        </p:txBody>
      </p:sp>
      <p:sp>
        <p:nvSpPr>
          <p:cNvPr id="22" name="矩形 21"/>
          <p:cNvSpPr/>
          <p:nvPr/>
        </p:nvSpPr>
        <p:spPr>
          <a:xfrm>
            <a:off x="1074040" y="4249176"/>
            <a:ext cx="4596576" cy="461408"/>
          </a:xfrm>
          <a:prstGeom prst="rect">
            <a:avLst/>
          </a:prstGeom>
        </p:spPr>
        <p:txBody>
          <a:bodyPr wrap="square">
            <a:spAutoFit/>
          </a:bodyPr>
          <a:lstStyle/>
          <a:p>
            <a:pPr algn="just" defTabSz="685165" fontAlgn="base">
              <a:spcBef>
                <a:spcPct val="0"/>
              </a:spcBef>
              <a:spcAft>
                <a:spcPct val="0"/>
              </a:spcAft>
            </a:pPr>
            <a:r>
              <a:rPr lang="zh-CN" altLang="en-US" sz="1200" dirty="0">
                <a:solidFill>
                  <a:srgbClr val="302A28"/>
                </a:solidFill>
                <a:latin typeface="微软雅黑" panose="020B0503020204020204" pitchFamily="34" charset="-122"/>
              </a:rPr>
              <a:t>技术人员必须具备高端修理技术和优良的工作习惯。服务接待人员必须具有过服务行业的工作经验，拥有良好的形象服务意识。</a:t>
            </a:r>
            <a:endParaRPr lang="zh-CN" altLang="en-US" sz="1200" dirty="0">
              <a:solidFill>
                <a:srgbClr val="302A28"/>
              </a:solidFill>
              <a:latin typeface="微软雅黑" panose="020B0503020204020204" pitchFamily="34" charset="-122"/>
            </a:endParaRPr>
          </a:p>
        </p:txBody>
      </p:sp>
      <p:pic>
        <p:nvPicPr>
          <p:cNvPr id="2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39913" y="938790"/>
            <a:ext cx="2533502" cy="1928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7537"/>
          <a:stretch>
            <a:fillRect/>
          </a:stretch>
        </p:blipFill>
        <p:spPr bwMode="auto">
          <a:xfrm>
            <a:off x="5949020" y="3022341"/>
            <a:ext cx="2524395" cy="204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3623374" y="2624556"/>
            <a:ext cx="1627582" cy="1385713"/>
            <a:chOff x="4208894" y="3762612"/>
            <a:chExt cx="1822450" cy="1551623"/>
          </a:xfrm>
          <a:solidFill>
            <a:srgbClr val="030303"/>
          </a:solidFill>
        </p:grpSpPr>
        <p:sp>
          <p:nvSpPr>
            <p:cNvPr id="7" name="等腰三角形 6"/>
            <p:cNvSpPr/>
            <p:nvPr/>
          </p:nvSpPr>
          <p:spPr>
            <a:xfrm rot="10800000">
              <a:off x="4208894" y="3762612"/>
              <a:ext cx="1822450" cy="1551623"/>
            </a:xfrm>
            <a:prstGeom prst="triangle">
              <a:avLst/>
            </a:prstGeom>
            <a:grpFill/>
            <a:ln w="31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srgbClr val="F8F8F8"/>
                </a:solidFill>
                <a:effectLst>
                  <a:outerShdw blurRad="38100" dist="38100" dir="2700000" algn="tl">
                    <a:srgbClr val="000000">
                      <a:alpha val="43137"/>
                    </a:srgbClr>
                  </a:outerShdw>
                </a:effectLst>
                <a:uLnTx/>
                <a:uFillTx/>
                <a:latin typeface="微软雅黑" panose="020B0503020204020204" pitchFamily="34" charset="-122"/>
              </a:endParaRPr>
            </a:p>
          </p:txBody>
        </p:sp>
        <p:sp>
          <p:nvSpPr>
            <p:cNvPr id="8" name="TextBox 3"/>
            <p:cNvSpPr txBox="1"/>
            <p:nvPr/>
          </p:nvSpPr>
          <p:spPr>
            <a:xfrm>
              <a:off x="4711452" y="3969357"/>
              <a:ext cx="824027" cy="654790"/>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rPr>
                <a:t>标题</a:t>
              </a:r>
              <a:endParaRPr kumimoji="0" lang="en-US" altLang="zh-CN" sz="1600" b="0" i="0" u="none" strike="noStrike" kern="0" cap="none" spc="0" normalizeH="0" baseline="0" noProof="0" dirty="0" smtClean="0">
                <a:ln>
                  <a:noFill/>
                </a:ln>
                <a:solidFill>
                  <a:srgbClr val="F8F8F8"/>
                </a:solidFill>
                <a:effectLst/>
                <a:uLnTx/>
                <a:uFillTx/>
                <a:latin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rPr>
                <a:t>文字</a:t>
              </a:r>
              <a:endPar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ndParaRPr>
            </a:p>
          </p:txBody>
        </p:sp>
      </p:grpSp>
      <p:grpSp>
        <p:nvGrpSpPr>
          <p:cNvPr id="9" name="组合 8"/>
          <p:cNvGrpSpPr/>
          <p:nvPr/>
        </p:nvGrpSpPr>
        <p:grpSpPr>
          <a:xfrm>
            <a:off x="4644008" y="2727332"/>
            <a:ext cx="1576321" cy="1340149"/>
            <a:chOff x="5237842" y="4004098"/>
            <a:chExt cx="1765052" cy="1500603"/>
          </a:xfrm>
          <a:solidFill>
            <a:srgbClr val="030303"/>
          </a:solidFill>
        </p:grpSpPr>
        <p:sp>
          <p:nvSpPr>
            <p:cNvPr id="10"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pFill/>
            <a:ln w="31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srgbClr val="F8F8F8"/>
                </a:solidFill>
                <a:effectLst>
                  <a:outerShdw blurRad="38100" dist="38100" dir="2700000" algn="tl">
                    <a:srgbClr val="000000">
                      <a:alpha val="43137"/>
                    </a:srgbClr>
                  </a:outerShdw>
                </a:effectLst>
                <a:uLnTx/>
                <a:uFillTx/>
                <a:latin typeface="微软雅黑" panose="020B0503020204020204" pitchFamily="34" charset="-122"/>
              </a:endParaRPr>
            </a:p>
          </p:txBody>
        </p:sp>
        <p:sp>
          <p:nvSpPr>
            <p:cNvPr id="11" name="TextBox 6"/>
            <p:cNvSpPr txBox="1"/>
            <p:nvPr/>
          </p:nvSpPr>
          <p:spPr>
            <a:xfrm>
              <a:off x="5997759" y="4958700"/>
              <a:ext cx="666278" cy="379089"/>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rPr>
                <a:t>标题</a:t>
              </a:r>
              <a:endPar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ndParaRPr>
            </a:p>
          </p:txBody>
        </p:sp>
      </p:grpSp>
      <p:grpSp>
        <p:nvGrpSpPr>
          <p:cNvPr id="12" name="组合 11"/>
          <p:cNvGrpSpPr/>
          <p:nvPr/>
        </p:nvGrpSpPr>
        <p:grpSpPr>
          <a:xfrm>
            <a:off x="3658544" y="1115743"/>
            <a:ext cx="1604674" cy="1311991"/>
            <a:chOff x="4244067" y="2343574"/>
            <a:chExt cx="1796802" cy="1469072"/>
          </a:xfrm>
          <a:solidFill>
            <a:srgbClr val="030303"/>
          </a:solidFill>
        </p:grpSpPr>
        <p:sp>
          <p:nvSpPr>
            <p:cNvPr id="13"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pFill/>
            <a:ln w="31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srgbClr val="F8F8F8"/>
                </a:solidFill>
                <a:effectLst>
                  <a:outerShdw blurRad="38100" dist="38100" dir="2700000" algn="tl">
                    <a:srgbClr val="000000">
                      <a:alpha val="43137"/>
                    </a:srgbClr>
                  </a:outerShdw>
                </a:effectLst>
                <a:uLnTx/>
                <a:uFillTx/>
                <a:latin typeface="微软雅黑" panose="020B0503020204020204" pitchFamily="34" charset="-122"/>
              </a:endParaRPr>
            </a:p>
          </p:txBody>
        </p:sp>
        <p:sp>
          <p:nvSpPr>
            <p:cNvPr id="14" name="TextBox 9"/>
            <p:cNvSpPr txBox="1"/>
            <p:nvPr/>
          </p:nvSpPr>
          <p:spPr>
            <a:xfrm>
              <a:off x="4801423" y="3047006"/>
              <a:ext cx="666279" cy="379088"/>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rPr>
                <a:t>标题</a:t>
              </a:r>
              <a:endPar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ndParaRPr>
            </a:p>
          </p:txBody>
        </p:sp>
      </p:grpSp>
      <p:grpSp>
        <p:nvGrpSpPr>
          <p:cNvPr id="15" name="组合 14"/>
          <p:cNvGrpSpPr/>
          <p:nvPr/>
        </p:nvGrpSpPr>
        <p:grpSpPr>
          <a:xfrm>
            <a:off x="2690171" y="2727332"/>
            <a:ext cx="1576321" cy="1340149"/>
            <a:chOff x="3275692" y="4004098"/>
            <a:chExt cx="1765052" cy="1500603"/>
          </a:xfrm>
          <a:solidFill>
            <a:srgbClr val="030303"/>
          </a:solidFill>
        </p:grpSpPr>
        <p:sp>
          <p:nvSpPr>
            <p:cNvPr id="16"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pFill/>
            <a:ln w="31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srgbClr val="F8F8F8"/>
                </a:solidFill>
                <a:effectLst>
                  <a:outerShdw blurRad="38100" dist="38100" dir="2700000" algn="tl">
                    <a:srgbClr val="000000">
                      <a:alpha val="43137"/>
                    </a:srgbClr>
                  </a:outerShdw>
                </a:effectLst>
                <a:uLnTx/>
                <a:uFillTx/>
                <a:latin typeface="微软雅黑" panose="020B0503020204020204" pitchFamily="34" charset="-122"/>
              </a:endParaRPr>
            </a:p>
          </p:txBody>
        </p:sp>
        <p:sp>
          <p:nvSpPr>
            <p:cNvPr id="17" name="TextBox 12"/>
            <p:cNvSpPr txBox="1"/>
            <p:nvPr/>
          </p:nvSpPr>
          <p:spPr>
            <a:xfrm>
              <a:off x="3622960" y="4936591"/>
              <a:ext cx="666278" cy="379089"/>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rPr>
                <a:t>标题</a:t>
              </a:r>
              <a:endPar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ndParaRPr>
            </a:p>
          </p:txBody>
        </p:sp>
      </p:grpSp>
      <p:grpSp>
        <p:nvGrpSpPr>
          <p:cNvPr id="18" name="组合 17"/>
          <p:cNvGrpSpPr/>
          <p:nvPr/>
        </p:nvGrpSpPr>
        <p:grpSpPr>
          <a:xfrm>
            <a:off x="5076056" y="1396547"/>
            <a:ext cx="2548069" cy="808260"/>
            <a:chOff x="5740568" y="2797139"/>
            <a:chExt cx="2548069" cy="808260"/>
          </a:xfrm>
        </p:grpSpPr>
        <p:grpSp>
          <p:nvGrpSpPr>
            <p:cNvPr id="19" name="组合 44"/>
            <p:cNvGrpSpPr/>
            <p:nvPr/>
          </p:nvGrpSpPr>
          <p:grpSpPr bwMode="auto">
            <a:xfrm flipH="1">
              <a:off x="6042252" y="3141849"/>
              <a:ext cx="2184400" cy="400110"/>
              <a:chOff x="-362770" y="3102960"/>
              <a:chExt cx="2183514" cy="400110"/>
            </a:xfrm>
          </p:grpSpPr>
          <p:sp>
            <p:nvSpPr>
              <p:cNvPr id="22"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23"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grpSp>
        <p:sp>
          <p:nvSpPr>
            <p:cNvPr id="20" name="TextBox 11"/>
            <p:cNvSpPr txBox="1">
              <a:spLocks noChangeArrowheads="1"/>
            </p:cNvSpPr>
            <p:nvPr/>
          </p:nvSpPr>
          <p:spPr bwMode="auto">
            <a:xfrm flipH="1">
              <a:off x="6028600" y="27971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030303"/>
                  </a:solidFill>
                  <a:effectLst/>
                  <a:uLnTx/>
                  <a:uFillTx/>
                  <a:latin typeface="微软雅黑" panose="020B0503020204020204" pitchFamily="34" charset="-122"/>
                  <a:ea typeface="微软雅黑" panose="020B0503020204020204" pitchFamily="34" charset="-122"/>
                </a:rPr>
                <a:t>标题文字</a:t>
              </a:r>
              <a:endParaRPr kumimoji="0" lang="en-US" altLang="zh-CN" sz="1600" b="0" i="0" u="none" strike="noStrike" kern="0" cap="none" spc="0" normalizeH="0" baseline="0" noProof="0" dirty="0" smtClean="0">
                <a:ln>
                  <a:noFill/>
                </a:ln>
                <a:solidFill>
                  <a:srgbClr val="030303"/>
                </a:solidFill>
                <a:effectLst/>
                <a:uLnTx/>
                <a:uFillTx/>
                <a:latin typeface="微软雅黑" panose="020B0503020204020204" pitchFamily="34" charset="-122"/>
                <a:ea typeface="微软雅黑" panose="020B0503020204020204" pitchFamily="34" charset="-122"/>
              </a:endParaRPr>
            </a:p>
          </p:txBody>
        </p:sp>
        <p:cxnSp>
          <p:nvCxnSpPr>
            <p:cNvPr id="21" name="直接连接符 20"/>
            <p:cNvCxnSpPr/>
            <p:nvPr/>
          </p:nvCxnSpPr>
          <p:spPr>
            <a:xfrm flipH="1">
              <a:off x="5740568" y="3605399"/>
              <a:ext cx="2548069" cy="0"/>
            </a:xfrm>
            <a:prstGeom prst="line">
              <a:avLst/>
            </a:prstGeom>
            <a:noFill/>
            <a:ln w="12700" cap="flat" cmpd="sng" algn="ctr">
              <a:solidFill>
                <a:srgbClr val="030303"/>
              </a:solidFill>
              <a:prstDash val="sysDot"/>
              <a:headEnd type="oval"/>
              <a:tailEnd type="oval"/>
            </a:ln>
            <a:effectLst/>
          </p:spPr>
        </p:cxnSp>
      </p:grpSp>
      <p:grpSp>
        <p:nvGrpSpPr>
          <p:cNvPr id="24" name="组合 23"/>
          <p:cNvGrpSpPr/>
          <p:nvPr/>
        </p:nvGrpSpPr>
        <p:grpSpPr>
          <a:xfrm>
            <a:off x="641496" y="2593236"/>
            <a:ext cx="2639983" cy="794243"/>
            <a:chOff x="821899" y="3802559"/>
            <a:chExt cx="2639983" cy="794243"/>
          </a:xfrm>
        </p:grpSpPr>
        <p:grpSp>
          <p:nvGrpSpPr>
            <p:cNvPr id="25" name="组合 44"/>
            <p:cNvGrpSpPr/>
            <p:nvPr/>
          </p:nvGrpSpPr>
          <p:grpSpPr bwMode="auto">
            <a:xfrm flipH="1">
              <a:off x="821899" y="4133252"/>
              <a:ext cx="2184400" cy="400110"/>
              <a:chOff x="-362770" y="3102960"/>
              <a:chExt cx="2183514" cy="400110"/>
            </a:xfrm>
          </p:grpSpPr>
          <p:sp>
            <p:nvSpPr>
              <p:cNvPr id="2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29"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grpSp>
        <p:sp>
          <p:nvSpPr>
            <p:cNvPr id="26" name="TextBox 11"/>
            <p:cNvSpPr txBox="1">
              <a:spLocks noChangeArrowheads="1"/>
            </p:cNvSpPr>
            <p:nvPr/>
          </p:nvSpPr>
          <p:spPr bwMode="auto">
            <a:xfrm flipH="1">
              <a:off x="844254" y="38025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030303"/>
                  </a:solidFill>
                  <a:effectLst/>
                  <a:uLnTx/>
                  <a:uFillTx/>
                  <a:latin typeface="微软雅黑" panose="020B0503020204020204" pitchFamily="34" charset="-122"/>
                  <a:ea typeface="微软雅黑" panose="020B0503020204020204" pitchFamily="34" charset="-122"/>
                </a:rPr>
                <a:t>标题文字</a:t>
              </a:r>
              <a:endParaRPr kumimoji="0" lang="en-US" altLang="zh-CN" sz="1600" b="0" i="0" u="none" strike="noStrike" kern="0" cap="none" spc="0" normalizeH="0" baseline="0" noProof="0" dirty="0" smtClean="0">
                <a:ln>
                  <a:noFill/>
                </a:ln>
                <a:solidFill>
                  <a:srgbClr val="030303"/>
                </a:solidFill>
                <a:effectLst/>
                <a:uLnTx/>
                <a:uFillTx/>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a:off x="868640" y="4596802"/>
              <a:ext cx="2593242" cy="0"/>
            </a:xfrm>
            <a:prstGeom prst="line">
              <a:avLst/>
            </a:prstGeom>
            <a:noFill/>
            <a:ln w="12700" cap="flat" cmpd="sng" algn="ctr">
              <a:solidFill>
                <a:srgbClr val="030303"/>
              </a:solidFill>
              <a:prstDash val="sysDot"/>
              <a:headEnd type="oval"/>
              <a:tailEnd type="oval"/>
            </a:ln>
            <a:effectLst/>
          </p:spPr>
        </p:cxnSp>
      </p:grpSp>
      <p:grpSp>
        <p:nvGrpSpPr>
          <p:cNvPr id="30" name="组合 29"/>
          <p:cNvGrpSpPr/>
          <p:nvPr/>
        </p:nvGrpSpPr>
        <p:grpSpPr>
          <a:xfrm>
            <a:off x="6003847" y="3056061"/>
            <a:ext cx="2572375" cy="784440"/>
            <a:chOff x="5654277" y="2820959"/>
            <a:chExt cx="2572375" cy="784440"/>
          </a:xfrm>
        </p:grpSpPr>
        <p:grpSp>
          <p:nvGrpSpPr>
            <p:cNvPr id="31" name="组合 44"/>
            <p:cNvGrpSpPr/>
            <p:nvPr/>
          </p:nvGrpSpPr>
          <p:grpSpPr bwMode="auto">
            <a:xfrm flipH="1">
              <a:off x="6042252" y="3141849"/>
              <a:ext cx="2184400" cy="400110"/>
              <a:chOff x="-362770" y="3102960"/>
              <a:chExt cx="2183514" cy="400110"/>
            </a:xfrm>
          </p:grpSpPr>
          <p:sp>
            <p:nvSpPr>
              <p:cNvPr id="36"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grpSp>
        <p:sp>
          <p:nvSpPr>
            <p:cNvPr id="32" name="TextBox 11"/>
            <p:cNvSpPr txBox="1">
              <a:spLocks noChangeArrowheads="1"/>
            </p:cNvSpPr>
            <p:nvPr/>
          </p:nvSpPr>
          <p:spPr bwMode="auto">
            <a:xfrm flipH="1">
              <a:off x="6014317" y="28209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030303"/>
                  </a:solidFill>
                  <a:effectLst/>
                  <a:uLnTx/>
                  <a:uFillTx/>
                  <a:latin typeface="微软雅黑" panose="020B0503020204020204" pitchFamily="34" charset="-122"/>
                  <a:ea typeface="微软雅黑" panose="020B0503020204020204" pitchFamily="34" charset="-122"/>
                </a:rPr>
                <a:t>标题文字</a:t>
              </a:r>
              <a:endParaRPr kumimoji="0" lang="en-US" altLang="zh-CN" sz="1600" b="0" i="0" u="none" strike="noStrike" kern="0" cap="none" spc="0" normalizeH="0" baseline="0" noProof="0" dirty="0" smtClean="0">
                <a:ln>
                  <a:noFill/>
                </a:ln>
                <a:solidFill>
                  <a:srgbClr val="030303"/>
                </a:solidFill>
                <a:effectLst/>
                <a:uLnTx/>
                <a:uFillTx/>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5654277" y="3605399"/>
              <a:ext cx="2548069" cy="0"/>
            </a:xfrm>
            <a:prstGeom prst="line">
              <a:avLst/>
            </a:prstGeom>
            <a:noFill/>
            <a:ln w="12700" cap="flat" cmpd="sng" algn="ctr">
              <a:solidFill>
                <a:srgbClr val="030303"/>
              </a:solidFill>
              <a:prstDash val="sysDot"/>
              <a:headEnd type="oval"/>
              <a:tailEnd type="oval"/>
            </a:ln>
            <a:effectLst/>
          </p:spPr>
        </p:cxn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par>
                                <p:cTn id="12" presetID="10" presetClass="entr" presetSubtype="0" fill="hold" nodeType="withEffect">
                                  <p:stCondLst>
                                    <p:cond delay="8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49" presetClass="path" presetSubtype="0" accel="50000" decel="50000" fill="hold" nodeType="withEffect">
                                  <p:stCondLst>
                                    <p:cond delay="0"/>
                                  </p:stCondLst>
                                  <p:childTnLst>
                                    <p:animMotion origin="layout" path="M 0.00031 0.00023 L -0.09464 -0.04669 " pathEditMode="relative" rAng="0" ptsTypes="AA">
                                      <p:cBhvr>
                                        <p:cTn id="28" dur="1000" spd="-100000" fill="hold"/>
                                        <p:tgtEl>
                                          <p:spTgt spid="9"/>
                                        </p:tgtEl>
                                        <p:attrNameLst>
                                          <p:attrName>ppt_x</p:attrName>
                                          <p:attrName>ppt_y</p:attrName>
                                        </p:attrNameLst>
                                      </p:cBhvr>
                                      <p:rCtr x="-4755" y="-2358"/>
                                    </p:animMotion>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par>
                                <p:cTn id="34" presetID="49" presetClass="path" presetSubtype="0" accel="50000" decel="50000" fill="hold" nodeType="withEffect">
                                  <p:stCondLst>
                                    <p:cond delay="0"/>
                                  </p:stCondLst>
                                  <p:childTnLst>
                                    <p:animMotion origin="layout" path="M 0.00061 0.00046 L 0.09618 -0.04669 " pathEditMode="relative" rAng="0" ptsTypes="AA">
                                      <p:cBhvr>
                                        <p:cTn id="35" dur="1000" spd="-100000" fill="hold"/>
                                        <p:tgtEl>
                                          <p:spTgt spid="15"/>
                                        </p:tgtEl>
                                        <p:attrNameLst>
                                          <p:attrName>ppt_x</p:attrName>
                                          <p:attrName>ppt_y</p:attrName>
                                        </p:attrNameLst>
                                      </p:cBhvr>
                                      <p:rCtr x="4771" y="-2358"/>
                                    </p:animMotion>
                                  </p:childTnLst>
                                </p:cTn>
                              </p:par>
                            </p:childTnLst>
                          </p:cTn>
                        </p:par>
                        <p:par>
                          <p:cTn id="36" fill="hold">
                            <p:stCondLst>
                              <p:cond delay="1000"/>
                            </p:stCondLst>
                            <p:childTnLst>
                              <p:par>
                                <p:cTn id="37" presetID="12" presetClass="entr" presetSubtype="2"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slide(fromRight)">
                                      <p:cBhvr>
                                        <p:cTn id="39" dur="1000"/>
                                        <p:tgtEl>
                                          <p:spTgt spid="18"/>
                                        </p:tgtEl>
                                      </p:cBhvr>
                                    </p:animEffect>
                                  </p:childTnLst>
                                </p:cTn>
                              </p:par>
                              <p:par>
                                <p:cTn id="40" presetID="12" presetClass="entr" presetSubtype="8"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Left)">
                                      <p:cBhvr>
                                        <p:cTn id="42" dur="1000"/>
                                        <p:tgtEl>
                                          <p:spTgt spid="24"/>
                                        </p:tgtEl>
                                      </p:cBhvr>
                                    </p:animEffect>
                                  </p:childTnLst>
                                </p:cTn>
                              </p:par>
                            </p:childTnLst>
                          </p:cTn>
                        </p:par>
                        <p:par>
                          <p:cTn id="43" fill="hold">
                            <p:stCondLst>
                              <p:cond delay="2000"/>
                            </p:stCondLst>
                            <p:childTnLst>
                              <p:par>
                                <p:cTn id="44" presetID="12" presetClass="entr" presetSubtype="2"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slide(fromRight)">
                                      <p:cBhvr>
                                        <p:cTn id="4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3"/>
          <p:cNvSpPr txBox="1"/>
          <p:nvPr/>
        </p:nvSpPr>
        <p:spPr>
          <a:xfrm>
            <a:off x="930471" y="1187388"/>
            <a:ext cx="6840760" cy="923330"/>
          </a:xfrm>
          <a:prstGeom prst="rect">
            <a:avLst/>
          </a:prstGeom>
          <a:noFill/>
        </p:spPr>
        <p:txBody>
          <a:bodyPr wrap="square">
            <a:spAutoFit/>
          </a:bodyPr>
          <a:lstStyle>
            <a:defPPr>
              <a:defRPr lang="zh-CN"/>
            </a:defPPr>
            <a:lvl1pPr fontAlgn="auto">
              <a:lnSpc>
                <a:spcPct val="150000"/>
              </a:lnSpc>
              <a:spcBef>
                <a:spcPts val="0"/>
              </a:spcBef>
              <a:spcAft>
                <a:spcPts val="0"/>
              </a:spcAft>
              <a:defRPr sz="1200">
                <a:solidFill>
                  <a:schemeClr val="bg1"/>
                </a:solidFill>
                <a:latin typeface="+mn-ea"/>
              </a:defRPr>
            </a:lvl1pPr>
          </a:lstStyle>
          <a:p>
            <a:pPr algn="just"/>
            <a:r>
              <a:rPr lang="zh-CN" altLang="en-US" dirty="0">
                <a:solidFill>
                  <a:schemeClr val="bg1">
                    <a:lumMod val="50000"/>
                  </a:schemeClr>
                </a:solidFill>
                <a:ea typeface="微软雅黑" panose="020B0503020204020204" pitchFamily="34" charset="-122"/>
              </a:rPr>
              <a:t>企事业内部的组织机构健全、合理；各个部门的职权范围明确，分工合理；具有与其承担责任相适应的经济权力，人员的配置和使用适合工作要求。企事业的信息网络健全而具有功效，信息的手机和利用有针对性、形同性、时效性和经济性。</a:t>
            </a:r>
            <a:endParaRPr lang="zh-CN" altLang="en-US" dirty="0">
              <a:solidFill>
                <a:schemeClr val="bg1">
                  <a:lumMod val="50000"/>
                </a:schemeClr>
              </a:solidFill>
              <a:ea typeface="微软雅黑" panose="020B0503020204020204" pitchFamily="34" charset="-122"/>
            </a:endParaRPr>
          </a:p>
        </p:txBody>
      </p:sp>
      <p:grpSp>
        <p:nvGrpSpPr>
          <p:cNvPr id="7" name="组合 6"/>
          <p:cNvGrpSpPr/>
          <p:nvPr/>
        </p:nvGrpSpPr>
        <p:grpSpPr>
          <a:xfrm>
            <a:off x="4926649" y="2275221"/>
            <a:ext cx="1332069" cy="1503069"/>
            <a:chOff x="4830959" y="2283718"/>
            <a:chExt cx="1332069" cy="1503069"/>
          </a:xfrm>
        </p:grpSpPr>
        <p:sp>
          <p:nvSpPr>
            <p:cNvPr id="8" name="Freeform 6"/>
            <p:cNvSpPr/>
            <p:nvPr/>
          </p:nvSpPr>
          <p:spPr bwMode="auto">
            <a:xfrm>
              <a:off x="4830959"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30303"/>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grpSp>
          <p:nvGrpSpPr>
            <p:cNvPr id="9" name="组合 45"/>
            <p:cNvGrpSpPr/>
            <p:nvPr/>
          </p:nvGrpSpPr>
          <p:grpSpPr bwMode="auto">
            <a:xfrm>
              <a:off x="5098612" y="2619524"/>
              <a:ext cx="795524" cy="747197"/>
              <a:chOff x="4983209" y="3059116"/>
              <a:chExt cx="1020304" cy="957907"/>
            </a:xfrm>
            <a:solidFill>
              <a:schemeClr val="accent2"/>
            </a:solidFill>
          </p:grpSpPr>
          <p:sp>
            <p:nvSpPr>
              <p:cNvPr id="10" name="Freeform 10"/>
              <p:cNvSpPr>
                <a:spLocks noEditPoints="1"/>
              </p:cNvSpPr>
              <p:nvPr/>
            </p:nvSpPr>
            <p:spPr bwMode="auto">
              <a:xfrm>
                <a:off x="4983209" y="3436963"/>
                <a:ext cx="580059" cy="580060"/>
              </a:xfrm>
              <a:custGeom>
                <a:avLst/>
                <a:gdLst>
                  <a:gd name="T0" fmla="*/ 1422414113 w 212"/>
                  <a:gd name="T1" fmla="*/ 696236168 h 212"/>
                  <a:gd name="T2" fmla="*/ 1407442024 w 212"/>
                  <a:gd name="T3" fmla="*/ 613886801 h 212"/>
                  <a:gd name="T4" fmla="*/ 1534710252 w 212"/>
                  <a:gd name="T5" fmla="*/ 501590468 h 212"/>
                  <a:gd name="T6" fmla="*/ 1459847071 w 212"/>
                  <a:gd name="T7" fmla="*/ 359347170 h 212"/>
                  <a:gd name="T8" fmla="*/ 1295145885 w 212"/>
                  <a:gd name="T9" fmla="*/ 396780193 h 212"/>
                  <a:gd name="T10" fmla="*/ 1235254793 w 212"/>
                  <a:gd name="T11" fmla="*/ 329402941 h 212"/>
                  <a:gd name="T12" fmla="*/ 1287659841 w 212"/>
                  <a:gd name="T13" fmla="*/ 172187528 h 212"/>
                  <a:gd name="T14" fmla="*/ 1220282704 w 212"/>
                  <a:gd name="T15" fmla="*/ 127268447 h 212"/>
                  <a:gd name="T16" fmla="*/ 1152905568 w 212"/>
                  <a:gd name="T17" fmla="*/ 89838161 h 212"/>
                  <a:gd name="T18" fmla="*/ 1033123385 w 212"/>
                  <a:gd name="T19" fmla="*/ 202134493 h 212"/>
                  <a:gd name="T20" fmla="*/ 950771424 w 212"/>
                  <a:gd name="T21" fmla="*/ 172187528 h 212"/>
                  <a:gd name="T22" fmla="*/ 913341201 w 212"/>
                  <a:gd name="T23" fmla="*/ 7486057 h 212"/>
                  <a:gd name="T24" fmla="*/ 756126059 w 212"/>
                  <a:gd name="T25" fmla="*/ 0 h 212"/>
                  <a:gd name="T26" fmla="*/ 703721012 w 212"/>
                  <a:gd name="T27" fmla="*/ 164701470 h 212"/>
                  <a:gd name="T28" fmla="*/ 621371787 w 212"/>
                  <a:gd name="T29" fmla="*/ 179673585 h 212"/>
                  <a:gd name="T30" fmla="*/ 509075648 w 212"/>
                  <a:gd name="T31" fmla="*/ 59891195 h 212"/>
                  <a:gd name="T32" fmla="*/ 366832595 w 212"/>
                  <a:gd name="T33" fmla="*/ 127268447 h 212"/>
                  <a:gd name="T34" fmla="*/ 404265553 w 212"/>
                  <a:gd name="T35" fmla="*/ 291969918 h 212"/>
                  <a:gd name="T36" fmla="*/ 336888417 w 212"/>
                  <a:gd name="T37" fmla="*/ 351861113 h 212"/>
                  <a:gd name="T38" fmla="*/ 179673275 w 212"/>
                  <a:gd name="T39" fmla="*/ 299455975 h 212"/>
                  <a:gd name="T40" fmla="*/ 127268228 w 212"/>
                  <a:gd name="T41" fmla="*/ 366833227 h 212"/>
                  <a:gd name="T42" fmla="*/ 89838006 w 212"/>
                  <a:gd name="T43" fmla="*/ 434213216 h 212"/>
                  <a:gd name="T44" fmla="*/ 209620189 w 212"/>
                  <a:gd name="T45" fmla="*/ 561481663 h 212"/>
                  <a:gd name="T46" fmla="*/ 179673275 w 212"/>
                  <a:gd name="T47" fmla="*/ 643831030 h 212"/>
                  <a:gd name="T48" fmla="*/ 14972089 w 212"/>
                  <a:gd name="T49" fmla="*/ 673777996 h 212"/>
                  <a:gd name="T50" fmla="*/ 7486044 w 212"/>
                  <a:gd name="T51" fmla="*/ 830993409 h 212"/>
                  <a:gd name="T52" fmla="*/ 172187231 w 212"/>
                  <a:gd name="T53" fmla="*/ 883398546 h 212"/>
                  <a:gd name="T54" fmla="*/ 187159320 w 212"/>
                  <a:gd name="T55" fmla="*/ 965747913 h 212"/>
                  <a:gd name="T56" fmla="*/ 59891092 w 212"/>
                  <a:gd name="T57" fmla="*/ 1085530303 h 212"/>
                  <a:gd name="T58" fmla="*/ 134754272 w 212"/>
                  <a:gd name="T59" fmla="*/ 1227773602 h 212"/>
                  <a:gd name="T60" fmla="*/ 299455459 w 212"/>
                  <a:gd name="T61" fmla="*/ 1182854521 h 212"/>
                  <a:gd name="T62" fmla="*/ 359346551 w 212"/>
                  <a:gd name="T63" fmla="*/ 1250231774 h 212"/>
                  <a:gd name="T64" fmla="*/ 306941503 w 212"/>
                  <a:gd name="T65" fmla="*/ 1414933244 h 212"/>
                  <a:gd name="T66" fmla="*/ 366832595 w 212"/>
                  <a:gd name="T67" fmla="*/ 1459852324 h 212"/>
                  <a:gd name="T68" fmla="*/ 441698512 w 212"/>
                  <a:gd name="T69" fmla="*/ 1497282611 h 212"/>
                  <a:gd name="T70" fmla="*/ 568966740 w 212"/>
                  <a:gd name="T71" fmla="*/ 1377500221 h 212"/>
                  <a:gd name="T72" fmla="*/ 651315965 w 212"/>
                  <a:gd name="T73" fmla="*/ 1407447187 h 212"/>
                  <a:gd name="T74" fmla="*/ 681262879 w 212"/>
                  <a:gd name="T75" fmla="*/ 1572148657 h 212"/>
                  <a:gd name="T76" fmla="*/ 838475285 w 212"/>
                  <a:gd name="T77" fmla="*/ 1579634714 h 212"/>
                  <a:gd name="T78" fmla="*/ 890880332 w 212"/>
                  <a:gd name="T79" fmla="*/ 1414933244 h 212"/>
                  <a:gd name="T80" fmla="*/ 973232293 w 212"/>
                  <a:gd name="T81" fmla="*/ 1399961129 h 212"/>
                  <a:gd name="T82" fmla="*/ 1093014477 w 212"/>
                  <a:gd name="T83" fmla="*/ 1527229577 h 212"/>
                  <a:gd name="T84" fmla="*/ 1235254793 w 212"/>
                  <a:gd name="T85" fmla="*/ 1452366267 h 212"/>
                  <a:gd name="T86" fmla="*/ 1190335791 w 212"/>
                  <a:gd name="T87" fmla="*/ 1287664797 h 212"/>
                  <a:gd name="T88" fmla="*/ 1257712927 w 212"/>
                  <a:gd name="T89" fmla="*/ 1227773602 h 212"/>
                  <a:gd name="T90" fmla="*/ 1414928069 w 212"/>
                  <a:gd name="T91" fmla="*/ 1280178739 h 212"/>
                  <a:gd name="T92" fmla="*/ 1459847071 w 212"/>
                  <a:gd name="T93" fmla="*/ 1220287544 h 212"/>
                  <a:gd name="T94" fmla="*/ 1504766074 w 212"/>
                  <a:gd name="T95" fmla="*/ 1145421498 h 212"/>
                  <a:gd name="T96" fmla="*/ 1384983891 w 212"/>
                  <a:gd name="T97" fmla="*/ 1025639108 h 212"/>
                  <a:gd name="T98" fmla="*/ 1414928069 w 212"/>
                  <a:gd name="T99" fmla="*/ 943289741 h 212"/>
                  <a:gd name="T100" fmla="*/ 1579629255 w 212"/>
                  <a:gd name="T101" fmla="*/ 905856718 h 212"/>
                  <a:gd name="T102" fmla="*/ 1587115299 w 212"/>
                  <a:gd name="T103" fmla="*/ 748641306 h 212"/>
                  <a:gd name="T104" fmla="*/ 1422414113 w 212"/>
                  <a:gd name="T105" fmla="*/ 696236168 h 212"/>
                  <a:gd name="T106" fmla="*/ 1220282704 w 212"/>
                  <a:gd name="T107" fmla="*/ 1063072131 h 212"/>
                  <a:gd name="T108" fmla="*/ 524047737 w 212"/>
                  <a:gd name="T109" fmla="*/ 1220287544 h 212"/>
                  <a:gd name="T110" fmla="*/ 366832595 w 212"/>
                  <a:gd name="T111" fmla="*/ 524048640 h 212"/>
                  <a:gd name="T112" fmla="*/ 1070553607 w 212"/>
                  <a:gd name="T113" fmla="*/ 366833227 h 212"/>
                  <a:gd name="T114" fmla="*/ 1220282704 w 212"/>
                  <a:gd name="T115" fmla="*/ 1063072131 h 2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chemeClr val="bg1"/>
              </a:solidFill>
              <a:ln w="9525">
                <a:solidFill>
                  <a:schemeClr val="bg1"/>
                </a:solidFill>
                <a:round/>
              </a:ln>
            </p:spPr>
            <p:txBody>
              <a:bodyPr/>
              <a:lstStyle/>
              <a:p>
                <a:endParaRPr lang="zh-CN" altLang="en-US" sz="2400">
                  <a:ea typeface="微软雅黑" panose="020B0503020204020204" pitchFamily="34" charset="-122"/>
                </a:endParaRPr>
              </a:p>
            </p:txBody>
          </p:sp>
          <p:sp>
            <p:nvSpPr>
              <p:cNvPr id="11" name="Freeform 11"/>
              <p:cNvSpPr>
                <a:spLocks noEditPoints="1"/>
              </p:cNvSpPr>
              <p:nvPr/>
            </p:nvSpPr>
            <p:spPr bwMode="auto">
              <a:xfrm>
                <a:off x="5522826" y="3382655"/>
                <a:ext cx="480687" cy="480687"/>
              </a:xfrm>
              <a:custGeom>
                <a:avLst/>
                <a:gdLst>
                  <a:gd name="T0" fmla="*/ 1163653098 w 176"/>
                  <a:gd name="T1" fmla="*/ 656421797 h 176"/>
                  <a:gd name="T2" fmla="*/ 1312840863 w 176"/>
                  <a:gd name="T3" fmla="*/ 559448657 h 176"/>
                  <a:gd name="T4" fmla="*/ 1283002764 w 176"/>
                  <a:gd name="T5" fmla="*/ 432640149 h 176"/>
                  <a:gd name="T6" fmla="*/ 1096520789 w 176"/>
                  <a:gd name="T7" fmla="*/ 410263623 h 176"/>
                  <a:gd name="T8" fmla="*/ 1029385748 w 176"/>
                  <a:gd name="T9" fmla="*/ 320752057 h 176"/>
                  <a:gd name="T10" fmla="*/ 1074141531 w 176"/>
                  <a:gd name="T11" fmla="*/ 149187765 h 176"/>
                  <a:gd name="T12" fmla="*/ 1014468064 w 176"/>
                  <a:gd name="T13" fmla="*/ 104429251 h 176"/>
                  <a:gd name="T14" fmla="*/ 954794597 w 176"/>
                  <a:gd name="T15" fmla="*/ 74593883 h 176"/>
                  <a:gd name="T16" fmla="*/ 813065673 w 176"/>
                  <a:gd name="T17" fmla="*/ 179023133 h 176"/>
                  <a:gd name="T18" fmla="*/ 701177581 w 176"/>
                  <a:gd name="T19" fmla="*/ 156646607 h 176"/>
                  <a:gd name="T20" fmla="*/ 604204441 w 176"/>
                  <a:gd name="T21" fmla="*/ 0 h 176"/>
                  <a:gd name="T22" fmla="*/ 477395933 w 176"/>
                  <a:gd name="T23" fmla="*/ 29838099 h 176"/>
                  <a:gd name="T24" fmla="*/ 455019407 w 176"/>
                  <a:gd name="T25" fmla="*/ 201402391 h 176"/>
                  <a:gd name="T26" fmla="*/ 335669741 w 176"/>
                  <a:gd name="T27" fmla="*/ 275996273 h 176"/>
                  <a:gd name="T28" fmla="*/ 156646607 w 176"/>
                  <a:gd name="T29" fmla="*/ 231237759 h 176"/>
                  <a:gd name="T30" fmla="*/ 104429251 w 176"/>
                  <a:gd name="T31" fmla="*/ 305831641 h 176"/>
                  <a:gd name="T32" fmla="*/ 89511567 w 176"/>
                  <a:gd name="T33" fmla="*/ 328210899 h 176"/>
                  <a:gd name="T34" fmla="*/ 193943549 w 176"/>
                  <a:gd name="T35" fmla="*/ 462478249 h 176"/>
                  <a:gd name="T36" fmla="*/ 156646607 w 176"/>
                  <a:gd name="T37" fmla="*/ 634042540 h 176"/>
                  <a:gd name="T38" fmla="*/ 0 w 176"/>
                  <a:gd name="T39" fmla="*/ 731012949 h 176"/>
                  <a:gd name="T40" fmla="*/ 22379257 w 176"/>
                  <a:gd name="T41" fmla="*/ 827986089 h 176"/>
                  <a:gd name="T42" fmla="*/ 193943549 w 176"/>
                  <a:gd name="T43" fmla="*/ 850362615 h 176"/>
                  <a:gd name="T44" fmla="*/ 305831641 w 176"/>
                  <a:gd name="T45" fmla="*/ 1021926906 h 176"/>
                  <a:gd name="T46" fmla="*/ 268534700 w 176"/>
                  <a:gd name="T47" fmla="*/ 1193491197 h 176"/>
                  <a:gd name="T48" fmla="*/ 305831641 w 176"/>
                  <a:gd name="T49" fmla="*/ 1223329297 h 176"/>
                  <a:gd name="T50" fmla="*/ 343128583 w 176"/>
                  <a:gd name="T51" fmla="*/ 1245705823 h 176"/>
                  <a:gd name="T52" fmla="*/ 484854775 w 176"/>
                  <a:gd name="T53" fmla="*/ 1133817730 h 176"/>
                  <a:gd name="T54" fmla="*/ 686257165 w 176"/>
                  <a:gd name="T55" fmla="*/ 1163653098 h 176"/>
                  <a:gd name="T56" fmla="*/ 775768732 w 176"/>
                  <a:gd name="T57" fmla="*/ 1312840863 h 176"/>
                  <a:gd name="T58" fmla="*/ 872741872 w 176"/>
                  <a:gd name="T59" fmla="*/ 1290461606 h 176"/>
                  <a:gd name="T60" fmla="*/ 895118398 w 176"/>
                  <a:gd name="T61" fmla="*/ 1111438473 h 176"/>
                  <a:gd name="T62" fmla="*/ 1036844590 w 176"/>
                  <a:gd name="T63" fmla="*/ 999550380 h 176"/>
                  <a:gd name="T64" fmla="*/ 1208411613 w 176"/>
                  <a:gd name="T65" fmla="*/ 1036844590 h 176"/>
                  <a:gd name="T66" fmla="*/ 1215870455 w 176"/>
                  <a:gd name="T67" fmla="*/ 1021926906 h 176"/>
                  <a:gd name="T68" fmla="*/ 1260626238 w 176"/>
                  <a:gd name="T69" fmla="*/ 939874181 h 176"/>
                  <a:gd name="T70" fmla="*/ 1148735414 w 176"/>
                  <a:gd name="T71" fmla="*/ 790689147 h 176"/>
                  <a:gd name="T72" fmla="*/ 1163653098 w 176"/>
                  <a:gd name="T73" fmla="*/ 656421797 h 176"/>
                  <a:gd name="T74" fmla="*/ 977171123 w 176"/>
                  <a:gd name="T75" fmla="*/ 865280299 h 176"/>
                  <a:gd name="T76" fmla="*/ 455019407 w 176"/>
                  <a:gd name="T77" fmla="*/ 977171123 h 176"/>
                  <a:gd name="T78" fmla="*/ 343128583 w 176"/>
                  <a:gd name="T79" fmla="*/ 455019407 h 176"/>
                  <a:gd name="T80" fmla="*/ 865280299 w 176"/>
                  <a:gd name="T81" fmla="*/ 343128583 h 176"/>
                  <a:gd name="T82" fmla="*/ 977171123 w 176"/>
                  <a:gd name="T83" fmla="*/ 865280299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chemeClr val="bg1"/>
              </a:solidFill>
              <a:ln w="9525">
                <a:solidFill>
                  <a:schemeClr val="bg1"/>
                </a:solidFill>
                <a:round/>
              </a:ln>
            </p:spPr>
            <p:txBody>
              <a:bodyPr/>
              <a:lstStyle/>
              <a:p>
                <a:endParaRPr lang="zh-CN" altLang="en-US" sz="2400">
                  <a:ea typeface="微软雅黑" panose="020B0503020204020204" pitchFamily="34" charset="-122"/>
                </a:endParaRPr>
              </a:p>
            </p:txBody>
          </p:sp>
          <p:sp>
            <p:nvSpPr>
              <p:cNvPr id="12" name="Freeform 12"/>
              <p:cNvSpPr>
                <a:spLocks noEditPoints="1"/>
              </p:cNvSpPr>
              <p:nvPr/>
            </p:nvSpPr>
            <p:spPr bwMode="auto">
              <a:xfrm>
                <a:off x="5500872" y="3059116"/>
                <a:ext cx="358204" cy="367448"/>
              </a:xfrm>
              <a:custGeom>
                <a:avLst/>
                <a:gdLst>
                  <a:gd name="T0" fmla="*/ 104674865 w 131"/>
                  <a:gd name="T1" fmla="*/ 594031793 h 134"/>
                  <a:gd name="T2" fmla="*/ 14954333 w 131"/>
                  <a:gd name="T3" fmla="*/ 706821876 h 134"/>
                  <a:gd name="T4" fmla="*/ 52338800 w 131"/>
                  <a:gd name="T5" fmla="*/ 782017093 h 134"/>
                  <a:gd name="T6" fmla="*/ 201873931 w 131"/>
                  <a:gd name="T7" fmla="*/ 766976404 h 134"/>
                  <a:gd name="T8" fmla="*/ 254212730 w 131"/>
                  <a:gd name="T9" fmla="*/ 812092986 h 134"/>
                  <a:gd name="T10" fmla="*/ 314027330 w 131"/>
                  <a:gd name="T11" fmla="*/ 849690594 h 134"/>
                  <a:gd name="T12" fmla="*/ 343935996 w 131"/>
                  <a:gd name="T13" fmla="*/ 992559312 h 134"/>
                  <a:gd name="T14" fmla="*/ 433656528 w 131"/>
                  <a:gd name="T15" fmla="*/ 1007597259 h 134"/>
                  <a:gd name="T16" fmla="*/ 508425461 w 131"/>
                  <a:gd name="T17" fmla="*/ 879766487 h 134"/>
                  <a:gd name="T18" fmla="*/ 650484792 w 131"/>
                  <a:gd name="T19" fmla="*/ 842171621 h 134"/>
                  <a:gd name="T20" fmla="*/ 777592524 w 131"/>
                  <a:gd name="T21" fmla="*/ 909845122 h 134"/>
                  <a:gd name="T22" fmla="*/ 844882923 w 131"/>
                  <a:gd name="T23" fmla="*/ 849690594 h 134"/>
                  <a:gd name="T24" fmla="*/ 800022657 w 131"/>
                  <a:gd name="T25" fmla="*/ 706821876 h 134"/>
                  <a:gd name="T26" fmla="*/ 844882923 w 131"/>
                  <a:gd name="T27" fmla="*/ 571472131 h 134"/>
                  <a:gd name="T28" fmla="*/ 979466455 w 131"/>
                  <a:gd name="T29" fmla="*/ 511317603 h 134"/>
                  <a:gd name="T30" fmla="*/ 971990656 w 131"/>
                  <a:gd name="T31" fmla="*/ 413565466 h 134"/>
                  <a:gd name="T32" fmla="*/ 829928590 w 131"/>
                  <a:gd name="T33" fmla="*/ 360929911 h 134"/>
                  <a:gd name="T34" fmla="*/ 777592524 w 131"/>
                  <a:gd name="T35" fmla="*/ 270696748 h 134"/>
                  <a:gd name="T36" fmla="*/ 814976991 w 131"/>
                  <a:gd name="T37" fmla="*/ 127830772 h 134"/>
                  <a:gd name="T38" fmla="*/ 770113991 w 131"/>
                  <a:gd name="T39" fmla="*/ 90233163 h 134"/>
                  <a:gd name="T40" fmla="*/ 725253725 w 131"/>
                  <a:gd name="T41" fmla="*/ 60154528 h 134"/>
                  <a:gd name="T42" fmla="*/ 598148727 w 131"/>
                  <a:gd name="T43" fmla="*/ 142868718 h 134"/>
                  <a:gd name="T44" fmla="*/ 493471127 w 131"/>
                  <a:gd name="T45" fmla="*/ 120309056 h 134"/>
                  <a:gd name="T46" fmla="*/ 403750596 w 131"/>
                  <a:gd name="T47" fmla="*/ 0 h 134"/>
                  <a:gd name="T48" fmla="*/ 306551530 w 131"/>
                  <a:gd name="T49" fmla="*/ 22556920 h 134"/>
                  <a:gd name="T50" fmla="*/ 291597197 w 131"/>
                  <a:gd name="T51" fmla="*/ 172944611 h 134"/>
                  <a:gd name="T52" fmla="*/ 186922332 w 131"/>
                  <a:gd name="T53" fmla="*/ 255658801 h 134"/>
                  <a:gd name="T54" fmla="*/ 29908667 w 131"/>
                  <a:gd name="T55" fmla="*/ 255658801 h 134"/>
                  <a:gd name="T56" fmla="*/ 0 w 131"/>
                  <a:gd name="T57" fmla="*/ 338372991 h 134"/>
                  <a:gd name="T58" fmla="*/ 104674865 w 131"/>
                  <a:gd name="T59" fmla="*/ 443644101 h 134"/>
                  <a:gd name="T60" fmla="*/ 104674865 w 131"/>
                  <a:gd name="T61" fmla="*/ 594031793 h 134"/>
                  <a:gd name="T62" fmla="*/ 239258397 w 131"/>
                  <a:gd name="T63" fmla="*/ 338372991 h 134"/>
                  <a:gd name="T64" fmla="*/ 643008993 w 131"/>
                  <a:gd name="T65" fmla="*/ 270696748 h 134"/>
                  <a:gd name="T66" fmla="*/ 702823592 w 131"/>
                  <a:gd name="T67" fmla="*/ 669224268 h 134"/>
                  <a:gd name="T68" fmla="*/ 306551530 w 131"/>
                  <a:gd name="T69" fmla="*/ 736900511 h 134"/>
                  <a:gd name="T70" fmla="*/ 239258397 w 131"/>
                  <a:gd name="T71" fmla="*/ 338372991 h 1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chemeClr val="bg1"/>
              </a:solidFill>
              <a:ln w="9525">
                <a:solidFill>
                  <a:schemeClr val="bg1"/>
                </a:solidFill>
                <a:round/>
              </a:ln>
            </p:spPr>
            <p:txBody>
              <a:bodyPr/>
              <a:lstStyle/>
              <a:p>
                <a:endParaRPr lang="zh-CN" altLang="en-US" sz="2400">
                  <a:ea typeface="微软雅黑" panose="020B0503020204020204" pitchFamily="34" charset="-122"/>
                </a:endParaRPr>
              </a:p>
            </p:txBody>
          </p:sp>
        </p:grpSp>
      </p:grpSp>
      <p:grpSp>
        <p:nvGrpSpPr>
          <p:cNvPr id="13" name="组合 12"/>
          <p:cNvGrpSpPr/>
          <p:nvPr/>
        </p:nvGrpSpPr>
        <p:grpSpPr>
          <a:xfrm>
            <a:off x="1314273" y="2291173"/>
            <a:ext cx="1332069" cy="1503069"/>
            <a:chOff x="1979712" y="2283718"/>
            <a:chExt cx="1332069" cy="1503069"/>
          </a:xfrm>
        </p:grpSpPr>
        <p:sp>
          <p:nvSpPr>
            <p:cNvPr id="14" name="Freeform 6"/>
            <p:cNvSpPr/>
            <p:nvPr/>
          </p:nvSpPr>
          <p:spPr bwMode="auto">
            <a:xfrm>
              <a:off x="1979712"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30303"/>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15" name="任意多边形 42"/>
            <p:cNvSpPr/>
            <p:nvPr/>
          </p:nvSpPr>
          <p:spPr bwMode="auto">
            <a:xfrm>
              <a:off x="2288256" y="2651741"/>
              <a:ext cx="682763" cy="682762"/>
            </a:xfrm>
            <a:custGeom>
              <a:avLst/>
              <a:gdLst>
                <a:gd name="T0" fmla="*/ 429625 w 875300"/>
                <a:gd name="T1" fmla="*/ 166392 h 874712"/>
                <a:gd name="T2" fmla="*/ 762552 w 875300"/>
                <a:gd name="T3" fmla="*/ 560207 h 874712"/>
                <a:gd name="T4" fmla="*/ 762552 w 875300"/>
                <a:gd name="T5" fmla="*/ 839159 h 874712"/>
                <a:gd name="T6" fmla="*/ 721619 w 875300"/>
                <a:gd name="T7" fmla="*/ 874712 h 874712"/>
                <a:gd name="T8" fmla="*/ 506034 w 875300"/>
                <a:gd name="T9" fmla="*/ 874712 h 874712"/>
                <a:gd name="T10" fmla="*/ 506034 w 875300"/>
                <a:gd name="T11" fmla="*/ 623108 h 874712"/>
                <a:gd name="T12" fmla="*/ 355944 w 875300"/>
                <a:gd name="T13" fmla="*/ 623108 h 874712"/>
                <a:gd name="T14" fmla="*/ 355944 w 875300"/>
                <a:gd name="T15" fmla="*/ 874712 h 874712"/>
                <a:gd name="T16" fmla="*/ 137631 w 875300"/>
                <a:gd name="T17" fmla="*/ 874712 h 874712"/>
                <a:gd name="T18" fmla="*/ 93968 w 875300"/>
                <a:gd name="T19" fmla="*/ 839159 h 874712"/>
                <a:gd name="T20" fmla="*/ 93968 w 875300"/>
                <a:gd name="T21" fmla="*/ 590290 h 874712"/>
                <a:gd name="T22" fmla="*/ 429625 w 875300"/>
                <a:gd name="T23" fmla="*/ 166392 h 874712"/>
                <a:gd name="T24" fmla="*/ 427361 w 875300"/>
                <a:gd name="T25" fmla="*/ 0 h 874712"/>
                <a:gd name="T26" fmla="*/ 457406 w 875300"/>
                <a:gd name="T27" fmla="*/ 13668 h 874712"/>
                <a:gd name="T28" fmla="*/ 867100 w 875300"/>
                <a:gd name="T29" fmla="*/ 502985 h 874712"/>
                <a:gd name="T30" fmla="*/ 861637 w 875300"/>
                <a:gd name="T31" fmla="*/ 560390 h 874712"/>
                <a:gd name="T32" fmla="*/ 812474 w 875300"/>
                <a:gd name="T33" fmla="*/ 565858 h 874712"/>
                <a:gd name="T34" fmla="*/ 430092 w 875300"/>
                <a:gd name="T35" fmla="*/ 114812 h 874712"/>
                <a:gd name="T36" fmla="*/ 61368 w 875300"/>
                <a:gd name="T37" fmla="*/ 576792 h 874712"/>
                <a:gd name="T38" fmla="*/ 12205 w 875300"/>
                <a:gd name="T39" fmla="*/ 571325 h 874712"/>
                <a:gd name="T40" fmla="*/ 6742 w 875300"/>
                <a:gd name="T41" fmla="*/ 513919 h 874712"/>
                <a:gd name="T42" fmla="*/ 397317 w 875300"/>
                <a:gd name="T43" fmla="*/ 13668 h 874712"/>
                <a:gd name="T44" fmla="*/ 427361 w 875300"/>
                <a:gd name="T45" fmla="*/ 0 h 87471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75300" h="874712">
                  <a:moveTo>
                    <a:pt x="429913" y="166392"/>
                  </a:moveTo>
                  <a:cubicBezTo>
                    <a:pt x="429913" y="166392"/>
                    <a:pt x="763064" y="541063"/>
                    <a:pt x="763064" y="560207"/>
                  </a:cubicBezTo>
                  <a:cubicBezTo>
                    <a:pt x="763064" y="560207"/>
                    <a:pt x="763064" y="560207"/>
                    <a:pt x="763064" y="839159"/>
                  </a:cubicBezTo>
                  <a:cubicBezTo>
                    <a:pt x="763064" y="858303"/>
                    <a:pt x="743949" y="874712"/>
                    <a:pt x="722103" y="874712"/>
                  </a:cubicBezTo>
                  <a:cubicBezTo>
                    <a:pt x="722103" y="874712"/>
                    <a:pt x="722103" y="874712"/>
                    <a:pt x="506374" y="874712"/>
                  </a:cubicBezTo>
                  <a:cubicBezTo>
                    <a:pt x="506374" y="874712"/>
                    <a:pt x="506374" y="874712"/>
                    <a:pt x="506374" y="623108"/>
                  </a:cubicBezTo>
                  <a:cubicBezTo>
                    <a:pt x="506374" y="623108"/>
                    <a:pt x="506374" y="623108"/>
                    <a:pt x="356183" y="623108"/>
                  </a:cubicBezTo>
                  <a:cubicBezTo>
                    <a:pt x="356183" y="623108"/>
                    <a:pt x="356183" y="623108"/>
                    <a:pt x="356183" y="874712"/>
                  </a:cubicBezTo>
                  <a:cubicBezTo>
                    <a:pt x="356183" y="874712"/>
                    <a:pt x="356183" y="874712"/>
                    <a:pt x="137723" y="874712"/>
                  </a:cubicBezTo>
                  <a:cubicBezTo>
                    <a:pt x="113146" y="874712"/>
                    <a:pt x="94031" y="858303"/>
                    <a:pt x="94031" y="839159"/>
                  </a:cubicBezTo>
                  <a:cubicBezTo>
                    <a:pt x="94031" y="839159"/>
                    <a:pt x="94031" y="839159"/>
                    <a:pt x="94031" y="590290"/>
                  </a:cubicBezTo>
                  <a:cubicBezTo>
                    <a:pt x="94031" y="590290"/>
                    <a:pt x="94031" y="590290"/>
                    <a:pt x="429913" y="166392"/>
                  </a:cubicBezTo>
                  <a:close/>
                  <a:moveTo>
                    <a:pt x="427648" y="0"/>
                  </a:moveTo>
                  <a:cubicBezTo>
                    <a:pt x="438581" y="0"/>
                    <a:pt x="449513" y="2734"/>
                    <a:pt x="457713" y="13668"/>
                  </a:cubicBezTo>
                  <a:cubicBezTo>
                    <a:pt x="463179" y="19135"/>
                    <a:pt x="867682" y="502985"/>
                    <a:pt x="867682" y="502985"/>
                  </a:cubicBezTo>
                  <a:cubicBezTo>
                    <a:pt x="878614" y="516653"/>
                    <a:pt x="878614" y="543989"/>
                    <a:pt x="862215" y="560390"/>
                  </a:cubicBezTo>
                  <a:cubicBezTo>
                    <a:pt x="848550" y="579526"/>
                    <a:pt x="826685" y="582259"/>
                    <a:pt x="813019" y="565858"/>
                  </a:cubicBezTo>
                  <a:cubicBezTo>
                    <a:pt x="813019" y="565858"/>
                    <a:pt x="813019" y="565858"/>
                    <a:pt x="430381" y="114812"/>
                  </a:cubicBezTo>
                  <a:cubicBezTo>
                    <a:pt x="430381" y="114812"/>
                    <a:pt x="430381" y="114812"/>
                    <a:pt x="61409" y="576792"/>
                  </a:cubicBezTo>
                  <a:cubicBezTo>
                    <a:pt x="50477" y="590460"/>
                    <a:pt x="28612" y="587727"/>
                    <a:pt x="12213" y="571325"/>
                  </a:cubicBezTo>
                  <a:cubicBezTo>
                    <a:pt x="-1453" y="554923"/>
                    <a:pt x="-4186" y="530321"/>
                    <a:pt x="6747" y="513919"/>
                  </a:cubicBezTo>
                  <a:cubicBezTo>
                    <a:pt x="6747" y="513919"/>
                    <a:pt x="392117" y="21869"/>
                    <a:pt x="397584" y="13668"/>
                  </a:cubicBezTo>
                  <a:cubicBezTo>
                    <a:pt x="405783" y="2734"/>
                    <a:pt x="416716" y="0"/>
                    <a:pt x="427648" y="0"/>
                  </a:cubicBezTo>
                  <a:close/>
                </a:path>
              </a:pathLst>
            </a:custGeom>
            <a:solidFill>
              <a:schemeClr val="bg1"/>
            </a:solidFill>
            <a:ln>
              <a:noFill/>
            </a:ln>
          </p:spPr>
          <p:txBody>
            <a:bodyPr/>
            <a:lstStyle/>
            <a:p>
              <a:endParaRPr lang="zh-CN" altLang="en-US" sz="2400">
                <a:ea typeface="微软雅黑" panose="020B0503020204020204" pitchFamily="34" charset="-122"/>
              </a:endParaRPr>
            </a:p>
          </p:txBody>
        </p:sp>
      </p:grpSp>
      <p:grpSp>
        <p:nvGrpSpPr>
          <p:cNvPr id="16" name="组合 15"/>
          <p:cNvGrpSpPr/>
          <p:nvPr/>
        </p:nvGrpSpPr>
        <p:grpSpPr>
          <a:xfrm>
            <a:off x="3120461" y="2275221"/>
            <a:ext cx="1332069" cy="1503069"/>
            <a:chOff x="3404716" y="2283718"/>
            <a:chExt cx="1332069" cy="1503069"/>
          </a:xfrm>
        </p:grpSpPr>
        <p:sp>
          <p:nvSpPr>
            <p:cNvPr id="17" name="Freeform 6"/>
            <p:cNvSpPr/>
            <p:nvPr/>
          </p:nvSpPr>
          <p:spPr bwMode="auto">
            <a:xfrm>
              <a:off x="3404716"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30303"/>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18" name="任意多边形 43"/>
            <p:cNvSpPr/>
            <p:nvPr/>
          </p:nvSpPr>
          <p:spPr bwMode="auto">
            <a:xfrm>
              <a:off x="3653781" y="2644306"/>
              <a:ext cx="835176" cy="697632"/>
            </a:xfrm>
            <a:custGeom>
              <a:avLst/>
              <a:gdLst>
                <a:gd name="T0" fmla="*/ 210319 w 1068881"/>
                <a:gd name="T1" fmla="*/ 599305 h 894355"/>
                <a:gd name="T2" fmla="*/ 344554 w 1068881"/>
                <a:gd name="T3" fmla="*/ 599305 h 894355"/>
                <a:gd name="T4" fmla="*/ 382908 w 1068881"/>
                <a:gd name="T5" fmla="*/ 612937 h 894355"/>
                <a:gd name="T6" fmla="*/ 382908 w 1068881"/>
                <a:gd name="T7" fmla="*/ 880130 h 894355"/>
                <a:gd name="T8" fmla="*/ 344554 w 1068881"/>
                <a:gd name="T9" fmla="*/ 893762 h 894355"/>
                <a:gd name="T10" fmla="*/ 210319 w 1068881"/>
                <a:gd name="T11" fmla="*/ 893762 h 894355"/>
                <a:gd name="T12" fmla="*/ 174706 w 1068881"/>
                <a:gd name="T13" fmla="*/ 880130 h 894355"/>
                <a:gd name="T14" fmla="*/ 174706 w 1068881"/>
                <a:gd name="T15" fmla="*/ 612937 h 894355"/>
                <a:gd name="T16" fmla="*/ 210319 w 1068881"/>
                <a:gd name="T17" fmla="*/ 599305 h 894355"/>
                <a:gd name="T18" fmla="*/ 440300 w 1068881"/>
                <a:gd name="T19" fmla="*/ 445726 h 894355"/>
                <a:gd name="T20" fmla="*/ 573791 w 1068881"/>
                <a:gd name="T21" fmla="*/ 445726 h 894355"/>
                <a:gd name="T22" fmla="*/ 611931 w 1068881"/>
                <a:gd name="T23" fmla="*/ 464850 h 894355"/>
                <a:gd name="T24" fmla="*/ 611931 w 1068881"/>
                <a:gd name="T25" fmla="*/ 871907 h 894355"/>
                <a:gd name="T26" fmla="*/ 573791 w 1068881"/>
                <a:gd name="T27" fmla="*/ 893762 h 894355"/>
                <a:gd name="T28" fmla="*/ 440300 w 1068881"/>
                <a:gd name="T29" fmla="*/ 893762 h 894355"/>
                <a:gd name="T30" fmla="*/ 404885 w 1068881"/>
                <a:gd name="T31" fmla="*/ 871907 h 894355"/>
                <a:gd name="T32" fmla="*/ 404885 w 1068881"/>
                <a:gd name="T33" fmla="*/ 464850 h 894355"/>
                <a:gd name="T34" fmla="*/ 440300 w 1068881"/>
                <a:gd name="T35" fmla="*/ 445726 h 894355"/>
                <a:gd name="T36" fmla="*/ 669595 w 1068881"/>
                <a:gd name="T37" fmla="*/ 265588 h 894355"/>
                <a:gd name="T38" fmla="*/ 804108 w 1068881"/>
                <a:gd name="T39" fmla="*/ 265588 h 894355"/>
                <a:gd name="T40" fmla="*/ 839796 w 1068881"/>
                <a:gd name="T41" fmla="*/ 292900 h 894355"/>
                <a:gd name="T42" fmla="*/ 839796 w 1068881"/>
                <a:gd name="T43" fmla="*/ 863718 h 894355"/>
                <a:gd name="T44" fmla="*/ 804108 w 1068881"/>
                <a:gd name="T45" fmla="*/ 893761 h 894355"/>
                <a:gd name="T46" fmla="*/ 669595 w 1068881"/>
                <a:gd name="T47" fmla="*/ 893761 h 894355"/>
                <a:gd name="T48" fmla="*/ 633907 w 1068881"/>
                <a:gd name="T49" fmla="*/ 863718 h 894355"/>
                <a:gd name="T50" fmla="*/ 633907 w 1068881"/>
                <a:gd name="T51" fmla="*/ 292900 h 894355"/>
                <a:gd name="T52" fmla="*/ 669595 w 1068881"/>
                <a:gd name="T53" fmla="*/ 265588 h 894355"/>
                <a:gd name="T54" fmla="*/ 899774 w 1068881"/>
                <a:gd name="T55" fmla="*/ 125865 h 894355"/>
                <a:gd name="T56" fmla="*/ 1034288 w 1068881"/>
                <a:gd name="T57" fmla="*/ 125865 h 894355"/>
                <a:gd name="T58" fmla="*/ 1069975 w 1068881"/>
                <a:gd name="T59" fmla="*/ 161391 h 894355"/>
                <a:gd name="T60" fmla="*/ 1069975 w 1068881"/>
                <a:gd name="T61" fmla="*/ 858237 h 894355"/>
                <a:gd name="T62" fmla="*/ 1034288 w 1068881"/>
                <a:gd name="T63" fmla="*/ 893762 h 894355"/>
                <a:gd name="T64" fmla="*/ 899774 w 1068881"/>
                <a:gd name="T65" fmla="*/ 893762 h 894355"/>
                <a:gd name="T66" fmla="*/ 864086 w 1068881"/>
                <a:gd name="T67" fmla="*/ 858237 h 894355"/>
                <a:gd name="T68" fmla="*/ 864086 w 1068881"/>
                <a:gd name="T69" fmla="*/ 161391 h 894355"/>
                <a:gd name="T70" fmla="*/ 899774 w 1068881"/>
                <a:gd name="T71" fmla="*/ 125865 h 894355"/>
                <a:gd name="T72" fmla="*/ 839796 w 1068881"/>
                <a:gd name="T73" fmla="*/ 0 h 894355"/>
                <a:gd name="T74" fmla="*/ 785432 w 1068881"/>
                <a:gd name="T75" fmla="*/ 177828 h 894355"/>
                <a:gd name="T76" fmla="*/ 735086 w 1068881"/>
                <a:gd name="T77" fmla="*/ 135240 h 894355"/>
                <a:gd name="T78" fmla="*/ 649393 w 1068881"/>
                <a:gd name="T79" fmla="*/ 208520 h 894355"/>
                <a:gd name="T80" fmla="*/ 429248 w 1068881"/>
                <a:gd name="T81" fmla="*/ 396771 h 894355"/>
                <a:gd name="T82" fmla="*/ 390910 w 1068881"/>
                <a:gd name="T83" fmla="*/ 402227 h 894355"/>
                <a:gd name="T84" fmla="*/ 369002 w 1068881"/>
                <a:gd name="T85" fmla="*/ 374945 h 894355"/>
                <a:gd name="T86" fmla="*/ 369002 w 1068881"/>
                <a:gd name="T87" fmla="*/ 284914 h 894355"/>
                <a:gd name="T88" fmla="*/ 59560 w 1068881"/>
                <a:gd name="T89" fmla="*/ 549550 h 894355"/>
                <a:gd name="T90" fmla="*/ 34915 w 1068881"/>
                <a:gd name="T91" fmla="*/ 557735 h 894355"/>
                <a:gd name="T92" fmla="*/ 10268 w 1068881"/>
                <a:gd name="T93" fmla="*/ 549550 h 894355"/>
                <a:gd name="T94" fmla="*/ 10268 w 1068881"/>
                <a:gd name="T95" fmla="*/ 505899 h 894355"/>
                <a:gd name="T96" fmla="*/ 379956 w 1068881"/>
                <a:gd name="T97" fmla="*/ 186699 h 894355"/>
                <a:gd name="T98" fmla="*/ 418295 w 1068881"/>
                <a:gd name="T99" fmla="*/ 181243 h 894355"/>
                <a:gd name="T100" fmla="*/ 440202 w 1068881"/>
                <a:gd name="T101" fmla="*/ 208525 h 894355"/>
                <a:gd name="T102" fmla="*/ 440202 w 1068881"/>
                <a:gd name="T103" fmla="*/ 301284 h 894355"/>
                <a:gd name="T104" fmla="*/ 672627 w 1068881"/>
                <a:gd name="T105" fmla="*/ 103148 h 894355"/>
                <a:gd name="T106" fmla="*/ 684839 w 1068881"/>
                <a:gd name="T107" fmla="*/ 92736 h 894355"/>
                <a:gd name="T108" fmla="*/ 633907 w 1068881"/>
                <a:gd name="T109" fmla="*/ 49653 h 89435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8881" h="894355">
                  <a:moveTo>
                    <a:pt x="210104" y="599703"/>
                  </a:moveTo>
                  <a:cubicBezTo>
                    <a:pt x="344202" y="599703"/>
                    <a:pt x="344202" y="599703"/>
                    <a:pt x="344202" y="599703"/>
                  </a:cubicBezTo>
                  <a:cubicBezTo>
                    <a:pt x="366096" y="599703"/>
                    <a:pt x="382516" y="605160"/>
                    <a:pt x="382516" y="613344"/>
                  </a:cubicBezTo>
                  <a:lnTo>
                    <a:pt x="382516" y="880714"/>
                  </a:lnTo>
                  <a:cubicBezTo>
                    <a:pt x="382516" y="888899"/>
                    <a:pt x="366096" y="894355"/>
                    <a:pt x="344202" y="894355"/>
                  </a:cubicBezTo>
                  <a:cubicBezTo>
                    <a:pt x="210104" y="894355"/>
                    <a:pt x="210104" y="894355"/>
                    <a:pt x="210104" y="894355"/>
                  </a:cubicBezTo>
                  <a:cubicBezTo>
                    <a:pt x="190947" y="894355"/>
                    <a:pt x="174527" y="888899"/>
                    <a:pt x="174527" y="880714"/>
                  </a:cubicBezTo>
                  <a:cubicBezTo>
                    <a:pt x="174527" y="613344"/>
                    <a:pt x="174527" y="613344"/>
                    <a:pt x="174527" y="613344"/>
                  </a:cubicBezTo>
                  <a:cubicBezTo>
                    <a:pt x="174527" y="605160"/>
                    <a:pt x="190947" y="599703"/>
                    <a:pt x="210104" y="599703"/>
                  </a:cubicBezTo>
                  <a:close/>
                  <a:moveTo>
                    <a:pt x="439850" y="446022"/>
                  </a:moveTo>
                  <a:cubicBezTo>
                    <a:pt x="573204" y="446022"/>
                    <a:pt x="573204" y="446022"/>
                    <a:pt x="573204" y="446022"/>
                  </a:cubicBezTo>
                  <a:cubicBezTo>
                    <a:pt x="594976" y="446022"/>
                    <a:pt x="611305" y="454223"/>
                    <a:pt x="611305" y="465158"/>
                  </a:cubicBezTo>
                  <a:lnTo>
                    <a:pt x="611305" y="872485"/>
                  </a:lnTo>
                  <a:cubicBezTo>
                    <a:pt x="611305" y="883420"/>
                    <a:pt x="594976" y="894355"/>
                    <a:pt x="573204" y="894355"/>
                  </a:cubicBezTo>
                  <a:cubicBezTo>
                    <a:pt x="439850" y="894355"/>
                    <a:pt x="439850" y="894355"/>
                    <a:pt x="439850" y="894355"/>
                  </a:cubicBezTo>
                  <a:cubicBezTo>
                    <a:pt x="420800" y="894355"/>
                    <a:pt x="404471" y="883420"/>
                    <a:pt x="404471" y="872485"/>
                  </a:cubicBezTo>
                  <a:cubicBezTo>
                    <a:pt x="404471" y="465158"/>
                    <a:pt x="404471" y="465158"/>
                    <a:pt x="404471" y="465158"/>
                  </a:cubicBezTo>
                  <a:cubicBezTo>
                    <a:pt x="404471" y="454223"/>
                    <a:pt x="420800" y="446022"/>
                    <a:pt x="439850" y="446022"/>
                  </a:cubicBezTo>
                  <a:close/>
                  <a:moveTo>
                    <a:pt x="668910" y="265764"/>
                  </a:moveTo>
                  <a:cubicBezTo>
                    <a:pt x="803286" y="265764"/>
                    <a:pt x="803286" y="265764"/>
                    <a:pt x="803286" y="265764"/>
                  </a:cubicBezTo>
                  <a:cubicBezTo>
                    <a:pt x="825225" y="265764"/>
                    <a:pt x="838937" y="276696"/>
                    <a:pt x="838937" y="293094"/>
                  </a:cubicBezTo>
                  <a:lnTo>
                    <a:pt x="838937" y="864291"/>
                  </a:lnTo>
                  <a:cubicBezTo>
                    <a:pt x="838937" y="880689"/>
                    <a:pt x="825225" y="894354"/>
                    <a:pt x="803286" y="894354"/>
                  </a:cubicBezTo>
                  <a:cubicBezTo>
                    <a:pt x="668910" y="894354"/>
                    <a:pt x="668910" y="894354"/>
                    <a:pt x="668910" y="894354"/>
                  </a:cubicBezTo>
                  <a:cubicBezTo>
                    <a:pt x="649713" y="894354"/>
                    <a:pt x="633259" y="880689"/>
                    <a:pt x="633259" y="864291"/>
                  </a:cubicBezTo>
                  <a:cubicBezTo>
                    <a:pt x="633259" y="293094"/>
                    <a:pt x="633259" y="293094"/>
                    <a:pt x="633259" y="293094"/>
                  </a:cubicBezTo>
                  <a:cubicBezTo>
                    <a:pt x="633259" y="276696"/>
                    <a:pt x="649713" y="265764"/>
                    <a:pt x="668910" y="265764"/>
                  </a:cubicBezTo>
                  <a:close/>
                  <a:moveTo>
                    <a:pt x="898854" y="125949"/>
                  </a:moveTo>
                  <a:cubicBezTo>
                    <a:pt x="1033230" y="125949"/>
                    <a:pt x="1033230" y="125949"/>
                    <a:pt x="1033230" y="125949"/>
                  </a:cubicBezTo>
                  <a:cubicBezTo>
                    <a:pt x="1052427" y="125949"/>
                    <a:pt x="1068881" y="142356"/>
                    <a:pt x="1068881" y="161498"/>
                  </a:cubicBezTo>
                  <a:lnTo>
                    <a:pt x="1068881" y="858806"/>
                  </a:lnTo>
                  <a:cubicBezTo>
                    <a:pt x="1068881" y="877948"/>
                    <a:pt x="1052427" y="894355"/>
                    <a:pt x="1033230" y="894355"/>
                  </a:cubicBezTo>
                  <a:cubicBezTo>
                    <a:pt x="898854" y="894355"/>
                    <a:pt x="898854" y="894355"/>
                    <a:pt x="898854" y="894355"/>
                  </a:cubicBezTo>
                  <a:cubicBezTo>
                    <a:pt x="879657" y="894355"/>
                    <a:pt x="863203" y="877948"/>
                    <a:pt x="863203" y="858806"/>
                  </a:cubicBezTo>
                  <a:cubicBezTo>
                    <a:pt x="863203" y="161498"/>
                    <a:pt x="863203" y="161498"/>
                    <a:pt x="863203" y="161498"/>
                  </a:cubicBezTo>
                  <a:cubicBezTo>
                    <a:pt x="863203" y="142356"/>
                    <a:pt x="879657" y="125949"/>
                    <a:pt x="898854" y="125949"/>
                  </a:cubicBezTo>
                  <a:close/>
                  <a:moveTo>
                    <a:pt x="838937" y="0"/>
                  </a:moveTo>
                  <a:lnTo>
                    <a:pt x="784629" y="177946"/>
                  </a:lnTo>
                  <a:lnTo>
                    <a:pt x="734334" y="135330"/>
                  </a:lnTo>
                  <a:lnTo>
                    <a:pt x="648729" y="208658"/>
                  </a:lnTo>
                  <a:cubicBezTo>
                    <a:pt x="428809" y="397034"/>
                    <a:pt x="428809" y="397034"/>
                    <a:pt x="428809" y="397034"/>
                  </a:cubicBezTo>
                  <a:cubicBezTo>
                    <a:pt x="417867" y="405224"/>
                    <a:pt x="404189" y="407954"/>
                    <a:pt x="390510" y="402494"/>
                  </a:cubicBezTo>
                  <a:cubicBezTo>
                    <a:pt x="376832" y="399764"/>
                    <a:pt x="368625" y="388844"/>
                    <a:pt x="368625" y="375194"/>
                  </a:cubicBezTo>
                  <a:cubicBezTo>
                    <a:pt x="368625" y="285103"/>
                    <a:pt x="368625" y="285103"/>
                    <a:pt x="368625" y="285103"/>
                  </a:cubicBezTo>
                  <a:cubicBezTo>
                    <a:pt x="59499" y="549915"/>
                    <a:pt x="59499" y="549915"/>
                    <a:pt x="59499" y="549915"/>
                  </a:cubicBezTo>
                  <a:cubicBezTo>
                    <a:pt x="54028" y="555375"/>
                    <a:pt x="43086" y="558105"/>
                    <a:pt x="34879" y="558105"/>
                  </a:cubicBezTo>
                  <a:cubicBezTo>
                    <a:pt x="26672" y="558105"/>
                    <a:pt x="15729" y="555375"/>
                    <a:pt x="10258" y="549915"/>
                  </a:cubicBezTo>
                  <a:cubicBezTo>
                    <a:pt x="-3420" y="536265"/>
                    <a:pt x="-3420" y="517155"/>
                    <a:pt x="10258" y="506235"/>
                  </a:cubicBezTo>
                  <a:cubicBezTo>
                    <a:pt x="379568" y="186823"/>
                    <a:pt x="379568" y="186823"/>
                    <a:pt x="379568" y="186823"/>
                  </a:cubicBezTo>
                  <a:cubicBezTo>
                    <a:pt x="387775" y="178633"/>
                    <a:pt x="404189" y="175903"/>
                    <a:pt x="417867" y="181363"/>
                  </a:cubicBezTo>
                  <a:cubicBezTo>
                    <a:pt x="431545" y="186823"/>
                    <a:pt x="439752" y="197743"/>
                    <a:pt x="439752" y="208663"/>
                  </a:cubicBezTo>
                  <a:cubicBezTo>
                    <a:pt x="439752" y="301484"/>
                    <a:pt x="439752" y="301484"/>
                    <a:pt x="439752" y="301484"/>
                  </a:cubicBezTo>
                  <a:cubicBezTo>
                    <a:pt x="572430" y="188188"/>
                    <a:pt x="638769" y="131540"/>
                    <a:pt x="671939" y="103216"/>
                  </a:cubicBezTo>
                  <a:lnTo>
                    <a:pt x="684139" y="92798"/>
                  </a:lnTo>
                  <a:lnTo>
                    <a:pt x="633259" y="49686"/>
                  </a:lnTo>
                  <a:lnTo>
                    <a:pt x="838937" y="0"/>
                  </a:lnTo>
                  <a:close/>
                </a:path>
              </a:pathLst>
            </a:custGeom>
            <a:solidFill>
              <a:schemeClr val="bg1"/>
            </a:solidFill>
            <a:ln>
              <a:noFill/>
            </a:ln>
          </p:spPr>
          <p:txBody>
            <a:bodyPr/>
            <a:lstStyle/>
            <a:p>
              <a:endParaRPr lang="zh-CN" altLang="en-US" sz="2400">
                <a:ea typeface="微软雅黑" panose="020B0503020204020204" pitchFamily="34" charset="-122"/>
              </a:endParaRPr>
            </a:p>
          </p:txBody>
        </p:sp>
      </p:grpSp>
      <p:grpSp>
        <p:nvGrpSpPr>
          <p:cNvPr id="19" name="组合 18"/>
          <p:cNvGrpSpPr/>
          <p:nvPr/>
        </p:nvGrpSpPr>
        <p:grpSpPr>
          <a:xfrm>
            <a:off x="6732836" y="2291173"/>
            <a:ext cx="1332069" cy="1503069"/>
            <a:chOff x="6255963" y="2283718"/>
            <a:chExt cx="1332069" cy="1503069"/>
          </a:xfrm>
        </p:grpSpPr>
        <p:sp>
          <p:nvSpPr>
            <p:cNvPr id="20" name="Freeform 6"/>
            <p:cNvSpPr/>
            <p:nvPr/>
          </p:nvSpPr>
          <p:spPr bwMode="auto">
            <a:xfrm>
              <a:off x="6255963"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30303"/>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21" name="任意多边形 44"/>
            <p:cNvSpPr/>
            <p:nvPr/>
          </p:nvSpPr>
          <p:spPr bwMode="auto">
            <a:xfrm>
              <a:off x="6548398" y="2607132"/>
              <a:ext cx="745959" cy="773219"/>
            </a:xfrm>
            <a:custGeom>
              <a:avLst/>
              <a:gdLst>
                <a:gd name="T0" fmla="*/ 516797 w 956752"/>
                <a:gd name="T1" fmla="*/ 952129 h 990261"/>
                <a:gd name="T2" fmla="*/ 516797 w 956752"/>
                <a:gd name="T3" fmla="*/ 990261 h 990261"/>
                <a:gd name="T4" fmla="*/ 434467 w 956752"/>
                <a:gd name="T5" fmla="*/ 971195 h 990261"/>
                <a:gd name="T6" fmla="*/ 409975 w 956752"/>
                <a:gd name="T7" fmla="*/ 896665 h 990261"/>
                <a:gd name="T8" fmla="*/ 562728 w 956752"/>
                <a:gd name="T9" fmla="*/ 916309 h 990261"/>
                <a:gd name="T10" fmla="*/ 409975 w 956752"/>
                <a:gd name="T11" fmla="*/ 935952 h 990261"/>
                <a:gd name="T12" fmla="*/ 409975 w 956752"/>
                <a:gd name="T13" fmla="*/ 896665 h 990261"/>
                <a:gd name="T14" fmla="*/ 571350 w 956752"/>
                <a:gd name="T15" fmla="*/ 844668 h 990261"/>
                <a:gd name="T16" fmla="*/ 571350 w 956752"/>
                <a:gd name="T17" fmla="*/ 883955 h 990261"/>
                <a:gd name="T18" fmla="*/ 372070 w 956752"/>
                <a:gd name="T19" fmla="*/ 864312 h 990261"/>
                <a:gd name="T20" fmla="*/ 391179 w 956752"/>
                <a:gd name="T21" fmla="*/ 793826 h 990261"/>
                <a:gd name="T22" fmla="*/ 590459 w 956752"/>
                <a:gd name="T23" fmla="*/ 812892 h 990261"/>
                <a:gd name="T24" fmla="*/ 391179 w 956752"/>
                <a:gd name="T25" fmla="*/ 831958 h 990261"/>
                <a:gd name="T26" fmla="*/ 391179 w 956752"/>
                <a:gd name="T27" fmla="*/ 793826 h 990261"/>
                <a:gd name="T28" fmla="*/ 290214 w 956752"/>
                <a:gd name="T29" fmla="*/ 678766 h 990261"/>
                <a:gd name="T30" fmla="*/ 191692 w 956752"/>
                <a:gd name="T31" fmla="*/ 820324 h 990261"/>
                <a:gd name="T32" fmla="*/ 156114 w 956752"/>
                <a:gd name="T33" fmla="*/ 784935 h 990261"/>
                <a:gd name="T34" fmla="*/ 273793 w 956752"/>
                <a:gd name="T35" fmla="*/ 670259 h 990261"/>
                <a:gd name="T36" fmla="*/ 696765 w 956752"/>
                <a:gd name="T37" fmla="*/ 676044 h 990261"/>
                <a:gd name="T38" fmla="*/ 795561 w 956752"/>
                <a:gd name="T39" fmla="*/ 820324 h 990261"/>
                <a:gd name="T40" fmla="*/ 661089 w 956752"/>
                <a:gd name="T41" fmla="*/ 708711 h 990261"/>
                <a:gd name="T42" fmla="*/ 681329 w 956752"/>
                <a:gd name="T43" fmla="*/ 669919 h 990261"/>
                <a:gd name="T44" fmla="*/ 934879 w 956752"/>
                <a:gd name="T45" fmla="*/ 478376 h 990261"/>
                <a:gd name="T46" fmla="*/ 934879 w 956752"/>
                <a:gd name="T47" fmla="*/ 528063 h 990261"/>
                <a:gd name="T48" fmla="*/ 762628 w 956752"/>
                <a:gd name="T49" fmla="*/ 503219 h 990261"/>
                <a:gd name="T50" fmla="*/ 21873 w 956752"/>
                <a:gd name="T51" fmla="*/ 478376 h 990261"/>
                <a:gd name="T52" fmla="*/ 194124 w 956752"/>
                <a:gd name="T53" fmla="*/ 503219 h 990261"/>
                <a:gd name="T54" fmla="*/ 21873 w 956752"/>
                <a:gd name="T55" fmla="*/ 528063 h 990261"/>
                <a:gd name="T56" fmla="*/ 21873 w 956752"/>
                <a:gd name="T57" fmla="*/ 478376 h 990261"/>
                <a:gd name="T58" fmla="*/ 718720 w 956752"/>
                <a:gd name="T59" fmla="*/ 475880 h 990261"/>
                <a:gd name="T60" fmla="*/ 590440 w 956752"/>
                <a:gd name="T61" fmla="*/ 768405 h 990261"/>
                <a:gd name="T62" fmla="*/ 372091 w 956752"/>
                <a:gd name="T63" fmla="*/ 689123 h 990261"/>
                <a:gd name="T64" fmla="*/ 481265 w 956752"/>
                <a:gd name="T65" fmla="*/ 238032 h 990261"/>
                <a:gd name="T66" fmla="*/ 833753 w 956752"/>
                <a:gd name="T67" fmla="*/ 150732 h 990261"/>
                <a:gd name="T68" fmla="*/ 730036 w 956752"/>
                <a:gd name="T69" fmla="*/ 289930 h 990261"/>
                <a:gd name="T70" fmla="*/ 694554 w 956752"/>
                <a:gd name="T71" fmla="*/ 254448 h 990261"/>
                <a:gd name="T72" fmla="*/ 816353 w 956752"/>
                <a:gd name="T73" fmla="*/ 142203 h 990261"/>
                <a:gd name="T74" fmla="*/ 163842 w 956752"/>
                <a:gd name="T75" fmla="*/ 148003 h 990261"/>
                <a:gd name="T76" fmla="*/ 267559 w 956752"/>
                <a:gd name="T77" fmla="*/ 287200 h 990261"/>
                <a:gd name="T78" fmla="*/ 128360 w 956752"/>
                <a:gd name="T79" fmla="*/ 183485 h 990261"/>
                <a:gd name="T80" fmla="*/ 147466 w 956752"/>
                <a:gd name="T81" fmla="*/ 142203 h 990261"/>
                <a:gd name="T82" fmla="*/ 506109 w 956752"/>
                <a:gd name="T83" fmla="*/ 21873 h 990261"/>
                <a:gd name="T84" fmla="*/ 478742 w 956752"/>
                <a:gd name="T85" fmla="*/ 194123 h 990261"/>
                <a:gd name="T86" fmla="*/ 454111 w 956752"/>
                <a:gd name="T87" fmla="*/ 21873 h 990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56752" h="990261">
                  <a:moveTo>
                    <a:pt x="442700" y="952129"/>
                  </a:moveTo>
                  <a:cubicBezTo>
                    <a:pt x="516797" y="952129"/>
                    <a:pt x="516797" y="952129"/>
                    <a:pt x="516797" y="952129"/>
                  </a:cubicBezTo>
                  <a:cubicBezTo>
                    <a:pt x="519541" y="952129"/>
                    <a:pt x="522285" y="960300"/>
                    <a:pt x="522285" y="971195"/>
                  </a:cubicBezTo>
                  <a:cubicBezTo>
                    <a:pt x="522285" y="979366"/>
                    <a:pt x="519541" y="990261"/>
                    <a:pt x="516797" y="990261"/>
                  </a:cubicBezTo>
                  <a:cubicBezTo>
                    <a:pt x="442700" y="990261"/>
                    <a:pt x="442700" y="990261"/>
                    <a:pt x="442700" y="990261"/>
                  </a:cubicBezTo>
                  <a:cubicBezTo>
                    <a:pt x="439956" y="990261"/>
                    <a:pt x="434467" y="979366"/>
                    <a:pt x="434467" y="971195"/>
                  </a:cubicBezTo>
                  <a:cubicBezTo>
                    <a:pt x="434467" y="960300"/>
                    <a:pt x="439956" y="952129"/>
                    <a:pt x="442700" y="952129"/>
                  </a:cubicBezTo>
                  <a:close/>
                  <a:moveTo>
                    <a:pt x="409975" y="896665"/>
                  </a:moveTo>
                  <a:cubicBezTo>
                    <a:pt x="549090" y="896665"/>
                    <a:pt x="549090" y="896665"/>
                    <a:pt x="549090" y="896665"/>
                  </a:cubicBezTo>
                  <a:cubicBezTo>
                    <a:pt x="557273" y="896665"/>
                    <a:pt x="562728" y="905084"/>
                    <a:pt x="562728" y="916309"/>
                  </a:cubicBezTo>
                  <a:cubicBezTo>
                    <a:pt x="562728" y="927533"/>
                    <a:pt x="557273" y="935952"/>
                    <a:pt x="549090" y="935952"/>
                  </a:cubicBezTo>
                  <a:cubicBezTo>
                    <a:pt x="409975" y="935952"/>
                    <a:pt x="409975" y="935952"/>
                    <a:pt x="409975" y="935952"/>
                  </a:cubicBezTo>
                  <a:cubicBezTo>
                    <a:pt x="401792" y="935952"/>
                    <a:pt x="396336" y="927533"/>
                    <a:pt x="396336" y="916309"/>
                  </a:cubicBezTo>
                  <a:cubicBezTo>
                    <a:pt x="396336" y="905084"/>
                    <a:pt x="401792" y="896665"/>
                    <a:pt x="409975" y="896665"/>
                  </a:cubicBezTo>
                  <a:close/>
                  <a:moveTo>
                    <a:pt x="391179" y="844668"/>
                  </a:moveTo>
                  <a:cubicBezTo>
                    <a:pt x="571350" y="844668"/>
                    <a:pt x="571350" y="844668"/>
                    <a:pt x="571350" y="844668"/>
                  </a:cubicBezTo>
                  <a:cubicBezTo>
                    <a:pt x="582270" y="844668"/>
                    <a:pt x="590459" y="853087"/>
                    <a:pt x="590459" y="864312"/>
                  </a:cubicBezTo>
                  <a:cubicBezTo>
                    <a:pt x="590459" y="875536"/>
                    <a:pt x="582270" y="883955"/>
                    <a:pt x="571350" y="883955"/>
                  </a:cubicBezTo>
                  <a:cubicBezTo>
                    <a:pt x="391179" y="883955"/>
                    <a:pt x="391179" y="883955"/>
                    <a:pt x="391179" y="883955"/>
                  </a:cubicBezTo>
                  <a:cubicBezTo>
                    <a:pt x="380260" y="883955"/>
                    <a:pt x="372070" y="875536"/>
                    <a:pt x="372070" y="864312"/>
                  </a:cubicBezTo>
                  <a:cubicBezTo>
                    <a:pt x="372070" y="853087"/>
                    <a:pt x="380260" y="844668"/>
                    <a:pt x="391179" y="844668"/>
                  </a:cubicBezTo>
                  <a:close/>
                  <a:moveTo>
                    <a:pt x="391179" y="793826"/>
                  </a:moveTo>
                  <a:cubicBezTo>
                    <a:pt x="571350" y="793826"/>
                    <a:pt x="571350" y="793826"/>
                    <a:pt x="571350" y="793826"/>
                  </a:cubicBezTo>
                  <a:cubicBezTo>
                    <a:pt x="582270" y="793826"/>
                    <a:pt x="590459" y="801997"/>
                    <a:pt x="590459" y="812892"/>
                  </a:cubicBezTo>
                  <a:cubicBezTo>
                    <a:pt x="590459" y="823787"/>
                    <a:pt x="582270" y="831958"/>
                    <a:pt x="571350" y="831958"/>
                  </a:cubicBezTo>
                  <a:cubicBezTo>
                    <a:pt x="391179" y="831958"/>
                    <a:pt x="391179" y="831958"/>
                    <a:pt x="391179" y="831958"/>
                  </a:cubicBezTo>
                  <a:cubicBezTo>
                    <a:pt x="380260" y="831958"/>
                    <a:pt x="372070" y="823787"/>
                    <a:pt x="372070" y="812892"/>
                  </a:cubicBezTo>
                  <a:cubicBezTo>
                    <a:pt x="372070" y="801997"/>
                    <a:pt x="380260" y="793826"/>
                    <a:pt x="391179" y="793826"/>
                  </a:cubicBezTo>
                  <a:close/>
                  <a:moveTo>
                    <a:pt x="273793" y="670259"/>
                  </a:moveTo>
                  <a:cubicBezTo>
                    <a:pt x="279951" y="670599"/>
                    <a:pt x="286109" y="673322"/>
                    <a:pt x="290214" y="678766"/>
                  </a:cubicBezTo>
                  <a:cubicBezTo>
                    <a:pt x="301161" y="686933"/>
                    <a:pt x="303897" y="700544"/>
                    <a:pt x="295687" y="711433"/>
                  </a:cubicBezTo>
                  <a:lnTo>
                    <a:pt x="191692" y="820324"/>
                  </a:lnTo>
                  <a:cubicBezTo>
                    <a:pt x="183482" y="828491"/>
                    <a:pt x="167061" y="828491"/>
                    <a:pt x="158851" y="817602"/>
                  </a:cubicBezTo>
                  <a:cubicBezTo>
                    <a:pt x="147904" y="809435"/>
                    <a:pt x="147904" y="793102"/>
                    <a:pt x="156114" y="784935"/>
                  </a:cubicBezTo>
                  <a:cubicBezTo>
                    <a:pt x="257373" y="676044"/>
                    <a:pt x="257373" y="676044"/>
                    <a:pt x="257373" y="676044"/>
                  </a:cubicBezTo>
                  <a:cubicBezTo>
                    <a:pt x="261478" y="671960"/>
                    <a:pt x="267636" y="669919"/>
                    <a:pt x="273793" y="670259"/>
                  </a:cubicBezTo>
                  <a:close/>
                  <a:moveTo>
                    <a:pt x="681329" y="669919"/>
                  </a:moveTo>
                  <a:cubicBezTo>
                    <a:pt x="687160" y="669919"/>
                    <a:pt x="692649" y="671961"/>
                    <a:pt x="696765" y="676044"/>
                  </a:cubicBezTo>
                  <a:lnTo>
                    <a:pt x="798305" y="784935"/>
                  </a:lnTo>
                  <a:cubicBezTo>
                    <a:pt x="806538" y="795824"/>
                    <a:pt x="806538" y="809435"/>
                    <a:pt x="795561" y="820324"/>
                  </a:cubicBezTo>
                  <a:cubicBezTo>
                    <a:pt x="784584" y="828491"/>
                    <a:pt x="770862" y="828491"/>
                    <a:pt x="762629" y="820324"/>
                  </a:cubicBezTo>
                  <a:cubicBezTo>
                    <a:pt x="661089" y="708711"/>
                    <a:pt x="661089" y="708711"/>
                    <a:pt x="661089" y="708711"/>
                  </a:cubicBezTo>
                  <a:cubicBezTo>
                    <a:pt x="652856" y="700544"/>
                    <a:pt x="652856" y="686933"/>
                    <a:pt x="663834" y="676044"/>
                  </a:cubicBezTo>
                  <a:cubicBezTo>
                    <a:pt x="669322" y="671961"/>
                    <a:pt x="675497" y="669919"/>
                    <a:pt x="681329" y="669919"/>
                  </a:cubicBezTo>
                  <a:close/>
                  <a:moveTo>
                    <a:pt x="784501" y="478376"/>
                  </a:moveTo>
                  <a:cubicBezTo>
                    <a:pt x="934879" y="478376"/>
                    <a:pt x="934879" y="478376"/>
                    <a:pt x="934879" y="478376"/>
                  </a:cubicBezTo>
                  <a:cubicBezTo>
                    <a:pt x="948550" y="478376"/>
                    <a:pt x="956752" y="489417"/>
                    <a:pt x="956752" y="503219"/>
                  </a:cubicBezTo>
                  <a:cubicBezTo>
                    <a:pt x="956752" y="517021"/>
                    <a:pt x="948550" y="528063"/>
                    <a:pt x="934879" y="528063"/>
                  </a:cubicBezTo>
                  <a:lnTo>
                    <a:pt x="784501" y="528063"/>
                  </a:lnTo>
                  <a:cubicBezTo>
                    <a:pt x="773565" y="528063"/>
                    <a:pt x="762628" y="517021"/>
                    <a:pt x="762628" y="503219"/>
                  </a:cubicBezTo>
                  <a:cubicBezTo>
                    <a:pt x="762628" y="489417"/>
                    <a:pt x="773565" y="478376"/>
                    <a:pt x="784501" y="478376"/>
                  </a:cubicBezTo>
                  <a:close/>
                  <a:moveTo>
                    <a:pt x="21873" y="478376"/>
                  </a:moveTo>
                  <a:lnTo>
                    <a:pt x="172251" y="478376"/>
                  </a:lnTo>
                  <a:cubicBezTo>
                    <a:pt x="185922" y="478376"/>
                    <a:pt x="194124" y="489417"/>
                    <a:pt x="194124" y="503219"/>
                  </a:cubicBezTo>
                  <a:cubicBezTo>
                    <a:pt x="194124" y="517021"/>
                    <a:pt x="185922" y="528063"/>
                    <a:pt x="172251" y="528063"/>
                  </a:cubicBezTo>
                  <a:cubicBezTo>
                    <a:pt x="21873" y="528063"/>
                    <a:pt x="21873" y="528063"/>
                    <a:pt x="21873" y="528063"/>
                  </a:cubicBezTo>
                  <a:cubicBezTo>
                    <a:pt x="10936" y="528063"/>
                    <a:pt x="0" y="517021"/>
                    <a:pt x="0" y="503219"/>
                  </a:cubicBezTo>
                  <a:cubicBezTo>
                    <a:pt x="0" y="489417"/>
                    <a:pt x="10936" y="478376"/>
                    <a:pt x="21873" y="478376"/>
                  </a:cubicBezTo>
                  <a:close/>
                  <a:moveTo>
                    <a:pt x="481265" y="238032"/>
                  </a:moveTo>
                  <a:cubicBezTo>
                    <a:pt x="612275" y="238032"/>
                    <a:pt x="718720" y="344653"/>
                    <a:pt x="718720" y="475880"/>
                  </a:cubicBezTo>
                  <a:cubicBezTo>
                    <a:pt x="718720" y="568832"/>
                    <a:pt x="666862" y="648114"/>
                    <a:pt x="590440" y="689123"/>
                  </a:cubicBezTo>
                  <a:cubicBezTo>
                    <a:pt x="590440" y="689123"/>
                    <a:pt x="590440" y="689123"/>
                    <a:pt x="590440" y="768405"/>
                  </a:cubicBezTo>
                  <a:cubicBezTo>
                    <a:pt x="590440" y="768405"/>
                    <a:pt x="590440" y="768405"/>
                    <a:pt x="372091" y="768405"/>
                  </a:cubicBezTo>
                  <a:cubicBezTo>
                    <a:pt x="372091" y="768405"/>
                    <a:pt x="372091" y="768405"/>
                    <a:pt x="372091" y="689123"/>
                  </a:cubicBezTo>
                  <a:cubicBezTo>
                    <a:pt x="295668" y="648114"/>
                    <a:pt x="243810" y="568832"/>
                    <a:pt x="243810" y="475880"/>
                  </a:cubicBezTo>
                  <a:cubicBezTo>
                    <a:pt x="243810" y="344653"/>
                    <a:pt x="350256" y="238032"/>
                    <a:pt x="481265" y="238032"/>
                  </a:cubicBezTo>
                  <a:close/>
                  <a:moveTo>
                    <a:pt x="816353" y="142203"/>
                  </a:moveTo>
                  <a:cubicBezTo>
                    <a:pt x="822153" y="142544"/>
                    <a:pt x="828294" y="145274"/>
                    <a:pt x="833753" y="150732"/>
                  </a:cubicBezTo>
                  <a:cubicBezTo>
                    <a:pt x="841941" y="158920"/>
                    <a:pt x="844670" y="175297"/>
                    <a:pt x="836482" y="183485"/>
                  </a:cubicBezTo>
                  <a:lnTo>
                    <a:pt x="730036" y="289930"/>
                  </a:lnTo>
                  <a:cubicBezTo>
                    <a:pt x="721848" y="298118"/>
                    <a:pt x="705472" y="295389"/>
                    <a:pt x="697284" y="287200"/>
                  </a:cubicBezTo>
                  <a:cubicBezTo>
                    <a:pt x="686366" y="276283"/>
                    <a:pt x="686366" y="262636"/>
                    <a:pt x="694554" y="254448"/>
                  </a:cubicBezTo>
                  <a:cubicBezTo>
                    <a:pt x="801000" y="148003"/>
                    <a:pt x="801000" y="148003"/>
                    <a:pt x="801000" y="148003"/>
                  </a:cubicBezTo>
                  <a:cubicBezTo>
                    <a:pt x="805094" y="143909"/>
                    <a:pt x="810553" y="141862"/>
                    <a:pt x="816353" y="142203"/>
                  </a:cubicBezTo>
                  <a:close/>
                  <a:moveTo>
                    <a:pt x="147466" y="142203"/>
                  </a:moveTo>
                  <a:cubicBezTo>
                    <a:pt x="153607" y="141862"/>
                    <a:pt x="159748" y="143909"/>
                    <a:pt x="163842" y="148003"/>
                  </a:cubicBezTo>
                  <a:lnTo>
                    <a:pt x="270288" y="254448"/>
                  </a:lnTo>
                  <a:cubicBezTo>
                    <a:pt x="278476" y="262636"/>
                    <a:pt x="278476" y="276283"/>
                    <a:pt x="267559" y="287200"/>
                  </a:cubicBezTo>
                  <a:cubicBezTo>
                    <a:pt x="256641" y="295389"/>
                    <a:pt x="242994" y="298118"/>
                    <a:pt x="234806" y="289930"/>
                  </a:cubicBezTo>
                  <a:cubicBezTo>
                    <a:pt x="128360" y="183485"/>
                    <a:pt x="128360" y="183485"/>
                    <a:pt x="128360" y="183485"/>
                  </a:cubicBezTo>
                  <a:cubicBezTo>
                    <a:pt x="120172" y="175297"/>
                    <a:pt x="120172" y="158920"/>
                    <a:pt x="131089" y="150732"/>
                  </a:cubicBezTo>
                  <a:cubicBezTo>
                    <a:pt x="135183" y="145274"/>
                    <a:pt x="141324" y="142544"/>
                    <a:pt x="147466" y="142203"/>
                  </a:cubicBezTo>
                  <a:close/>
                  <a:moveTo>
                    <a:pt x="478742" y="0"/>
                  </a:moveTo>
                  <a:cubicBezTo>
                    <a:pt x="495162" y="0"/>
                    <a:pt x="506109" y="10936"/>
                    <a:pt x="506109" y="21873"/>
                  </a:cubicBezTo>
                  <a:lnTo>
                    <a:pt x="506109" y="172250"/>
                  </a:lnTo>
                  <a:cubicBezTo>
                    <a:pt x="506109" y="183186"/>
                    <a:pt x="495162" y="194123"/>
                    <a:pt x="478742" y="194123"/>
                  </a:cubicBezTo>
                  <a:cubicBezTo>
                    <a:pt x="465058" y="194123"/>
                    <a:pt x="454111" y="183186"/>
                    <a:pt x="454111" y="172250"/>
                  </a:cubicBezTo>
                  <a:cubicBezTo>
                    <a:pt x="454111" y="21873"/>
                    <a:pt x="454111" y="21873"/>
                    <a:pt x="454111" y="21873"/>
                  </a:cubicBezTo>
                  <a:cubicBezTo>
                    <a:pt x="454111" y="10936"/>
                    <a:pt x="465058" y="0"/>
                    <a:pt x="478742" y="0"/>
                  </a:cubicBezTo>
                  <a:close/>
                </a:path>
              </a:pathLst>
            </a:custGeom>
            <a:solidFill>
              <a:schemeClr val="bg1"/>
            </a:solidFill>
            <a:ln>
              <a:noFill/>
            </a:ln>
          </p:spPr>
          <p:txBody>
            <a:bodyPr/>
            <a:lstStyle/>
            <a:p>
              <a:endParaRPr lang="zh-CN" altLang="en-US" sz="2400">
                <a:ea typeface="微软雅黑" panose="020B0503020204020204" pitchFamily="34" charset="-122"/>
              </a:endParaRPr>
            </a:p>
          </p:txBody>
        </p:sp>
      </p:grpSp>
      <p:sp>
        <p:nvSpPr>
          <p:cNvPr id="22" name="矩形 21"/>
          <p:cNvSpPr/>
          <p:nvPr/>
        </p:nvSpPr>
        <p:spPr>
          <a:xfrm>
            <a:off x="1525616"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针对性</a:t>
            </a:r>
            <a:endParaRPr lang="zh-CN" altLang="en-US" sz="2400" dirty="0">
              <a:solidFill>
                <a:schemeClr val="bg1">
                  <a:lumMod val="50000"/>
                </a:schemeClr>
              </a:solidFill>
              <a:ea typeface="微软雅黑" panose="020B0503020204020204" pitchFamily="34" charset="-122"/>
            </a:endParaRPr>
          </a:p>
        </p:txBody>
      </p:sp>
      <p:sp>
        <p:nvSpPr>
          <p:cNvPr id="23" name="矩形 22"/>
          <p:cNvSpPr/>
          <p:nvPr/>
        </p:nvSpPr>
        <p:spPr>
          <a:xfrm>
            <a:off x="3291322"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系统性</a:t>
            </a:r>
            <a:endParaRPr lang="zh-CN" altLang="en-US" sz="2400" dirty="0">
              <a:solidFill>
                <a:schemeClr val="bg1">
                  <a:lumMod val="50000"/>
                </a:schemeClr>
              </a:solidFill>
              <a:ea typeface="微软雅黑" panose="020B0503020204020204" pitchFamily="34" charset="-122"/>
            </a:endParaRPr>
          </a:p>
        </p:txBody>
      </p:sp>
      <p:sp>
        <p:nvSpPr>
          <p:cNvPr id="24" name="矩形 23"/>
          <p:cNvSpPr/>
          <p:nvPr/>
        </p:nvSpPr>
        <p:spPr>
          <a:xfrm>
            <a:off x="5154101"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经济性</a:t>
            </a:r>
            <a:endParaRPr lang="zh-CN" altLang="en-US" sz="2400" dirty="0">
              <a:solidFill>
                <a:schemeClr val="bg1">
                  <a:lumMod val="50000"/>
                </a:schemeClr>
              </a:solidFill>
              <a:ea typeface="微软雅黑" panose="020B0503020204020204" pitchFamily="34" charset="-122"/>
            </a:endParaRPr>
          </a:p>
        </p:txBody>
      </p:sp>
      <p:sp>
        <p:nvSpPr>
          <p:cNvPr id="25" name="矩形 24"/>
          <p:cNvSpPr/>
          <p:nvPr/>
        </p:nvSpPr>
        <p:spPr>
          <a:xfrm>
            <a:off x="6960287"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时效性</a:t>
            </a:r>
            <a:endParaRPr lang="zh-CN" altLang="en-US" sz="2400" dirty="0">
              <a:solidFill>
                <a:schemeClr val="bg1">
                  <a:lumMod val="50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anim calcmode="lin" valueType="num">
                                      <p:cBhvr>
                                        <p:cTn id="25" dur="500" fill="hold"/>
                                        <p:tgtEl>
                                          <p:spTgt spid="22"/>
                                        </p:tgtEl>
                                        <p:attrNameLst>
                                          <p:attrName>ppt_x</p:attrName>
                                        </p:attrNameLst>
                                      </p:cBhvr>
                                      <p:tavLst>
                                        <p:tav tm="0">
                                          <p:val>
                                            <p:strVal val="#ppt_x"/>
                                          </p:val>
                                        </p:tav>
                                        <p:tav tm="100000">
                                          <p:val>
                                            <p:strVal val="#ppt_x"/>
                                          </p:val>
                                        </p:tav>
                                      </p:tavLst>
                                    </p:anim>
                                    <p:anim calcmode="lin" valueType="num">
                                      <p:cBhvr>
                                        <p:cTn id="26" dur="500" fill="hold"/>
                                        <p:tgtEl>
                                          <p:spTgt spid="22"/>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2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anim calcmode="lin" valueType="num">
                                      <p:cBhvr>
                                        <p:cTn id="30" dur="500" fill="hold"/>
                                        <p:tgtEl>
                                          <p:spTgt spid="16"/>
                                        </p:tgtEl>
                                        <p:attrNameLst>
                                          <p:attrName>ppt_x</p:attrName>
                                        </p:attrNameLst>
                                      </p:cBhvr>
                                      <p:tavLst>
                                        <p:tav tm="0">
                                          <p:val>
                                            <p:strVal val="#ppt_x"/>
                                          </p:val>
                                        </p:tav>
                                        <p:tav tm="100000">
                                          <p:val>
                                            <p:strVal val="#ppt_x"/>
                                          </p:val>
                                        </p:tav>
                                      </p:tavLst>
                                    </p:anim>
                                    <p:anim calcmode="lin" valueType="num">
                                      <p:cBhvr>
                                        <p:cTn id="31" dur="5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anim calcmode="lin" valueType="num">
                                      <p:cBhvr>
                                        <p:cTn id="35" dur="500" fill="hold"/>
                                        <p:tgtEl>
                                          <p:spTgt spid="23"/>
                                        </p:tgtEl>
                                        <p:attrNameLst>
                                          <p:attrName>ppt_x</p:attrName>
                                        </p:attrNameLst>
                                      </p:cBhvr>
                                      <p:tavLst>
                                        <p:tav tm="0">
                                          <p:val>
                                            <p:strVal val="#ppt_x"/>
                                          </p:val>
                                        </p:tav>
                                        <p:tav tm="100000">
                                          <p:val>
                                            <p:strVal val="#ppt_x"/>
                                          </p:val>
                                        </p:tav>
                                      </p:tavLst>
                                    </p:anim>
                                    <p:anim calcmode="lin" valueType="num">
                                      <p:cBhvr>
                                        <p:cTn id="36" dur="500" fill="hold"/>
                                        <p:tgtEl>
                                          <p:spTgt spid="23"/>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40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anim calcmode="lin" valueType="num">
                                      <p:cBhvr>
                                        <p:cTn id="40" dur="500" fill="hold"/>
                                        <p:tgtEl>
                                          <p:spTgt spid="7"/>
                                        </p:tgtEl>
                                        <p:attrNameLst>
                                          <p:attrName>ppt_x</p:attrName>
                                        </p:attrNameLst>
                                      </p:cBhvr>
                                      <p:tavLst>
                                        <p:tav tm="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40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anim calcmode="lin" valueType="num">
                                      <p:cBhvr>
                                        <p:cTn id="45" dur="500" fill="hold"/>
                                        <p:tgtEl>
                                          <p:spTgt spid="24"/>
                                        </p:tgtEl>
                                        <p:attrNameLst>
                                          <p:attrName>ppt_x</p:attrName>
                                        </p:attrNameLst>
                                      </p:cBhvr>
                                      <p:tavLst>
                                        <p:tav tm="0">
                                          <p:val>
                                            <p:strVal val="#ppt_x"/>
                                          </p:val>
                                        </p:tav>
                                        <p:tav tm="100000">
                                          <p:val>
                                            <p:strVal val="#ppt_x"/>
                                          </p:val>
                                        </p:tav>
                                      </p:tavLst>
                                    </p:anim>
                                    <p:anim calcmode="lin" valueType="num">
                                      <p:cBhvr>
                                        <p:cTn id="46" dur="500" fill="hold"/>
                                        <p:tgtEl>
                                          <p:spTgt spid="24"/>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60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anim calcmode="lin" valueType="num">
                                      <p:cBhvr>
                                        <p:cTn id="50" dur="500" fill="hold"/>
                                        <p:tgtEl>
                                          <p:spTgt spid="19"/>
                                        </p:tgtEl>
                                        <p:attrNameLst>
                                          <p:attrName>ppt_x</p:attrName>
                                        </p:attrNameLst>
                                      </p:cBhvr>
                                      <p:tavLst>
                                        <p:tav tm="0">
                                          <p:val>
                                            <p:strVal val="#ppt_x"/>
                                          </p:val>
                                        </p:tav>
                                        <p:tav tm="100000">
                                          <p:val>
                                            <p:strVal val="#ppt_x"/>
                                          </p:val>
                                        </p:tav>
                                      </p:tavLst>
                                    </p:anim>
                                    <p:anim calcmode="lin" valueType="num">
                                      <p:cBhvr>
                                        <p:cTn id="51" dur="500" fill="hold"/>
                                        <p:tgtEl>
                                          <p:spTgt spid="1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6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anim calcmode="lin" valueType="num">
                                      <p:cBhvr>
                                        <p:cTn id="55" dur="500" fill="hold"/>
                                        <p:tgtEl>
                                          <p:spTgt spid="25"/>
                                        </p:tgtEl>
                                        <p:attrNameLst>
                                          <p:attrName>ppt_x</p:attrName>
                                        </p:attrNameLst>
                                      </p:cBhvr>
                                      <p:tavLst>
                                        <p:tav tm="0">
                                          <p:val>
                                            <p:strVal val="#ppt_x"/>
                                          </p:val>
                                        </p:tav>
                                        <p:tav tm="100000">
                                          <p:val>
                                            <p:strVal val="#ppt_x"/>
                                          </p:val>
                                        </p:tav>
                                      </p:tavLst>
                                    </p:anim>
                                    <p:anim calcmode="lin" valueType="num">
                                      <p:cBhvr>
                                        <p:cTn id="56"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Line 548"/>
          <p:cNvSpPr>
            <a:spLocks noChangeShapeType="1"/>
          </p:cNvSpPr>
          <p:nvPr/>
        </p:nvSpPr>
        <p:spPr bwMode="auto">
          <a:xfrm flipH="1">
            <a:off x="2573538"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Rectangle 24"/>
          <p:cNvSpPr>
            <a:spLocks noChangeArrowheads="1"/>
          </p:cNvSpPr>
          <p:nvPr/>
        </p:nvSpPr>
        <p:spPr bwMode="auto">
          <a:xfrm>
            <a:off x="2407802" y="3245912"/>
            <a:ext cx="1300400"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Rectangle 25"/>
          <p:cNvSpPr>
            <a:spLocks noChangeArrowheads="1"/>
          </p:cNvSpPr>
          <p:nvPr/>
        </p:nvSpPr>
        <p:spPr bwMode="auto">
          <a:xfrm>
            <a:off x="926307" y="3245912"/>
            <a:ext cx="1296591"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Rectangle 26"/>
          <p:cNvSpPr>
            <a:spLocks noChangeArrowheads="1"/>
          </p:cNvSpPr>
          <p:nvPr/>
        </p:nvSpPr>
        <p:spPr bwMode="auto">
          <a:xfrm>
            <a:off x="3951090" y="3247101"/>
            <a:ext cx="1295400"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Rectangle 27"/>
          <p:cNvSpPr>
            <a:spLocks noChangeArrowheads="1"/>
          </p:cNvSpPr>
          <p:nvPr/>
        </p:nvSpPr>
        <p:spPr bwMode="auto">
          <a:xfrm>
            <a:off x="5324834" y="3245912"/>
            <a:ext cx="1353979"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Rectangle 28"/>
          <p:cNvSpPr>
            <a:spLocks noChangeArrowheads="1"/>
          </p:cNvSpPr>
          <p:nvPr/>
        </p:nvSpPr>
        <p:spPr bwMode="auto">
          <a:xfrm>
            <a:off x="6803061" y="3247101"/>
            <a:ext cx="1396603"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Line 548"/>
          <p:cNvSpPr>
            <a:spLocks noChangeShapeType="1"/>
          </p:cNvSpPr>
          <p:nvPr/>
        </p:nvSpPr>
        <p:spPr bwMode="auto">
          <a:xfrm flipH="1">
            <a:off x="106144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Line 548"/>
          <p:cNvSpPr>
            <a:spLocks noChangeShapeType="1"/>
          </p:cNvSpPr>
          <p:nvPr/>
        </p:nvSpPr>
        <p:spPr bwMode="auto">
          <a:xfrm flipH="1">
            <a:off x="397847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Line 548"/>
          <p:cNvSpPr>
            <a:spLocks noChangeShapeType="1"/>
          </p:cNvSpPr>
          <p:nvPr/>
        </p:nvSpPr>
        <p:spPr bwMode="auto">
          <a:xfrm flipH="1">
            <a:off x="5435799"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Line 548"/>
          <p:cNvSpPr>
            <a:spLocks noChangeShapeType="1"/>
          </p:cNvSpPr>
          <p:nvPr/>
        </p:nvSpPr>
        <p:spPr bwMode="auto">
          <a:xfrm flipH="1">
            <a:off x="694789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Rectangle 33"/>
          <p:cNvSpPr>
            <a:spLocks noChangeArrowheads="1"/>
          </p:cNvSpPr>
          <p:nvPr/>
        </p:nvSpPr>
        <p:spPr bwMode="auto">
          <a:xfrm>
            <a:off x="899520" y="3780918"/>
            <a:ext cx="7398543" cy="577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71" tIns="34286" rIns="68571" bIns="34286">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7" name="Picture 3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9899" y="1577732"/>
            <a:ext cx="1266825" cy="128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5"/>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3096" y="1612853"/>
            <a:ext cx="1243012" cy="1220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6"/>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653" y="1609281"/>
            <a:ext cx="1222772" cy="122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7"/>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158" y="1618804"/>
            <a:ext cx="1241823" cy="1241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8"/>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803" y="1603329"/>
            <a:ext cx="1241823" cy="1241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2" name="组合 4"/>
          <p:cNvGrpSpPr/>
          <p:nvPr/>
        </p:nvGrpSpPr>
        <p:grpSpPr bwMode="auto">
          <a:xfrm>
            <a:off x="691158" y="1348568"/>
            <a:ext cx="1728788" cy="1728563"/>
            <a:chOff x="3733576" y="3930057"/>
            <a:chExt cx="1800000" cy="1800000"/>
          </a:xfrm>
        </p:grpSpPr>
        <p:sp>
          <p:nvSpPr>
            <p:cNvPr id="23"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6" name="组合 4"/>
          <p:cNvGrpSpPr/>
          <p:nvPr/>
        </p:nvGrpSpPr>
        <p:grpSpPr bwMode="auto">
          <a:xfrm>
            <a:off x="2148483" y="1348568"/>
            <a:ext cx="1728788" cy="1728563"/>
            <a:chOff x="3733576" y="3930057"/>
            <a:chExt cx="1800000" cy="1800000"/>
          </a:xfrm>
        </p:grpSpPr>
        <p:sp>
          <p:nvSpPr>
            <p:cNvPr id="27"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sp>
          <p:nvSpPr>
            <p:cNvPr id="28"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sp>
          <p:nvSpPr>
            <p:cNvPr id="29"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grpSp>
      <p:grpSp>
        <p:nvGrpSpPr>
          <p:cNvPr id="30" name="组合 4"/>
          <p:cNvGrpSpPr/>
          <p:nvPr/>
        </p:nvGrpSpPr>
        <p:grpSpPr bwMode="auto">
          <a:xfrm>
            <a:off x="3607000" y="1348568"/>
            <a:ext cx="1728788" cy="1728563"/>
            <a:chOff x="3733576" y="3930057"/>
            <a:chExt cx="1800000" cy="1800000"/>
          </a:xfrm>
        </p:grpSpPr>
        <p:sp>
          <p:nvSpPr>
            <p:cNvPr id="31"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grpSp>
      <p:grpSp>
        <p:nvGrpSpPr>
          <p:cNvPr id="36" name="组合 4"/>
          <p:cNvGrpSpPr/>
          <p:nvPr/>
        </p:nvGrpSpPr>
        <p:grpSpPr bwMode="auto">
          <a:xfrm>
            <a:off x="5065515" y="1348568"/>
            <a:ext cx="1728788" cy="1728563"/>
            <a:chOff x="3733576" y="3930057"/>
            <a:chExt cx="1800000" cy="1800000"/>
          </a:xfrm>
        </p:grpSpPr>
        <p:sp>
          <p:nvSpPr>
            <p:cNvPr id="37"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0" name="组合 4"/>
          <p:cNvGrpSpPr/>
          <p:nvPr/>
        </p:nvGrpSpPr>
        <p:grpSpPr bwMode="auto">
          <a:xfrm>
            <a:off x="6515696" y="1348568"/>
            <a:ext cx="1728788" cy="1728563"/>
            <a:chOff x="3733576" y="3930057"/>
            <a:chExt cx="1800000" cy="1800000"/>
          </a:xfrm>
        </p:grpSpPr>
        <p:sp>
          <p:nvSpPr>
            <p:cNvPr id="41" name="椭圆 40"/>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任意多边形 41"/>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n>
                  <a:solidFill>
                    <a:sysClr val="windowText" lastClr="000000"/>
                  </a:solidFill>
                </a:ln>
                <a:solidFill>
                  <a:sysClr val="windowText" lastClr="000000"/>
                </a:solidFill>
                <a:latin typeface="微软雅黑" panose="020B0503020204020204" pitchFamily="34" charset="-122"/>
                <a:ea typeface="微软雅黑" panose="020B0503020204020204" pitchFamily="34" charset="-122"/>
              </a:endParaRPr>
            </a:p>
          </p:txBody>
        </p:sp>
        <p:sp>
          <p:nvSpPr>
            <p:cNvPr id="43" name="椭圆 42"/>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0-#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0-#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17" presetClass="entr" presetSubtype="1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strVal val="#ppt_h"/>
                                          </p:val>
                                        </p:tav>
                                        <p:tav tm="100000">
                                          <p:val>
                                            <p:strVal val="#ppt_h"/>
                                          </p:val>
                                        </p:tav>
                                      </p:tavLst>
                                    </p:anim>
                                  </p:childTnLst>
                                </p:cTn>
                              </p:par>
                            </p:childTnLst>
                          </p:cTn>
                        </p:par>
                        <p:par>
                          <p:cTn id="38" fill="hold">
                            <p:stCondLst>
                              <p:cond delay="1500"/>
                            </p:stCondLst>
                            <p:childTnLst>
                              <p:par>
                                <p:cTn id="39" presetID="17" presetClass="entr" presetSubtype="1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strVal val="#ppt_h"/>
                                          </p:val>
                                        </p:tav>
                                        <p:tav tm="100000">
                                          <p:val>
                                            <p:strVal val="#ppt_h"/>
                                          </p:val>
                                        </p:tav>
                                      </p:tavLst>
                                    </p:anim>
                                  </p:childTnLst>
                                </p:cTn>
                              </p:par>
                            </p:childTnLst>
                          </p:cTn>
                        </p:par>
                        <p:par>
                          <p:cTn id="43" fill="hold">
                            <p:stCondLst>
                              <p:cond delay="2000"/>
                            </p:stCondLst>
                            <p:childTnLst>
                              <p:par>
                                <p:cTn id="44" presetID="17" presetClass="entr" presetSubtype="10"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strVal val="#ppt_h"/>
                                          </p:val>
                                        </p:tav>
                                        <p:tav tm="100000">
                                          <p:val>
                                            <p:strVal val="#ppt_h"/>
                                          </p:val>
                                        </p:tav>
                                      </p:tavLst>
                                    </p:anim>
                                  </p:childTnLst>
                                </p:cTn>
                              </p:par>
                            </p:childTnLst>
                          </p:cTn>
                        </p:par>
                        <p:par>
                          <p:cTn id="48" fill="hold">
                            <p:stCondLst>
                              <p:cond delay="2500"/>
                            </p:stCondLst>
                            <p:childTnLst>
                              <p:par>
                                <p:cTn id="49" presetID="17" presetClass="entr" presetSubtype="1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strVal val="#ppt_h"/>
                                          </p:val>
                                        </p:tav>
                                        <p:tav tm="100000">
                                          <p:val>
                                            <p:strVal val="#ppt_h"/>
                                          </p:val>
                                        </p:tav>
                                      </p:tavLst>
                                    </p:anim>
                                  </p:childTnLst>
                                </p:cTn>
                              </p:par>
                            </p:childTnLst>
                          </p:cTn>
                        </p:par>
                        <p:par>
                          <p:cTn id="53" fill="hold">
                            <p:stCondLst>
                              <p:cond delay="3000"/>
                            </p:stCondLst>
                            <p:childTnLst>
                              <p:par>
                                <p:cTn id="54" presetID="17" presetClass="entr" presetSubtype="10"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500" fill="hold"/>
                                        <p:tgtEl>
                                          <p:spTgt spid="19"/>
                                        </p:tgtEl>
                                        <p:attrNameLst>
                                          <p:attrName>ppt_w</p:attrName>
                                        </p:attrNameLst>
                                      </p:cBhvr>
                                      <p:tavLst>
                                        <p:tav tm="0">
                                          <p:val>
                                            <p:fltVal val="0"/>
                                          </p:val>
                                        </p:tav>
                                        <p:tav tm="100000">
                                          <p:val>
                                            <p:strVal val="#ppt_w"/>
                                          </p:val>
                                        </p:tav>
                                      </p:tavLst>
                                    </p:anim>
                                    <p:anim calcmode="lin" valueType="num">
                                      <p:cBhvr>
                                        <p:cTn id="57" dur="500" fill="hold"/>
                                        <p:tgtEl>
                                          <p:spTgt spid="19"/>
                                        </p:tgtEl>
                                        <p:attrNameLst>
                                          <p:attrName>ppt_h</p:attrName>
                                        </p:attrNameLst>
                                      </p:cBhvr>
                                      <p:tavLst>
                                        <p:tav tm="0">
                                          <p:val>
                                            <p:strVal val="#ppt_h"/>
                                          </p:val>
                                        </p:tav>
                                        <p:tav tm="100000">
                                          <p:val>
                                            <p:strVal val="#ppt_h"/>
                                          </p:val>
                                        </p:tav>
                                      </p:tavLst>
                                    </p:anim>
                                  </p:childTnLst>
                                </p:cTn>
                              </p:par>
                            </p:childTnLst>
                          </p:cTn>
                        </p:par>
                        <p:par>
                          <p:cTn id="58" fill="hold">
                            <p:stCondLst>
                              <p:cond delay="3500"/>
                            </p:stCondLst>
                            <p:childTnLst>
                              <p:par>
                                <p:cTn id="59" presetID="17" presetClass="entr" presetSubtype="1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strVal val="#ppt_h"/>
                                          </p:val>
                                        </p:tav>
                                        <p:tav tm="100000">
                                          <p:val>
                                            <p:strVal val="#ppt_h"/>
                                          </p:val>
                                        </p:tav>
                                      </p:tavLst>
                                    </p:anim>
                                  </p:childTnLst>
                                </p:cTn>
                              </p:par>
                            </p:childTnLst>
                          </p:cTn>
                        </p:par>
                        <p:par>
                          <p:cTn id="63" fill="hold">
                            <p:stCondLst>
                              <p:cond delay="4000"/>
                            </p:stCondLst>
                            <p:childTnLst>
                              <p:par>
                                <p:cTn id="64" presetID="17" presetClass="entr" presetSubtype="10" fill="hold"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strVal val="#ppt_h"/>
                                          </p:val>
                                        </p:tav>
                                        <p:tav tm="100000">
                                          <p:val>
                                            <p:strVal val="#ppt_h"/>
                                          </p:val>
                                        </p:tav>
                                      </p:tavLst>
                                    </p:anim>
                                  </p:childTnLst>
                                </p:cTn>
                              </p:par>
                            </p:childTnLst>
                          </p:cTn>
                        </p:par>
                        <p:par>
                          <p:cTn id="68" fill="hold">
                            <p:stCondLst>
                              <p:cond delay="4500"/>
                            </p:stCondLst>
                            <p:childTnLst>
                              <p:par>
                                <p:cTn id="69" presetID="17" presetClass="entr" presetSubtype="1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ppt_w</p:attrName>
                                        </p:attrNameLst>
                                      </p:cBhvr>
                                      <p:tavLst>
                                        <p:tav tm="0">
                                          <p:val>
                                            <p:fltVal val="0"/>
                                          </p:val>
                                        </p:tav>
                                        <p:tav tm="100000">
                                          <p:val>
                                            <p:strVal val="#ppt_w"/>
                                          </p:val>
                                        </p:tav>
                                      </p:tavLst>
                                    </p:anim>
                                    <p:anim calcmode="lin" valueType="num">
                                      <p:cBhvr>
                                        <p:cTn id="72" dur="500" fill="hold"/>
                                        <p:tgtEl>
                                          <p:spTgt spid="10"/>
                                        </p:tgtEl>
                                        <p:attrNameLst>
                                          <p:attrName>ppt_h</p:attrName>
                                        </p:attrNameLst>
                                      </p:cBhvr>
                                      <p:tavLst>
                                        <p:tav tm="0">
                                          <p:val>
                                            <p:strVal val="#ppt_h"/>
                                          </p:val>
                                        </p:tav>
                                        <p:tav tm="100000">
                                          <p:val>
                                            <p:strVal val="#ppt_h"/>
                                          </p:val>
                                        </p:tav>
                                      </p:tavLst>
                                    </p:anim>
                                  </p:childTnLst>
                                </p:cTn>
                              </p:par>
                            </p:childTnLst>
                          </p:cTn>
                        </p:par>
                        <p:par>
                          <p:cTn id="73" fill="hold">
                            <p:stCondLst>
                              <p:cond delay="5000"/>
                            </p:stCondLst>
                            <p:childTnLst>
                              <p:par>
                                <p:cTn id="74" presetID="17" presetClass="entr" presetSubtype="10" fill="hold" nodeType="after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p:cTn id="76" dur="500" fill="hold"/>
                                        <p:tgtEl>
                                          <p:spTgt spid="20"/>
                                        </p:tgtEl>
                                        <p:attrNameLst>
                                          <p:attrName>ppt_w</p:attrName>
                                        </p:attrNameLst>
                                      </p:cBhvr>
                                      <p:tavLst>
                                        <p:tav tm="0">
                                          <p:val>
                                            <p:fltVal val="0"/>
                                          </p:val>
                                        </p:tav>
                                        <p:tav tm="100000">
                                          <p:val>
                                            <p:strVal val="#ppt_w"/>
                                          </p:val>
                                        </p:tav>
                                      </p:tavLst>
                                    </p:anim>
                                    <p:anim calcmode="lin" valueType="num">
                                      <p:cBhvr>
                                        <p:cTn id="77" dur="500" fill="hold"/>
                                        <p:tgtEl>
                                          <p:spTgt spid="20"/>
                                        </p:tgtEl>
                                        <p:attrNameLst>
                                          <p:attrName>ppt_h</p:attrName>
                                        </p:attrNameLst>
                                      </p:cBhvr>
                                      <p:tavLst>
                                        <p:tav tm="0">
                                          <p:val>
                                            <p:strVal val="#ppt_h"/>
                                          </p:val>
                                        </p:tav>
                                        <p:tav tm="100000">
                                          <p:val>
                                            <p:strVal val="#ppt_h"/>
                                          </p:val>
                                        </p:tav>
                                      </p:tavLst>
                                    </p:anim>
                                  </p:childTnLst>
                                </p:cTn>
                              </p:par>
                            </p:childTnLst>
                          </p:cTn>
                        </p:par>
                        <p:par>
                          <p:cTn id="78" fill="hold">
                            <p:stCondLst>
                              <p:cond delay="5500"/>
                            </p:stCondLst>
                            <p:childTnLst>
                              <p:par>
                                <p:cTn id="79" presetID="17" presetClass="entr" presetSubtype="10" fill="hold" grpId="0" nodeType="after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500" fill="hold"/>
                                        <p:tgtEl>
                                          <p:spTgt spid="11"/>
                                        </p:tgtEl>
                                        <p:attrNameLst>
                                          <p:attrName>ppt_w</p:attrName>
                                        </p:attrNameLst>
                                      </p:cBhvr>
                                      <p:tavLst>
                                        <p:tav tm="0">
                                          <p:val>
                                            <p:fltVal val="0"/>
                                          </p:val>
                                        </p:tav>
                                        <p:tav tm="100000">
                                          <p:val>
                                            <p:strVal val="#ppt_w"/>
                                          </p:val>
                                        </p:tav>
                                      </p:tavLst>
                                    </p:anim>
                                    <p:anim calcmode="lin" valueType="num">
                                      <p:cBhvr>
                                        <p:cTn id="82" dur="500" fill="hold"/>
                                        <p:tgtEl>
                                          <p:spTgt spid="11"/>
                                        </p:tgtEl>
                                        <p:attrNameLst>
                                          <p:attrName>ppt_h</p:attrName>
                                        </p:attrNameLst>
                                      </p:cBhvr>
                                      <p:tavLst>
                                        <p:tav tm="0">
                                          <p:val>
                                            <p:strVal val="#ppt_h"/>
                                          </p:val>
                                        </p:tav>
                                        <p:tav tm="100000">
                                          <p:val>
                                            <p:strVal val="#ppt_h"/>
                                          </p:val>
                                        </p:tav>
                                      </p:tavLst>
                                    </p:anim>
                                  </p:childTnLst>
                                </p:cTn>
                              </p:par>
                            </p:childTnLst>
                          </p:cTn>
                        </p:par>
                        <p:par>
                          <p:cTn id="83" fill="hold">
                            <p:stCondLst>
                              <p:cond delay="6000"/>
                            </p:stCondLst>
                            <p:childTnLst>
                              <p:par>
                                <p:cTn id="84" presetID="18" presetClass="entr" presetSubtype="6"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strips(downRight)">
                                      <p:cBhvr>
                                        <p:cTn id="86" dur="500"/>
                                        <p:tgtEl>
                                          <p:spTgt spid="12"/>
                                        </p:tgtEl>
                                      </p:cBhvr>
                                    </p:animEffect>
                                  </p:childTnLst>
                                </p:cTn>
                              </p:par>
                            </p:childTnLst>
                          </p:cTn>
                        </p:par>
                        <p:par>
                          <p:cTn id="87" fill="hold">
                            <p:stCondLst>
                              <p:cond delay="6500"/>
                            </p:stCondLst>
                            <p:childTnLst>
                              <p:par>
                                <p:cTn id="88" presetID="18" presetClass="entr" presetSubtype="6" fill="hold" grpId="0" nodeType="after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strips(downRight)">
                                      <p:cBhvr>
                                        <p:cTn id="90" dur="500"/>
                                        <p:tgtEl>
                                          <p:spTgt spid="6"/>
                                        </p:tgtEl>
                                      </p:cBhvr>
                                    </p:animEffect>
                                  </p:childTnLst>
                                </p:cTn>
                              </p:par>
                            </p:childTnLst>
                          </p:cTn>
                        </p:par>
                        <p:par>
                          <p:cTn id="91" fill="hold">
                            <p:stCondLst>
                              <p:cond delay="7000"/>
                            </p:stCondLst>
                            <p:childTnLst>
                              <p:par>
                                <p:cTn id="92" presetID="18" presetClass="entr" presetSubtype="6" fill="hold" grpId="0"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strips(downRight)">
                                      <p:cBhvr>
                                        <p:cTn id="94" dur="500"/>
                                        <p:tgtEl>
                                          <p:spTgt spid="13"/>
                                        </p:tgtEl>
                                      </p:cBhvr>
                                    </p:animEffect>
                                  </p:childTnLst>
                                </p:cTn>
                              </p:par>
                            </p:childTnLst>
                          </p:cTn>
                        </p:par>
                        <p:par>
                          <p:cTn id="95" fill="hold">
                            <p:stCondLst>
                              <p:cond delay="7500"/>
                            </p:stCondLst>
                            <p:childTnLst>
                              <p:par>
                                <p:cTn id="96" presetID="18" presetClass="entr" presetSubtype="6"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strips(downRight)">
                                      <p:cBhvr>
                                        <p:cTn id="98" dur="500"/>
                                        <p:tgtEl>
                                          <p:spTgt spid="14"/>
                                        </p:tgtEl>
                                      </p:cBhvr>
                                    </p:animEffect>
                                  </p:childTnLst>
                                </p:cTn>
                              </p:par>
                            </p:childTnLst>
                          </p:cTn>
                        </p:par>
                        <p:par>
                          <p:cTn id="99" fill="hold">
                            <p:stCondLst>
                              <p:cond delay="8000"/>
                            </p:stCondLst>
                            <p:childTnLst>
                              <p:par>
                                <p:cTn id="100" presetID="18" presetClass="entr" presetSubtype="6" fill="hold" grpId="0" nodeType="after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strips(downRight)">
                                      <p:cBhvr>
                                        <p:cTn id="102" dur="500"/>
                                        <p:tgtEl>
                                          <p:spTgt spid="15"/>
                                        </p:tgtEl>
                                      </p:cBhvr>
                                    </p:animEffect>
                                  </p:childTnLst>
                                </p:cTn>
                              </p:par>
                            </p:childTnLst>
                          </p:cTn>
                        </p:par>
                        <p:par>
                          <p:cTn id="103" fill="hold">
                            <p:stCondLst>
                              <p:cond delay="8500"/>
                            </p:stCondLst>
                            <p:childTnLst>
                              <p:par>
                                <p:cTn id="104" presetID="17" presetClass="entr" presetSubtype="10" fill="hold" grpId="0" nodeType="afterEffect">
                                  <p:stCondLst>
                                    <p:cond delay="0"/>
                                  </p:stCondLst>
                                  <p:childTnLst>
                                    <p:set>
                                      <p:cBhvr>
                                        <p:cTn id="105" dur="1" fill="hold">
                                          <p:stCondLst>
                                            <p:cond delay="0"/>
                                          </p:stCondLst>
                                        </p:cTn>
                                        <p:tgtEl>
                                          <p:spTgt spid="16"/>
                                        </p:tgtEl>
                                        <p:attrNameLst>
                                          <p:attrName>style.visibility</p:attrName>
                                        </p:attrNameLst>
                                      </p:cBhvr>
                                      <p:to>
                                        <p:strVal val="visible"/>
                                      </p:to>
                                    </p:set>
                                    <p:anim calcmode="lin" valueType="num">
                                      <p:cBhvr>
                                        <p:cTn id="106" dur="500" fill="hold"/>
                                        <p:tgtEl>
                                          <p:spTgt spid="16"/>
                                        </p:tgtEl>
                                        <p:attrNameLst>
                                          <p:attrName>ppt_w</p:attrName>
                                        </p:attrNameLst>
                                      </p:cBhvr>
                                      <p:tavLst>
                                        <p:tav tm="0">
                                          <p:val>
                                            <p:fltVal val="0"/>
                                          </p:val>
                                        </p:tav>
                                        <p:tav tm="100000">
                                          <p:val>
                                            <p:strVal val="#ppt_w"/>
                                          </p:val>
                                        </p:tav>
                                      </p:tavLst>
                                    </p:anim>
                                    <p:anim calcmode="lin" valueType="num">
                                      <p:cBhvr>
                                        <p:cTn id="107" dur="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7" grpId="0"/>
      <p:bldP spid="8" grpId="0"/>
      <p:bldP spid="9" grpId="0"/>
      <p:bldP spid="10" grpId="0"/>
      <p:bldP spid="11" grpId="0"/>
      <p:bldP spid="12" grpId="0" animBg="1"/>
      <p:bldP spid="13" grpId="0" animBg="1"/>
      <p:bldP spid="14" grpId="0" animBg="1"/>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5"/>
          <p:cNvSpPr/>
          <p:nvPr/>
        </p:nvSpPr>
        <p:spPr>
          <a:xfrm>
            <a:off x="3121549" y="1277712"/>
            <a:ext cx="1431315" cy="1431322"/>
          </a:xfrm>
          <a:prstGeom prst="rect">
            <a:avLst/>
          </a:prstGeom>
          <a:solidFill>
            <a:srgbClr val="030303"/>
          </a:solidFill>
          <a:ln>
            <a:solidFill>
              <a:srgbClr val="030303"/>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bg1"/>
              </a:solidFill>
            </a:endParaRP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373456" y="1277711"/>
            <a:ext cx="1569027" cy="3023943"/>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126283" y="2870333"/>
            <a:ext cx="1421842" cy="143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708122" y="2870334"/>
            <a:ext cx="1421842" cy="143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280325" y="1277712"/>
            <a:ext cx="1421842" cy="1431322"/>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4703386" y="1277712"/>
            <a:ext cx="1431315" cy="1431322"/>
          </a:xfrm>
          <a:prstGeom prst="rect">
            <a:avLst/>
          </a:prstGeom>
          <a:solidFill>
            <a:srgbClr val="030303"/>
          </a:solidFill>
          <a:ln>
            <a:solidFill>
              <a:srgbClr val="030303"/>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bg1"/>
              </a:solidFill>
            </a:endParaRPr>
          </a:p>
        </p:txBody>
      </p:sp>
      <p:sp>
        <p:nvSpPr>
          <p:cNvPr id="12" name="矩形 11"/>
          <p:cNvSpPr/>
          <p:nvPr/>
        </p:nvSpPr>
        <p:spPr>
          <a:xfrm>
            <a:off x="6277674" y="2870333"/>
            <a:ext cx="1431315" cy="1431322"/>
          </a:xfrm>
          <a:prstGeom prst="rect">
            <a:avLst/>
          </a:prstGeom>
          <a:solidFill>
            <a:srgbClr val="030303"/>
          </a:solidFill>
          <a:ln>
            <a:solidFill>
              <a:srgbClr val="030303"/>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3" presetClass="entr" presetSubtype="16"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childTnLst>
                                </p:cTn>
                              </p:par>
                            </p:childTnLst>
                          </p:cTn>
                        </p:par>
                        <p:par>
                          <p:cTn id="32" fill="hold">
                            <p:stCondLst>
                              <p:cond delay="2500"/>
                            </p:stCondLst>
                            <p:childTnLst>
                              <p:par>
                                <p:cTn id="33" presetID="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1"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2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23"/>
          <p:cNvSpPr txBox="1"/>
          <p:nvPr/>
        </p:nvSpPr>
        <p:spPr>
          <a:xfrm>
            <a:off x="4411350" y="986267"/>
            <a:ext cx="3777077" cy="599908"/>
          </a:xfrm>
          <a:prstGeom prst="rect">
            <a:avLst/>
          </a:prstGeom>
          <a:noFill/>
        </p:spPr>
        <p:txBody>
          <a:bodyPr wrap="square" rtlCol="0">
            <a:spAutoFit/>
          </a:bodyPr>
          <a:lstStyle/>
          <a:p>
            <a:pPr algn="just" defTabSz="685165">
              <a:defRPr/>
            </a:pPr>
            <a:r>
              <a:rPr lang="zh-CN" altLang="en-US" sz="1650" dirty="0">
                <a:solidFill>
                  <a:srgbClr val="605958"/>
                </a:solidFill>
                <a:latin typeface="微软雅黑" panose="020B0503020204020204" pitchFamily="34" charset="-122"/>
              </a:rPr>
              <a:t>电视、网络、杂志等广告宣传费共用</a:t>
            </a:r>
            <a:r>
              <a:rPr lang="en-US" altLang="zh-CN" sz="1650" dirty="0">
                <a:solidFill>
                  <a:srgbClr val="605958"/>
                </a:solidFill>
                <a:latin typeface="微软雅黑" panose="020B0503020204020204" pitchFamily="34" charset="-122"/>
              </a:rPr>
              <a:t>350</a:t>
            </a:r>
            <a:r>
              <a:rPr lang="zh-CN" altLang="en-US" sz="1650" dirty="0">
                <a:solidFill>
                  <a:srgbClr val="605958"/>
                </a:solidFill>
                <a:latin typeface="微软雅黑" panose="020B0503020204020204" pitchFamily="34" charset="-122"/>
              </a:rPr>
              <a:t>万。</a:t>
            </a:r>
            <a:endParaRPr lang="zh-CN" altLang="en-US" sz="1650" dirty="0">
              <a:solidFill>
                <a:srgbClr val="605958"/>
              </a:solidFill>
              <a:latin typeface="微软雅黑" panose="020B0503020204020204" pitchFamily="34" charset="-122"/>
            </a:endParaRPr>
          </a:p>
        </p:txBody>
      </p:sp>
      <p:sp>
        <p:nvSpPr>
          <p:cNvPr id="21" name="TextBox 24"/>
          <p:cNvSpPr txBox="1"/>
          <p:nvPr/>
        </p:nvSpPr>
        <p:spPr>
          <a:xfrm>
            <a:off x="4411350" y="1857351"/>
            <a:ext cx="3955577" cy="346120"/>
          </a:xfrm>
          <a:prstGeom prst="rect">
            <a:avLst/>
          </a:prstGeom>
          <a:noFill/>
        </p:spPr>
        <p:txBody>
          <a:bodyPr wrap="square" rtlCol="0">
            <a:spAutoFit/>
          </a:bodyPr>
          <a:lstStyle/>
          <a:p>
            <a:pPr algn="just" defTabSz="685165">
              <a:defRPr/>
            </a:pPr>
            <a:r>
              <a:rPr lang="zh-CN" altLang="en-US" sz="1650" dirty="0">
                <a:solidFill>
                  <a:srgbClr val="605958"/>
                </a:solidFill>
                <a:latin typeface="微软雅黑" panose="020B0503020204020204" pitchFamily="34" charset="-122"/>
              </a:rPr>
              <a:t>经销商返点提升，增加投入</a:t>
            </a:r>
            <a:r>
              <a:rPr lang="en-US" altLang="zh-CN" sz="1650" dirty="0">
                <a:solidFill>
                  <a:srgbClr val="605958"/>
                </a:solidFill>
                <a:latin typeface="微软雅黑" panose="020B0503020204020204" pitchFamily="34" charset="-122"/>
              </a:rPr>
              <a:t>203</a:t>
            </a:r>
            <a:r>
              <a:rPr lang="zh-CN" altLang="en-US" sz="1650" dirty="0">
                <a:solidFill>
                  <a:srgbClr val="605958"/>
                </a:solidFill>
                <a:latin typeface="微软雅黑" panose="020B0503020204020204" pitchFamily="34" charset="-122"/>
              </a:rPr>
              <a:t>余万。</a:t>
            </a:r>
            <a:endParaRPr lang="zh-CN" altLang="en-US" sz="1650" dirty="0">
              <a:solidFill>
                <a:srgbClr val="605958"/>
              </a:solidFill>
              <a:latin typeface="微软雅黑" panose="020B0503020204020204" pitchFamily="34" charset="-122"/>
            </a:endParaRPr>
          </a:p>
        </p:txBody>
      </p:sp>
      <p:sp>
        <p:nvSpPr>
          <p:cNvPr id="22" name="TextBox 25"/>
          <p:cNvSpPr txBox="1"/>
          <p:nvPr/>
        </p:nvSpPr>
        <p:spPr>
          <a:xfrm>
            <a:off x="4411350" y="2553504"/>
            <a:ext cx="3955577" cy="346120"/>
          </a:xfrm>
          <a:prstGeom prst="rect">
            <a:avLst/>
          </a:prstGeom>
          <a:noFill/>
        </p:spPr>
        <p:txBody>
          <a:bodyPr wrap="square" rtlCol="0">
            <a:spAutoFit/>
          </a:bodyPr>
          <a:lstStyle/>
          <a:p>
            <a:pPr algn="just" defTabSz="685165">
              <a:defRPr/>
            </a:pPr>
            <a:r>
              <a:rPr lang="zh-CN" altLang="en-US" sz="1650" dirty="0">
                <a:solidFill>
                  <a:srgbClr val="605958"/>
                </a:solidFill>
                <a:latin typeface="微软雅黑" panose="020B0503020204020204" pitchFamily="34" charset="-122"/>
              </a:rPr>
              <a:t>加大对销售人员的激励，增加投入</a:t>
            </a:r>
            <a:r>
              <a:rPr lang="en-US" altLang="zh-CN" sz="1650" dirty="0">
                <a:solidFill>
                  <a:srgbClr val="605958"/>
                </a:solidFill>
                <a:latin typeface="微软雅黑" panose="020B0503020204020204" pitchFamily="34" charset="-122"/>
              </a:rPr>
              <a:t>105</a:t>
            </a:r>
            <a:r>
              <a:rPr lang="zh-CN" altLang="en-US" sz="1650" dirty="0">
                <a:solidFill>
                  <a:srgbClr val="605958"/>
                </a:solidFill>
                <a:latin typeface="微软雅黑" panose="020B0503020204020204" pitchFamily="34" charset="-122"/>
              </a:rPr>
              <a:t>万。</a:t>
            </a:r>
            <a:endParaRPr lang="zh-CN" altLang="en-US" sz="1650" dirty="0">
              <a:solidFill>
                <a:srgbClr val="605958"/>
              </a:solidFill>
              <a:latin typeface="微软雅黑" panose="020B0503020204020204" pitchFamily="34" charset="-122"/>
            </a:endParaRPr>
          </a:p>
        </p:txBody>
      </p:sp>
      <p:sp>
        <p:nvSpPr>
          <p:cNvPr id="23" name="TextBox 26"/>
          <p:cNvSpPr txBox="1"/>
          <p:nvPr/>
        </p:nvSpPr>
        <p:spPr>
          <a:xfrm>
            <a:off x="4411350" y="3173497"/>
            <a:ext cx="3955577" cy="599908"/>
          </a:xfrm>
          <a:prstGeom prst="rect">
            <a:avLst/>
          </a:prstGeom>
          <a:noFill/>
        </p:spPr>
        <p:txBody>
          <a:bodyPr wrap="square" rtlCol="0">
            <a:spAutoFit/>
          </a:bodyPr>
          <a:lstStyle/>
          <a:p>
            <a:pPr algn="just" defTabSz="685165">
              <a:defRPr/>
            </a:pPr>
            <a:r>
              <a:rPr lang="zh-CN" altLang="en-US" sz="1650" dirty="0">
                <a:solidFill>
                  <a:srgbClr val="605958"/>
                </a:solidFill>
                <a:latin typeface="微软雅黑" panose="020B0503020204020204" pitchFamily="34" charset="-122"/>
              </a:rPr>
              <a:t>增加对售后服务的保障，增加售后处理人员，增加费用</a:t>
            </a:r>
            <a:r>
              <a:rPr lang="en-US" altLang="zh-CN" sz="1650" dirty="0">
                <a:solidFill>
                  <a:srgbClr val="605958"/>
                </a:solidFill>
                <a:latin typeface="微软雅黑" panose="020B0503020204020204" pitchFamily="34" charset="-122"/>
              </a:rPr>
              <a:t>50</a:t>
            </a:r>
            <a:r>
              <a:rPr lang="zh-CN" altLang="en-US" sz="1650" dirty="0">
                <a:solidFill>
                  <a:srgbClr val="605958"/>
                </a:solidFill>
                <a:latin typeface="微软雅黑" panose="020B0503020204020204" pitchFamily="34" charset="-122"/>
              </a:rPr>
              <a:t>万。</a:t>
            </a:r>
            <a:endParaRPr lang="zh-CN" altLang="en-US" sz="1650" dirty="0">
              <a:solidFill>
                <a:srgbClr val="605958"/>
              </a:solidFill>
              <a:latin typeface="微软雅黑" panose="020B0503020204020204" pitchFamily="34" charset="-122"/>
            </a:endParaRPr>
          </a:p>
        </p:txBody>
      </p:sp>
      <p:sp>
        <p:nvSpPr>
          <p:cNvPr id="24" name="TextBox 27"/>
          <p:cNvSpPr txBox="1"/>
          <p:nvPr/>
        </p:nvSpPr>
        <p:spPr>
          <a:xfrm>
            <a:off x="4411350" y="4092181"/>
            <a:ext cx="3955577" cy="599908"/>
          </a:xfrm>
          <a:prstGeom prst="rect">
            <a:avLst/>
          </a:prstGeom>
          <a:noFill/>
        </p:spPr>
        <p:txBody>
          <a:bodyPr wrap="square" rtlCol="0">
            <a:spAutoFit/>
          </a:bodyPr>
          <a:lstStyle/>
          <a:p>
            <a:pPr algn="just" defTabSz="685165">
              <a:defRPr/>
            </a:pPr>
            <a:r>
              <a:rPr lang="zh-CN" altLang="en-US" sz="1650" dirty="0">
                <a:solidFill>
                  <a:srgbClr val="605958"/>
                </a:solidFill>
                <a:latin typeface="微软雅黑" panose="020B0503020204020204" pitchFamily="34" charset="-122"/>
              </a:rPr>
              <a:t>增加网络部门的设备、人员、培训投入，增加费用</a:t>
            </a:r>
            <a:r>
              <a:rPr lang="en-US" altLang="zh-CN" sz="1650" dirty="0">
                <a:solidFill>
                  <a:srgbClr val="605958"/>
                </a:solidFill>
                <a:latin typeface="微软雅黑" panose="020B0503020204020204" pitchFamily="34" charset="-122"/>
              </a:rPr>
              <a:t>185</a:t>
            </a:r>
            <a:r>
              <a:rPr lang="zh-CN" altLang="en-US" sz="1650" dirty="0">
                <a:solidFill>
                  <a:srgbClr val="605958"/>
                </a:solidFill>
                <a:latin typeface="微软雅黑" panose="020B0503020204020204" pitchFamily="34" charset="-122"/>
              </a:rPr>
              <a:t>万。</a:t>
            </a:r>
            <a:endParaRPr lang="zh-CN" altLang="en-US" sz="1650" dirty="0">
              <a:solidFill>
                <a:srgbClr val="605958"/>
              </a:solidFill>
              <a:latin typeface="微软雅黑" panose="020B0503020204020204" pitchFamily="34" charset="-122"/>
            </a:endParaRPr>
          </a:p>
        </p:txBody>
      </p:sp>
      <p:sp>
        <p:nvSpPr>
          <p:cNvPr id="25" name="Oval 10"/>
          <p:cNvSpPr>
            <a:spLocks noChangeArrowheads="1"/>
          </p:cNvSpPr>
          <p:nvPr/>
        </p:nvSpPr>
        <p:spPr bwMode="auto">
          <a:xfrm>
            <a:off x="3899647" y="1064808"/>
            <a:ext cx="399842" cy="399842"/>
          </a:xfrm>
          <a:prstGeom prst="ellipse">
            <a:avLst/>
          </a:prstGeom>
          <a:solidFill>
            <a:srgbClr val="030303"/>
          </a:solidFill>
          <a:ln>
            <a:noFill/>
          </a:ln>
        </p:spPr>
        <p:txBody>
          <a:bodyPr vert="horz" wrap="square" lIns="68544" tIns="34272" rIns="68544" bIns="34272" numCol="1" anchor="t" anchorCtr="0" compatLnSpc="1"/>
          <a:lstStyle/>
          <a:p>
            <a:pPr algn="ctr" defTabSz="685165">
              <a:defRPr/>
            </a:pPr>
            <a:r>
              <a:rPr lang="en-US" altLang="zh-CN" sz="1800" b="1" dirty="0">
                <a:solidFill>
                  <a:srgbClr val="F3F4F6"/>
                </a:solidFill>
                <a:latin typeface="微软雅黑" panose="020B0503020204020204" pitchFamily="34" charset="-122"/>
              </a:rPr>
              <a:t>1</a:t>
            </a:r>
            <a:endParaRPr lang="zh-CN" altLang="en-US" sz="1800" b="1" dirty="0">
              <a:solidFill>
                <a:srgbClr val="F3F4F6"/>
              </a:solidFill>
              <a:latin typeface="微软雅黑" panose="020B0503020204020204" pitchFamily="34" charset="-122"/>
            </a:endParaRPr>
          </a:p>
        </p:txBody>
      </p:sp>
      <p:sp>
        <p:nvSpPr>
          <p:cNvPr id="26" name="Oval 11"/>
          <p:cNvSpPr>
            <a:spLocks noChangeArrowheads="1"/>
          </p:cNvSpPr>
          <p:nvPr/>
        </p:nvSpPr>
        <p:spPr bwMode="auto">
          <a:xfrm>
            <a:off x="3899647" y="4092181"/>
            <a:ext cx="399842" cy="398652"/>
          </a:xfrm>
          <a:prstGeom prst="ellipse">
            <a:avLst/>
          </a:prstGeom>
          <a:solidFill>
            <a:srgbClr val="030303"/>
          </a:solidFill>
          <a:ln>
            <a:noFill/>
          </a:ln>
        </p:spPr>
        <p:txBody>
          <a:bodyPr vert="horz" wrap="square" lIns="68544" tIns="34272" rIns="68544" bIns="34272" numCol="1" anchor="t" anchorCtr="0" compatLnSpc="1"/>
          <a:lstStyle/>
          <a:p>
            <a:pPr algn="ctr" defTabSz="685165">
              <a:defRPr/>
            </a:pPr>
            <a:r>
              <a:rPr lang="en-US" altLang="zh-CN" sz="1800" b="1" dirty="0">
                <a:solidFill>
                  <a:srgbClr val="F3F4F6"/>
                </a:solidFill>
                <a:latin typeface="微软雅黑" panose="020B0503020204020204" pitchFamily="34" charset="-122"/>
              </a:rPr>
              <a:t>5</a:t>
            </a:r>
            <a:endParaRPr lang="zh-CN" altLang="en-US" sz="1800" b="1" dirty="0">
              <a:solidFill>
                <a:srgbClr val="F3F4F6"/>
              </a:solidFill>
              <a:latin typeface="微软雅黑" panose="020B0503020204020204" pitchFamily="34" charset="-122"/>
            </a:endParaRPr>
          </a:p>
        </p:txBody>
      </p:sp>
      <p:sp>
        <p:nvSpPr>
          <p:cNvPr id="27" name="Oval 12"/>
          <p:cNvSpPr>
            <a:spLocks noChangeArrowheads="1"/>
          </p:cNvSpPr>
          <p:nvPr/>
        </p:nvSpPr>
        <p:spPr bwMode="auto">
          <a:xfrm>
            <a:off x="3899647" y="3262747"/>
            <a:ext cx="401032" cy="398652"/>
          </a:xfrm>
          <a:prstGeom prst="ellipse">
            <a:avLst/>
          </a:prstGeom>
          <a:solidFill>
            <a:srgbClr val="030303"/>
          </a:solidFill>
          <a:ln>
            <a:noFill/>
          </a:ln>
        </p:spPr>
        <p:txBody>
          <a:bodyPr vert="horz" wrap="square" lIns="68544" tIns="34272" rIns="68544" bIns="34272" numCol="1" anchor="t" anchorCtr="0" compatLnSpc="1"/>
          <a:lstStyle/>
          <a:p>
            <a:pPr algn="ctr" defTabSz="685165">
              <a:defRPr/>
            </a:pPr>
            <a:r>
              <a:rPr lang="en-US" altLang="zh-CN" sz="1800" b="1" dirty="0">
                <a:solidFill>
                  <a:srgbClr val="F3F4F6"/>
                </a:solidFill>
                <a:latin typeface="微软雅黑" panose="020B0503020204020204" pitchFamily="34" charset="-122"/>
              </a:rPr>
              <a:t>4</a:t>
            </a:r>
            <a:endParaRPr lang="zh-CN" altLang="en-US" sz="1800" b="1" dirty="0">
              <a:solidFill>
                <a:srgbClr val="F3F4F6"/>
              </a:solidFill>
              <a:latin typeface="微软雅黑" panose="020B0503020204020204" pitchFamily="34" charset="-122"/>
            </a:endParaRPr>
          </a:p>
        </p:txBody>
      </p:sp>
      <p:sp>
        <p:nvSpPr>
          <p:cNvPr id="28" name="Oval 13"/>
          <p:cNvSpPr>
            <a:spLocks noChangeArrowheads="1"/>
          </p:cNvSpPr>
          <p:nvPr/>
        </p:nvSpPr>
        <p:spPr bwMode="auto">
          <a:xfrm>
            <a:off x="3899647" y="1796660"/>
            <a:ext cx="401032" cy="399842"/>
          </a:xfrm>
          <a:prstGeom prst="ellipse">
            <a:avLst/>
          </a:prstGeom>
          <a:solidFill>
            <a:srgbClr val="030303"/>
          </a:solidFill>
          <a:ln>
            <a:noFill/>
          </a:ln>
        </p:spPr>
        <p:txBody>
          <a:bodyPr vert="horz" wrap="square" lIns="68544" tIns="34272" rIns="68544" bIns="34272" numCol="1" anchor="t" anchorCtr="0" compatLnSpc="1"/>
          <a:lstStyle/>
          <a:p>
            <a:pPr algn="ctr" defTabSz="685165">
              <a:defRPr/>
            </a:pPr>
            <a:r>
              <a:rPr lang="en-US" altLang="zh-CN" sz="1800" b="1" dirty="0">
                <a:solidFill>
                  <a:srgbClr val="F3F4F6"/>
                </a:solidFill>
                <a:latin typeface="微软雅黑" panose="020B0503020204020204" pitchFamily="34" charset="-122"/>
              </a:rPr>
              <a:t>2</a:t>
            </a:r>
            <a:endParaRPr lang="zh-CN" altLang="en-US" sz="1800" b="1" dirty="0">
              <a:solidFill>
                <a:srgbClr val="F3F4F6"/>
              </a:solidFill>
              <a:latin typeface="微软雅黑" panose="020B0503020204020204" pitchFamily="34" charset="-122"/>
            </a:endParaRPr>
          </a:p>
        </p:txBody>
      </p:sp>
      <p:sp>
        <p:nvSpPr>
          <p:cNvPr id="29" name="Oval 14"/>
          <p:cNvSpPr>
            <a:spLocks noChangeArrowheads="1"/>
          </p:cNvSpPr>
          <p:nvPr/>
        </p:nvSpPr>
        <p:spPr bwMode="auto">
          <a:xfrm>
            <a:off x="3899647" y="2555884"/>
            <a:ext cx="399842" cy="398652"/>
          </a:xfrm>
          <a:prstGeom prst="ellipse">
            <a:avLst/>
          </a:prstGeom>
          <a:solidFill>
            <a:srgbClr val="030303"/>
          </a:solidFill>
          <a:ln>
            <a:noFill/>
          </a:ln>
        </p:spPr>
        <p:txBody>
          <a:bodyPr vert="horz" wrap="square" lIns="68544" tIns="34272" rIns="68544" bIns="34272" numCol="1" anchor="t" anchorCtr="0" compatLnSpc="1"/>
          <a:lstStyle/>
          <a:p>
            <a:pPr algn="ctr" defTabSz="685165">
              <a:defRPr/>
            </a:pPr>
            <a:r>
              <a:rPr lang="en-US" altLang="zh-CN" sz="1800" b="1" dirty="0">
                <a:solidFill>
                  <a:srgbClr val="F3F4F6"/>
                </a:solidFill>
                <a:latin typeface="微软雅黑" panose="020B0503020204020204" pitchFamily="34" charset="-122"/>
              </a:rPr>
              <a:t>3</a:t>
            </a:r>
            <a:endParaRPr lang="zh-CN" altLang="en-US" sz="1800" b="1" dirty="0">
              <a:solidFill>
                <a:srgbClr val="F3F4F6"/>
              </a:solidFill>
              <a:latin typeface="微软雅黑" panose="020B0503020204020204" pitchFamily="34" charset="-122"/>
            </a:endParaRPr>
          </a:p>
        </p:txBody>
      </p:sp>
      <p:sp>
        <p:nvSpPr>
          <p:cNvPr id="30" name="Oval 7"/>
          <p:cNvSpPr>
            <a:spLocks noChangeArrowheads="1"/>
          </p:cNvSpPr>
          <p:nvPr/>
        </p:nvSpPr>
        <p:spPr bwMode="auto">
          <a:xfrm>
            <a:off x="772314" y="1417050"/>
            <a:ext cx="2708452" cy="2706072"/>
          </a:xfrm>
          <a:prstGeom prst="ellipse">
            <a:avLst/>
          </a:prstGeom>
          <a:solidFill>
            <a:srgbClr val="030303"/>
          </a:solidFill>
          <a:ln>
            <a:noFill/>
          </a:ln>
        </p:spPr>
        <p:txBody>
          <a:bodyPr vert="horz" wrap="square" lIns="68544" tIns="34272" rIns="68544" bIns="34272" numCol="1" anchor="t" anchorCtr="0" compatLnSpc="1"/>
          <a:lstStyle/>
          <a:p>
            <a:pPr defTabSz="685165">
              <a:defRPr/>
            </a:pPr>
            <a:endParaRPr lang="zh-CN" altLang="en-US" sz="1350">
              <a:solidFill>
                <a:srgbClr val="F38D16"/>
              </a:solidFill>
              <a:latin typeface="Arial" panose="020B0604020202020204"/>
            </a:endParaRPr>
          </a:p>
        </p:txBody>
      </p:sp>
      <p:sp>
        <p:nvSpPr>
          <p:cNvPr id="31" name="Oval 8"/>
          <p:cNvSpPr/>
          <p:nvPr/>
        </p:nvSpPr>
        <p:spPr>
          <a:xfrm>
            <a:off x="919874" y="1563419"/>
            <a:ext cx="2413331" cy="2413331"/>
          </a:xfrm>
          <a:prstGeom prst="ellipse">
            <a:avLst/>
          </a:prstGeom>
          <a:blipFill rotWithShape="1">
            <a:blip r:embed="rId2" cstate="print"/>
            <a:stretch>
              <a:fillRect/>
            </a:stretch>
          </a:blipFill>
          <a:ln w="9">
            <a:noFill/>
          </a:ln>
        </p:spPr>
        <p:txBody>
          <a:bodyPr/>
          <a:lstStyle/>
          <a:p>
            <a:pPr defTabSz="685800"/>
            <a:endParaRPr lang="zh-CN" altLang="en-US" sz="1010" dirty="0">
              <a:solidFill>
                <a:srgbClr val="F38D16"/>
              </a:solidFill>
              <a:latin typeface="Arial" panose="020B0604020202020204"/>
            </a:endParaRPr>
          </a:p>
        </p:txBody>
      </p:sp>
      <p:sp>
        <p:nvSpPr>
          <p:cNvPr id="32" name="Oval 9"/>
          <p:cNvSpPr/>
          <p:nvPr/>
        </p:nvSpPr>
        <p:spPr>
          <a:xfrm>
            <a:off x="2472831" y="3351998"/>
            <a:ext cx="740183" cy="740183"/>
          </a:xfrm>
          <a:prstGeom prst="ellipse">
            <a:avLst/>
          </a:prstGeom>
          <a:solidFill>
            <a:srgbClr val="922E17"/>
          </a:solidFill>
          <a:ln w="9525">
            <a:noFill/>
          </a:ln>
        </p:spPr>
        <p:txBody>
          <a:bodyPr/>
          <a:lstStyle/>
          <a:p>
            <a:pPr defTabSz="685800"/>
            <a:endParaRPr lang="zh-CN" altLang="en-US" sz="1010" dirty="0">
              <a:solidFill>
                <a:srgbClr val="F38D16"/>
              </a:solidFill>
              <a:latin typeface="Arial" panose="020B0604020202020204"/>
            </a:endParaRPr>
          </a:p>
        </p:txBody>
      </p:sp>
      <p:sp>
        <p:nvSpPr>
          <p:cNvPr id="35" name="TextBox 38"/>
          <p:cNvSpPr txBox="1"/>
          <p:nvPr/>
        </p:nvSpPr>
        <p:spPr>
          <a:xfrm>
            <a:off x="2538282" y="3410308"/>
            <a:ext cx="634273" cy="523220"/>
          </a:xfrm>
          <a:prstGeom prst="rect">
            <a:avLst/>
          </a:prstGeom>
          <a:noFill/>
        </p:spPr>
        <p:txBody>
          <a:bodyPr wrap="square" rtlCol="0">
            <a:spAutoFit/>
          </a:bodyPr>
          <a:lstStyle/>
          <a:p>
            <a:pPr algn="ctr" defTabSz="685165">
              <a:defRPr/>
            </a:pPr>
            <a:r>
              <a:rPr lang="zh-CN" altLang="en-US" sz="1400" b="1" dirty="0">
                <a:solidFill>
                  <a:srgbClr val="F3F4F6"/>
                </a:solidFill>
                <a:latin typeface="微软雅黑" panose="020B0503020204020204" pitchFamily="34" charset="-122"/>
              </a:rPr>
              <a:t>五个成本</a:t>
            </a:r>
            <a:endParaRPr lang="en-US" altLang="zh-CN" sz="1400" b="1" dirty="0">
              <a:solidFill>
                <a:srgbClr val="F3F4F6"/>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2000"/>
                                        <p:tgtEl>
                                          <p:spTgt spid="31"/>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heel(1)">
                                      <p:cBhvr>
                                        <p:cTn id="18" dur="2000"/>
                                        <p:tgtEl>
                                          <p:spTgt spid="30"/>
                                        </p:tgtEl>
                                      </p:cBhvr>
                                    </p:animEffect>
                                  </p:childTnLst>
                                </p:cTn>
                              </p:par>
                            </p:childTnLst>
                          </p:cTn>
                        </p:par>
                        <p:par>
                          <p:cTn id="19" fill="hold">
                            <p:stCondLst>
                              <p:cond delay="2500"/>
                            </p:stCondLst>
                            <p:childTnLst>
                              <p:par>
                                <p:cTn id="20" presetID="52" presetClass="entr" presetSubtype="0"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Scale>
                                      <p:cBhvr>
                                        <p:cTn id="22"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32"/>
                                        </p:tgtEl>
                                        <p:attrNameLst>
                                          <p:attrName>ppt_x</p:attrName>
                                          <p:attrName>ppt_y</p:attrName>
                                        </p:attrNameLst>
                                      </p:cBhvr>
                                    </p:animMotion>
                                    <p:animEffect transition="in" filter="fade">
                                      <p:cBhvr>
                                        <p:cTn id="24" dur="500"/>
                                        <p:tgtEl>
                                          <p:spTgt spid="32"/>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400" fill="hold"/>
                                        <p:tgtEl>
                                          <p:spTgt spid="35"/>
                                        </p:tgtEl>
                                        <p:attrNameLst>
                                          <p:attrName>ppt_w</p:attrName>
                                        </p:attrNameLst>
                                      </p:cBhvr>
                                      <p:tavLst>
                                        <p:tav tm="0">
                                          <p:val>
                                            <p:fltVal val="0"/>
                                          </p:val>
                                        </p:tav>
                                        <p:tav tm="100000">
                                          <p:val>
                                            <p:strVal val="#ppt_w"/>
                                          </p:val>
                                        </p:tav>
                                      </p:tavLst>
                                    </p:anim>
                                    <p:anim calcmode="lin" valueType="num">
                                      <p:cBhvr>
                                        <p:cTn id="29" dur="400" fill="hold"/>
                                        <p:tgtEl>
                                          <p:spTgt spid="35"/>
                                        </p:tgtEl>
                                        <p:attrNameLst>
                                          <p:attrName>ppt_h</p:attrName>
                                        </p:attrNameLst>
                                      </p:cBhvr>
                                      <p:tavLst>
                                        <p:tav tm="0">
                                          <p:val>
                                            <p:fltVal val="0"/>
                                          </p:val>
                                        </p:tav>
                                        <p:tav tm="100000">
                                          <p:val>
                                            <p:strVal val="#ppt_h"/>
                                          </p:val>
                                        </p:tav>
                                      </p:tavLst>
                                    </p:anim>
                                    <p:anim calcmode="lin" valueType="num">
                                      <p:cBhvr>
                                        <p:cTn id="30" dur="400" fill="hold"/>
                                        <p:tgtEl>
                                          <p:spTgt spid="35"/>
                                        </p:tgtEl>
                                        <p:attrNameLst>
                                          <p:attrName>style.rotation</p:attrName>
                                        </p:attrNameLst>
                                      </p:cBhvr>
                                      <p:tavLst>
                                        <p:tav tm="0">
                                          <p:val>
                                            <p:fltVal val="90"/>
                                          </p:val>
                                        </p:tav>
                                        <p:tav tm="100000">
                                          <p:val>
                                            <p:fltVal val="0"/>
                                          </p:val>
                                        </p:tav>
                                      </p:tavLst>
                                    </p:anim>
                                    <p:animEffect transition="in" filter="fade">
                                      <p:cBhvr>
                                        <p:cTn id="31" dur="400"/>
                                        <p:tgtEl>
                                          <p:spTgt spid="35"/>
                                        </p:tgtEl>
                                      </p:cBhvr>
                                    </p:animEffect>
                                  </p:childTnLst>
                                </p:cTn>
                              </p:par>
                            </p:childTnLst>
                          </p:cTn>
                        </p:par>
                        <p:par>
                          <p:cTn id="32" fill="hold">
                            <p:stCondLst>
                              <p:cond delay="3500"/>
                            </p:stCondLst>
                            <p:childTnLst>
                              <p:par>
                                <p:cTn id="33" presetID="2" presetClass="entr" presetSubtype="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1+#ppt_w/2"/>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40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1+#ppt_w/2"/>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3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1+#ppt_w/2"/>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10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1+#ppt_w/2"/>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20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1+#ppt_w/2"/>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0" grpId="0"/>
      <p:bldP spid="21" grpId="0"/>
      <p:bldP spid="2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smtClean="0">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a:t>
            </a:r>
            <a:r>
              <a:rPr lang="en-US" altLang="zh-CN" sz="2100" smtClean="0">
                <a:latin typeface="Arial" panose="020B0604020202020204" pitchFamily="34" charset="0"/>
                <a:ea typeface="微软雅黑" panose="020B0503020204020204" pitchFamily="34" charset="-122"/>
                <a:cs typeface="Arial" panose="020B0604020202020204" pitchFamily="34" charset="0"/>
              </a:rPr>
              <a:t>04</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endParaRPr lang="zh-CN" altLang="en-US" sz="10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2998651" y="1057541"/>
            <a:ext cx="1717996" cy="3621238"/>
            <a:chOff x="2970076" y="1057541"/>
            <a:chExt cx="1717996" cy="3621238"/>
          </a:xfrm>
        </p:grpSpPr>
        <p:sp>
          <p:nvSpPr>
            <p:cNvPr id="7" name="椭圆 3"/>
            <p:cNvSpPr/>
            <p:nvPr/>
          </p:nvSpPr>
          <p:spPr>
            <a:xfrm rot="3152971">
              <a:off x="1717526"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sz="1800" kern="0">
                <a:solidFill>
                  <a:sysClr val="window" lastClr="FFFFFF"/>
                </a:solidFill>
                <a:latin typeface="Arial" panose="020B0604020202020204"/>
              </a:endParaRPr>
            </a:p>
          </p:txBody>
        </p:sp>
        <p:sp>
          <p:nvSpPr>
            <p:cNvPr id="8" name="椭圆 6"/>
            <p:cNvSpPr/>
            <p:nvPr/>
          </p:nvSpPr>
          <p:spPr>
            <a:xfrm rot="3152971">
              <a:off x="3015402"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030303"/>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sz="1800" kern="0">
                <a:solidFill>
                  <a:sysClr val="window" lastClr="FFFFFF"/>
                </a:solidFill>
                <a:latin typeface="Arial" panose="020B0604020202020204"/>
              </a:endParaRPr>
            </a:p>
          </p:txBody>
        </p:sp>
        <p:sp>
          <p:nvSpPr>
            <p:cNvPr id="9" name="矩形 8"/>
            <p:cNvSpPr/>
            <p:nvPr/>
          </p:nvSpPr>
          <p:spPr>
            <a:xfrm rot="5400000">
              <a:off x="2931548"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914400">
                <a:defRPr/>
              </a:pPr>
              <a:endParaRPr lang="zh-CN" altLang="en-US" sz="1800" kern="0">
                <a:solidFill>
                  <a:prstClr val="white"/>
                </a:solidFill>
                <a:latin typeface="Arial" panose="020B0604020202020204"/>
              </a:endParaRPr>
            </a:p>
          </p:txBody>
        </p:sp>
        <p:sp>
          <p:nvSpPr>
            <p:cNvPr id="10" name="TextBox 7"/>
            <p:cNvSpPr txBox="1"/>
            <p:nvPr/>
          </p:nvSpPr>
          <p:spPr>
            <a:xfrm>
              <a:off x="2970076" y="2109487"/>
              <a:ext cx="480072" cy="461665"/>
            </a:xfrm>
            <a:prstGeom prst="rect">
              <a:avLst/>
            </a:prstGeom>
            <a:noFill/>
          </p:spPr>
          <p:txBody>
            <a:bodyPr wrap="square" rtlCol="0">
              <a:spAutoFit/>
            </a:bodyPr>
            <a:lstStyle/>
            <a:p>
              <a:pPr defTabSz="914400">
                <a:defRPr/>
              </a:pPr>
              <a:r>
                <a:rPr lang="en-US" altLang="zh-CN" sz="2400" b="1" kern="0" dirty="0" smtClean="0">
                  <a:solidFill>
                    <a:prstClr val="white"/>
                  </a:solidFill>
                  <a:latin typeface="Agency FB" panose="020B0503020202020204" pitchFamily="34" charset="0"/>
                </a:rPr>
                <a:t>02</a:t>
              </a:r>
              <a:endParaRPr lang="zh-CN" altLang="en-US" sz="2400" b="1" kern="0" dirty="0">
                <a:solidFill>
                  <a:prstClr val="white"/>
                </a:solidFill>
                <a:latin typeface="Agency FB" panose="020B0503020202020204" pitchFamily="34" charset="0"/>
              </a:endParaRPr>
            </a:p>
          </p:txBody>
        </p:sp>
        <p:sp>
          <p:nvSpPr>
            <p:cNvPr id="11" name="TextBox 8"/>
            <p:cNvSpPr txBox="1"/>
            <p:nvPr/>
          </p:nvSpPr>
          <p:spPr>
            <a:xfrm rot="3140710">
              <a:off x="2352014" y="3092035"/>
              <a:ext cx="1904336" cy="461665"/>
            </a:xfrm>
            <a:prstGeom prst="rect">
              <a:avLst/>
            </a:prstGeom>
            <a:noFill/>
          </p:spPr>
          <p:txBody>
            <a:bodyPr wrap="square" rtlCol="0">
              <a:spAutoFit/>
            </a:bodyPr>
            <a:lstStyle/>
            <a:p>
              <a:pPr algn="ctr" defTabSz="914400">
                <a:defRPr/>
              </a:pPr>
              <a:r>
                <a:rPr lang="zh-CN" altLang="en-US" sz="2400" b="1" kern="0" dirty="0" smtClean="0">
                  <a:solidFill>
                    <a:srgbClr val="030303"/>
                  </a:solidFill>
                  <a:latin typeface="Agency FB" panose="020B0503020202020204" pitchFamily="34" charset="0"/>
                </a:rPr>
                <a:t>标题文字</a:t>
              </a:r>
              <a:endParaRPr lang="zh-CN" altLang="en-US" sz="2400" b="1" kern="0" dirty="0">
                <a:solidFill>
                  <a:srgbClr val="030303"/>
                </a:solidFill>
                <a:latin typeface="Agency FB" panose="020B0503020202020204" pitchFamily="34" charset="0"/>
              </a:endParaRPr>
            </a:p>
          </p:txBody>
        </p:sp>
        <p:sp>
          <p:nvSpPr>
            <p:cNvPr id="12" name="TextBox 9"/>
            <p:cNvSpPr txBox="1"/>
            <p:nvPr/>
          </p:nvSpPr>
          <p:spPr>
            <a:xfrm>
              <a:off x="3398858" y="1944304"/>
              <a:ext cx="1247975" cy="738664"/>
            </a:xfrm>
            <a:prstGeom prst="rect">
              <a:avLst/>
            </a:prstGeom>
            <a:noFill/>
          </p:spPr>
          <p:txBody>
            <a:bodyPr wrap="square" rtlCol="0">
              <a:spAutoFit/>
            </a:bodyPr>
            <a:lstStyle/>
            <a:p>
              <a:pPr defTabSz="914400">
                <a:defRPr/>
              </a:pPr>
              <a:r>
                <a:rPr lang="zh-CN" altLang="en-US" sz="1400" b="1" kern="0" dirty="0" smtClean="0">
                  <a:solidFill>
                    <a:prstClr val="white"/>
                  </a:solidFill>
                  <a:latin typeface="Arial" panose="020B0604020202020204"/>
                </a:rPr>
                <a:t>在此添加文字介绍在此添加介绍在</a:t>
              </a:r>
              <a:endParaRPr lang="en-US" altLang="zh-CN" sz="1400" b="1" kern="0" dirty="0" smtClean="0">
                <a:solidFill>
                  <a:prstClr val="white"/>
                </a:solidFill>
                <a:latin typeface="Arial" panose="020B0604020202020204"/>
              </a:endParaRPr>
            </a:p>
          </p:txBody>
        </p:sp>
      </p:grpSp>
      <p:grpSp>
        <p:nvGrpSpPr>
          <p:cNvPr id="13" name="组合 12"/>
          <p:cNvGrpSpPr/>
          <p:nvPr/>
        </p:nvGrpSpPr>
        <p:grpSpPr>
          <a:xfrm>
            <a:off x="912139" y="1057541"/>
            <a:ext cx="1759566" cy="3621238"/>
            <a:chOff x="883564" y="1057541"/>
            <a:chExt cx="1759566" cy="3621238"/>
          </a:xfrm>
        </p:grpSpPr>
        <p:sp>
          <p:nvSpPr>
            <p:cNvPr id="14" name="椭圆 3"/>
            <p:cNvSpPr/>
            <p:nvPr/>
          </p:nvSpPr>
          <p:spPr>
            <a:xfrm rot="3152971">
              <a:off x="-355765"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sz="1800" kern="0">
                <a:solidFill>
                  <a:sysClr val="window" lastClr="FFFFFF"/>
                </a:solidFill>
                <a:latin typeface="Arial" panose="020B0604020202020204"/>
              </a:endParaRPr>
            </a:p>
          </p:txBody>
        </p:sp>
        <p:sp>
          <p:nvSpPr>
            <p:cNvPr id="15" name="椭圆 6"/>
            <p:cNvSpPr/>
            <p:nvPr/>
          </p:nvSpPr>
          <p:spPr>
            <a:xfrm rot="3152971">
              <a:off x="942111"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030303"/>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sz="1800" kern="0">
                <a:solidFill>
                  <a:sysClr val="window" lastClr="FFFFFF"/>
                </a:solidFill>
                <a:latin typeface="Arial" panose="020B0604020202020204"/>
              </a:endParaRPr>
            </a:p>
          </p:txBody>
        </p:sp>
        <p:sp>
          <p:nvSpPr>
            <p:cNvPr id="16" name="矩形 15"/>
            <p:cNvSpPr/>
            <p:nvPr/>
          </p:nvSpPr>
          <p:spPr>
            <a:xfrm rot="5400000">
              <a:off x="845036"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914400">
                <a:defRPr/>
              </a:pPr>
              <a:endParaRPr lang="zh-CN" altLang="en-US" sz="1800" kern="0">
                <a:solidFill>
                  <a:prstClr val="white"/>
                </a:solidFill>
                <a:latin typeface="Arial" panose="020B0604020202020204"/>
              </a:endParaRPr>
            </a:p>
          </p:txBody>
        </p:sp>
        <p:sp>
          <p:nvSpPr>
            <p:cNvPr id="17" name="TextBox 16"/>
            <p:cNvSpPr txBox="1"/>
            <p:nvPr/>
          </p:nvSpPr>
          <p:spPr>
            <a:xfrm>
              <a:off x="883564" y="2109487"/>
              <a:ext cx="480072" cy="461665"/>
            </a:xfrm>
            <a:prstGeom prst="rect">
              <a:avLst/>
            </a:prstGeom>
            <a:noFill/>
          </p:spPr>
          <p:txBody>
            <a:bodyPr wrap="square" rtlCol="0">
              <a:spAutoFit/>
            </a:bodyPr>
            <a:lstStyle/>
            <a:p>
              <a:pPr defTabSz="914400">
                <a:defRPr/>
              </a:pPr>
              <a:r>
                <a:rPr lang="en-US" altLang="zh-CN" sz="2400" b="1" kern="0" dirty="0" smtClean="0">
                  <a:solidFill>
                    <a:prstClr val="white"/>
                  </a:solidFill>
                  <a:latin typeface="Agency FB" panose="020B0503020202020204" pitchFamily="34" charset="0"/>
                </a:rPr>
                <a:t>01</a:t>
              </a:r>
              <a:endParaRPr lang="zh-CN" altLang="en-US" sz="2400" b="1" kern="0" dirty="0">
                <a:solidFill>
                  <a:prstClr val="white"/>
                </a:solidFill>
                <a:latin typeface="Agency FB" panose="020B0503020202020204" pitchFamily="34" charset="0"/>
              </a:endParaRPr>
            </a:p>
          </p:txBody>
        </p:sp>
        <p:sp>
          <p:nvSpPr>
            <p:cNvPr id="18" name="TextBox 17"/>
            <p:cNvSpPr txBox="1"/>
            <p:nvPr/>
          </p:nvSpPr>
          <p:spPr>
            <a:xfrm rot="3140710">
              <a:off x="319090" y="3174536"/>
              <a:ext cx="1904336" cy="461665"/>
            </a:xfrm>
            <a:prstGeom prst="rect">
              <a:avLst/>
            </a:prstGeom>
            <a:noFill/>
          </p:spPr>
          <p:txBody>
            <a:bodyPr wrap="square" rtlCol="0">
              <a:spAutoFit/>
            </a:bodyPr>
            <a:lstStyle/>
            <a:p>
              <a:pPr algn="ctr" defTabSz="914400">
                <a:defRPr/>
              </a:pPr>
              <a:r>
                <a:rPr lang="zh-CN" altLang="en-US" sz="2400" b="1" kern="0" dirty="0" smtClean="0">
                  <a:solidFill>
                    <a:srgbClr val="030303"/>
                  </a:solidFill>
                  <a:latin typeface="Agency FB" panose="020B0503020202020204" pitchFamily="34" charset="0"/>
                </a:rPr>
                <a:t>标题文字</a:t>
              </a:r>
              <a:endParaRPr lang="zh-CN" altLang="en-US" sz="2400" b="1" kern="0" dirty="0">
                <a:solidFill>
                  <a:srgbClr val="030303"/>
                </a:solidFill>
                <a:latin typeface="Agency FB" panose="020B0503020202020204" pitchFamily="34" charset="0"/>
              </a:endParaRPr>
            </a:p>
          </p:txBody>
        </p:sp>
        <p:sp>
          <p:nvSpPr>
            <p:cNvPr id="19" name="TextBox 18"/>
            <p:cNvSpPr txBox="1"/>
            <p:nvPr/>
          </p:nvSpPr>
          <p:spPr>
            <a:xfrm>
              <a:off x="1395155" y="1944304"/>
              <a:ext cx="1247975" cy="738664"/>
            </a:xfrm>
            <a:prstGeom prst="rect">
              <a:avLst/>
            </a:prstGeom>
            <a:noFill/>
          </p:spPr>
          <p:txBody>
            <a:bodyPr wrap="square" rtlCol="0">
              <a:spAutoFit/>
            </a:bodyPr>
            <a:lstStyle/>
            <a:p>
              <a:pPr defTabSz="914400">
                <a:defRPr/>
              </a:pPr>
              <a:r>
                <a:rPr lang="zh-CN" altLang="en-US" sz="1400" b="1" kern="0" dirty="0" smtClean="0">
                  <a:solidFill>
                    <a:prstClr val="white"/>
                  </a:solidFill>
                  <a:latin typeface="Arial" panose="020B0604020202020204"/>
                </a:rPr>
                <a:t>在此添加文字介绍在此添加介绍在</a:t>
              </a:r>
              <a:endParaRPr lang="en-US" altLang="zh-CN" sz="1400" b="1" kern="0" dirty="0" smtClean="0">
                <a:solidFill>
                  <a:prstClr val="white"/>
                </a:solidFill>
                <a:latin typeface="Arial" panose="020B0604020202020204"/>
              </a:endParaRPr>
            </a:p>
          </p:txBody>
        </p:sp>
      </p:grpSp>
      <p:grpSp>
        <p:nvGrpSpPr>
          <p:cNvPr id="20" name="组合 19"/>
          <p:cNvGrpSpPr/>
          <p:nvPr/>
        </p:nvGrpSpPr>
        <p:grpSpPr>
          <a:xfrm>
            <a:off x="5065786" y="1057541"/>
            <a:ext cx="1725053" cy="3621238"/>
            <a:chOff x="5037211" y="1057541"/>
            <a:chExt cx="1725053" cy="3621238"/>
          </a:xfrm>
        </p:grpSpPr>
        <p:sp>
          <p:nvSpPr>
            <p:cNvPr id="21" name="椭圆 3"/>
            <p:cNvSpPr/>
            <p:nvPr/>
          </p:nvSpPr>
          <p:spPr>
            <a:xfrm rot="3152971">
              <a:off x="3791718"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sz="1800" kern="0">
                <a:solidFill>
                  <a:sysClr val="window" lastClr="FFFFFF"/>
                </a:solidFill>
                <a:latin typeface="Arial" panose="020B0604020202020204"/>
              </a:endParaRPr>
            </a:p>
          </p:txBody>
        </p:sp>
        <p:sp>
          <p:nvSpPr>
            <p:cNvPr id="22" name="椭圆 6"/>
            <p:cNvSpPr/>
            <p:nvPr/>
          </p:nvSpPr>
          <p:spPr>
            <a:xfrm rot="3152971">
              <a:off x="5089594"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030303"/>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sz="1800" kern="0">
                <a:solidFill>
                  <a:sysClr val="window" lastClr="FFFFFF"/>
                </a:solidFill>
                <a:latin typeface="Arial" panose="020B0604020202020204"/>
              </a:endParaRPr>
            </a:p>
          </p:txBody>
        </p:sp>
        <p:sp>
          <p:nvSpPr>
            <p:cNvPr id="23" name="矩形 22"/>
            <p:cNvSpPr/>
            <p:nvPr/>
          </p:nvSpPr>
          <p:spPr>
            <a:xfrm rot="5400000">
              <a:off x="4998684"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914400">
                <a:defRPr/>
              </a:pPr>
              <a:endParaRPr lang="zh-CN" altLang="en-US" sz="1800" kern="0">
                <a:solidFill>
                  <a:prstClr val="white"/>
                </a:solidFill>
                <a:latin typeface="Arial" panose="020B0604020202020204"/>
              </a:endParaRPr>
            </a:p>
          </p:txBody>
        </p:sp>
        <p:sp>
          <p:nvSpPr>
            <p:cNvPr id="24" name="TextBox 25"/>
            <p:cNvSpPr txBox="1"/>
            <p:nvPr/>
          </p:nvSpPr>
          <p:spPr>
            <a:xfrm>
              <a:off x="5037211" y="2109487"/>
              <a:ext cx="480072" cy="461665"/>
            </a:xfrm>
            <a:prstGeom prst="rect">
              <a:avLst/>
            </a:prstGeom>
            <a:noFill/>
          </p:spPr>
          <p:txBody>
            <a:bodyPr wrap="square" rtlCol="0">
              <a:spAutoFit/>
            </a:bodyPr>
            <a:lstStyle/>
            <a:p>
              <a:pPr defTabSz="914400">
                <a:defRPr/>
              </a:pPr>
              <a:r>
                <a:rPr lang="en-US" altLang="zh-CN" sz="2400" b="1" kern="0" dirty="0" smtClean="0">
                  <a:solidFill>
                    <a:prstClr val="white"/>
                  </a:solidFill>
                  <a:latin typeface="Agency FB" panose="020B0503020202020204" pitchFamily="34" charset="0"/>
                </a:rPr>
                <a:t>03</a:t>
              </a:r>
              <a:endParaRPr lang="zh-CN" altLang="en-US" sz="2400" b="1" kern="0" dirty="0">
                <a:solidFill>
                  <a:prstClr val="white"/>
                </a:solidFill>
                <a:latin typeface="Agency FB" panose="020B0503020202020204" pitchFamily="34" charset="0"/>
              </a:endParaRPr>
            </a:p>
          </p:txBody>
        </p:sp>
        <p:sp>
          <p:nvSpPr>
            <p:cNvPr id="25" name="TextBox 26"/>
            <p:cNvSpPr txBox="1"/>
            <p:nvPr/>
          </p:nvSpPr>
          <p:spPr>
            <a:xfrm rot="3140710">
              <a:off x="4492143" y="3174535"/>
              <a:ext cx="1904336" cy="461665"/>
            </a:xfrm>
            <a:prstGeom prst="rect">
              <a:avLst/>
            </a:prstGeom>
            <a:noFill/>
          </p:spPr>
          <p:txBody>
            <a:bodyPr wrap="square" rtlCol="0">
              <a:spAutoFit/>
            </a:bodyPr>
            <a:lstStyle/>
            <a:p>
              <a:pPr algn="ctr" defTabSz="914400">
                <a:defRPr/>
              </a:pPr>
              <a:r>
                <a:rPr lang="zh-CN" altLang="en-US" sz="2400" b="1" kern="0" dirty="0" smtClean="0">
                  <a:solidFill>
                    <a:srgbClr val="030303"/>
                  </a:solidFill>
                  <a:latin typeface="Agency FB" panose="020B0503020202020204" pitchFamily="34" charset="0"/>
                </a:rPr>
                <a:t>标题文字</a:t>
              </a:r>
              <a:endParaRPr lang="zh-CN" altLang="en-US" sz="2400" b="1" kern="0" dirty="0">
                <a:solidFill>
                  <a:srgbClr val="030303"/>
                </a:solidFill>
                <a:latin typeface="Agency FB" panose="020B0503020202020204" pitchFamily="34" charset="0"/>
              </a:endParaRPr>
            </a:p>
          </p:txBody>
        </p:sp>
        <p:sp>
          <p:nvSpPr>
            <p:cNvPr id="26" name="TextBox 27"/>
            <p:cNvSpPr txBox="1"/>
            <p:nvPr/>
          </p:nvSpPr>
          <p:spPr>
            <a:xfrm>
              <a:off x="5504816" y="1944304"/>
              <a:ext cx="1247975" cy="738664"/>
            </a:xfrm>
            <a:prstGeom prst="rect">
              <a:avLst/>
            </a:prstGeom>
            <a:noFill/>
          </p:spPr>
          <p:txBody>
            <a:bodyPr wrap="square" rtlCol="0">
              <a:spAutoFit/>
            </a:bodyPr>
            <a:lstStyle/>
            <a:p>
              <a:pPr defTabSz="914400">
                <a:defRPr/>
              </a:pPr>
              <a:r>
                <a:rPr lang="zh-CN" altLang="en-US" sz="1400" b="1" kern="0" dirty="0" smtClean="0">
                  <a:solidFill>
                    <a:prstClr val="white"/>
                  </a:solidFill>
                  <a:latin typeface="Arial" panose="020B0604020202020204"/>
                </a:rPr>
                <a:t>在此添加文字介绍在此添加介绍在</a:t>
              </a:r>
              <a:endParaRPr lang="en-US" altLang="zh-CN" sz="1400" b="1" kern="0" dirty="0" smtClean="0">
                <a:solidFill>
                  <a:prstClr val="white"/>
                </a:solidFill>
                <a:latin typeface="Arial" panose="020B0604020202020204"/>
              </a:endParaRPr>
            </a:p>
          </p:txBody>
        </p:sp>
      </p:grpSp>
      <p:grpSp>
        <p:nvGrpSpPr>
          <p:cNvPr id="27" name="组合 26"/>
          <p:cNvGrpSpPr/>
          <p:nvPr/>
        </p:nvGrpSpPr>
        <p:grpSpPr>
          <a:xfrm>
            <a:off x="7069117" y="927904"/>
            <a:ext cx="1731483" cy="3621238"/>
            <a:chOff x="7040542" y="927904"/>
            <a:chExt cx="1731483" cy="3621238"/>
          </a:xfrm>
        </p:grpSpPr>
        <p:sp>
          <p:nvSpPr>
            <p:cNvPr id="28" name="椭圆 3"/>
            <p:cNvSpPr/>
            <p:nvPr/>
          </p:nvSpPr>
          <p:spPr>
            <a:xfrm rot="3152971">
              <a:off x="5766666" y="2620436"/>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sz="1800" kern="0">
                <a:solidFill>
                  <a:sysClr val="window" lastClr="FFFFFF"/>
                </a:solidFill>
                <a:latin typeface="Arial" panose="020B0604020202020204"/>
              </a:endParaRPr>
            </a:p>
          </p:txBody>
        </p:sp>
        <p:sp>
          <p:nvSpPr>
            <p:cNvPr id="29" name="椭圆 6"/>
            <p:cNvSpPr/>
            <p:nvPr/>
          </p:nvSpPr>
          <p:spPr>
            <a:xfrm rot="3152971">
              <a:off x="7064542" y="1534417"/>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030303"/>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sz="1800" kern="0">
                <a:solidFill>
                  <a:sysClr val="window" lastClr="FFFFFF"/>
                </a:solidFill>
                <a:latin typeface="Arial" panose="020B0604020202020204"/>
              </a:endParaRPr>
            </a:p>
          </p:txBody>
        </p:sp>
        <p:sp>
          <p:nvSpPr>
            <p:cNvPr id="30" name="矩形 29"/>
            <p:cNvSpPr/>
            <p:nvPr/>
          </p:nvSpPr>
          <p:spPr>
            <a:xfrm rot="5400000">
              <a:off x="7025147" y="2202273"/>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914400">
                <a:defRPr/>
              </a:pPr>
              <a:endParaRPr lang="zh-CN" altLang="en-US" sz="1800" kern="0">
                <a:solidFill>
                  <a:prstClr val="white"/>
                </a:solidFill>
                <a:latin typeface="Arial" panose="020B0604020202020204"/>
              </a:endParaRPr>
            </a:p>
          </p:txBody>
        </p:sp>
        <p:sp>
          <p:nvSpPr>
            <p:cNvPr id="31" name="TextBox 34"/>
            <p:cNvSpPr txBox="1"/>
            <p:nvPr/>
          </p:nvSpPr>
          <p:spPr>
            <a:xfrm>
              <a:off x="7040542" y="1979850"/>
              <a:ext cx="480072" cy="461665"/>
            </a:xfrm>
            <a:prstGeom prst="rect">
              <a:avLst/>
            </a:prstGeom>
            <a:noFill/>
          </p:spPr>
          <p:txBody>
            <a:bodyPr wrap="square" rtlCol="0">
              <a:spAutoFit/>
            </a:bodyPr>
            <a:lstStyle/>
            <a:p>
              <a:pPr defTabSz="914400">
                <a:defRPr/>
              </a:pPr>
              <a:r>
                <a:rPr lang="en-US" altLang="zh-CN" sz="2400" b="1" kern="0" dirty="0" smtClean="0">
                  <a:solidFill>
                    <a:prstClr val="white"/>
                  </a:solidFill>
                  <a:latin typeface="Agency FB" panose="020B0503020202020204" pitchFamily="34" charset="0"/>
                </a:rPr>
                <a:t>04</a:t>
              </a:r>
              <a:endParaRPr lang="zh-CN" altLang="en-US" sz="2400" b="1" kern="0" dirty="0">
                <a:solidFill>
                  <a:prstClr val="white"/>
                </a:solidFill>
                <a:latin typeface="Agency FB" panose="020B0503020202020204" pitchFamily="34" charset="0"/>
              </a:endParaRPr>
            </a:p>
          </p:txBody>
        </p:sp>
        <p:sp>
          <p:nvSpPr>
            <p:cNvPr id="32" name="TextBox 35"/>
            <p:cNvSpPr txBox="1"/>
            <p:nvPr/>
          </p:nvSpPr>
          <p:spPr>
            <a:xfrm rot="3140710">
              <a:off x="6528478" y="3092035"/>
              <a:ext cx="1904336" cy="461665"/>
            </a:xfrm>
            <a:prstGeom prst="rect">
              <a:avLst/>
            </a:prstGeom>
            <a:noFill/>
          </p:spPr>
          <p:txBody>
            <a:bodyPr wrap="square" rtlCol="0">
              <a:spAutoFit/>
            </a:bodyPr>
            <a:lstStyle/>
            <a:p>
              <a:pPr algn="ctr" defTabSz="914400">
                <a:defRPr/>
              </a:pPr>
              <a:r>
                <a:rPr lang="en-US" altLang="zh-CN" sz="2400" b="1" kern="0" dirty="0" smtClean="0">
                  <a:solidFill>
                    <a:srgbClr val="922E17"/>
                  </a:solidFill>
                  <a:latin typeface="Agency FB" panose="020B0503020202020204" pitchFamily="34" charset="0"/>
                </a:rPr>
                <a:t> </a:t>
              </a:r>
              <a:r>
                <a:rPr lang="zh-CN" altLang="en-US" sz="2400" b="1" kern="0" dirty="0" smtClean="0">
                  <a:solidFill>
                    <a:srgbClr val="030303"/>
                  </a:solidFill>
                  <a:latin typeface="Agency FB" panose="020B0503020202020204" pitchFamily="34" charset="0"/>
                </a:rPr>
                <a:t>标题文字</a:t>
              </a:r>
              <a:endParaRPr lang="zh-CN" altLang="en-US" sz="2400" b="1" kern="0" dirty="0">
                <a:solidFill>
                  <a:srgbClr val="030303"/>
                </a:solidFill>
                <a:latin typeface="Agency FB" panose="020B0503020202020204" pitchFamily="34" charset="0"/>
              </a:endParaRPr>
            </a:p>
          </p:txBody>
        </p:sp>
        <p:sp>
          <p:nvSpPr>
            <p:cNvPr id="35" name="TextBox 36"/>
            <p:cNvSpPr txBox="1"/>
            <p:nvPr/>
          </p:nvSpPr>
          <p:spPr>
            <a:xfrm>
              <a:off x="7524050" y="1944304"/>
              <a:ext cx="1247975" cy="738664"/>
            </a:xfrm>
            <a:prstGeom prst="rect">
              <a:avLst/>
            </a:prstGeom>
            <a:noFill/>
          </p:spPr>
          <p:txBody>
            <a:bodyPr wrap="square" rtlCol="0">
              <a:spAutoFit/>
            </a:bodyPr>
            <a:lstStyle/>
            <a:p>
              <a:pPr defTabSz="914400">
                <a:defRPr/>
              </a:pPr>
              <a:r>
                <a:rPr lang="zh-CN" altLang="en-US" sz="1400" b="1" kern="0" dirty="0" smtClean="0">
                  <a:solidFill>
                    <a:prstClr val="white"/>
                  </a:solidFill>
                  <a:latin typeface="Arial" panose="020B0604020202020204"/>
                </a:rPr>
                <a:t>在此添加文字介绍在此添加介绍在</a:t>
              </a:r>
              <a:endParaRPr lang="en-US" altLang="zh-CN" sz="1400" b="1" kern="0" dirty="0" smtClean="0">
                <a:solidFill>
                  <a:prstClr val="white"/>
                </a:solidFill>
                <a:latin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47"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47"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7"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17"/>
          <p:cNvSpPr/>
          <p:nvPr/>
        </p:nvSpPr>
        <p:spPr>
          <a:xfrm flipH="1">
            <a:off x="448134" y="2755221"/>
            <a:ext cx="518318" cy="395877"/>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7" name="组合 6"/>
          <p:cNvGrpSpPr/>
          <p:nvPr/>
        </p:nvGrpSpPr>
        <p:grpSpPr>
          <a:xfrm>
            <a:off x="516910" y="1133235"/>
            <a:ext cx="2255125" cy="2255124"/>
            <a:chOff x="359073" y="916229"/>
            <a:chExt cx="2255419" cy="2255418"/>
          </a:xfrm>
        </p:grpSpPr>
        <p:sp>
          <p:nvSpPr>
            <p:cNvPr id="8" name="椭圆 7"/>
            <p:cNvSpPr/>
            <p:nvPr/>
          </p:nvSpPr>
          <p:spPr>
            <a:xfrm>
              <a:off x="359073" y="916229"/>
              <a:ext cx="2255419" cy="2255418"/>
            </a:xfrm>
            <a:prstGeom prst="ellipse">
              <a:avLst/>
            </a:prstGeom>
            <a:solidFill>
              <a:schemeClr val="bg1"/>
            </a:solidFill>
            <a:ln>
              <a:solidFill>
                <a:srgbClr val="03030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9" name="图片 8"/>
            <p:cNvPicPr/>
            <p:nvPr/>
          </p:nvPicPr>
          <p:blipFill>
            <a:blip r:embed="rId2" cstate="print">
              <a:extLst>
                <a:ext uri="{28A0092B-C50C-407E-A947-70E740481C1C}">
                  <a14:useLocalDpi xmlns:a14="http://schemas.microsoft.com/office/drawing/2010/main" val="0"/>
                </a:ext>
              </a:extLst>
            </a:blip>
            <a:stretch>
              <a:fillRect/>
            </a:stretch>
          </p:blipFill>
          <p:spPr>
            <a:xfrm>
              <a:off x="509765" y="1131590"/>
              <a:ext cx="1954036" cy="1824696"/>
            </a:xfrm>
            <a:prstGeom prst="ellipse">
              <a:avLst/>
            </a:prstGeom>
            <a:ln>
              <a:solidFill>
                <a:srgbClr val="030303"/>
              </a:solidFill>
            </a:ln>
          </p:spPr>
        </p:pic>
      </p:grpSp>
      <p:sp>
        <p:nvSpPr>
          <p:cNvPr id="10" name="矩形 17"/>
          <p:cNvSpPr/>
          <p:nvPr/>
        </p:nvSpPr>
        <p:spPr>
          <a:xfrm flipH="1">
            <a:off x="3410051" y="2755221"/>
            <a:ext cx="518318" cy="395877"/>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1" name="组合 10"/>
          <p:cNvGrpSpPr/>
          <p:nvPr/>
        </p:nvGrpSpPr>
        <p:grpSpPr>
          <a:xfrm>
            <a:off x="3478827" y="1133235"/>
            <a:ext cx="2255125" cy="2255124"/>
            <a:chOff x="3478684" y="916229"/>
            <a:chExt cx="2255419" cy="2255418"/>
          </a:xfrm>
        </p:grpSpPr>
        <p:sp>
          <p:nvSpPr>
            <p:cNvPr id="12" name="椭圆 11"/>
            <p:cNvSpPr/>
            <p:nvPr/>
          </p:nvSpPr>
          <p:spPr>
            <a:xfrm>
              <a:off x="3478684" y="916229"/>
              <a:ext cx="2255419" cy="2255418"/>
            </a:xfrm>
            <a:prstGeom prst="ellipse">
              <a:avLst/>
            </a:prstGeom>
            <a:solidFill>
              <a:schemeClr val="bg1"/>
            </a:solidFill>
            <a:ln>
              <a:solidFill>
                <a:srgbClr val="03030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3" name="图片 12"/>
            <p:cNvPicPr/>
            <p:nvPr/>
          </p:nvPicPr>
          <p:blipFill>
            <a:blip r:embed="rId3" cstate="print">
              <a:extLst>
                <a:ext uri="{28A0092B-C50C-407E-A947-70E740481C1C}">
                  <a14:useLocalDpi xmlns:a14="http://schemas.microsoft.com/office/drawing/2010/main" val="0"/>
                </a:ext>
              </a:extLst>
            </a:blip>
            <a:stretch>
              <a:fillRect/>
            </a:stretch>
          </p:blipFill>
          <p:spPr>
            <a:xfrm>
              <a:off x="3612088" y="1076573"/>
              <a:ext cx="1988612" cy="1934730"/>
            </a:xfrm>
            <a:prstGeom prst="ellipse">
              <a:avLst/>
            </a:prstGeom>
            <a:ln>
              <a:solidFill>
                <a:srgbClr val="030303"/>
              </a:solidFill>
            </a:ln>
          </p:spPr>
        </p:pic>
      </p:grpSp>
      <p:sp>
        <p:nvSpPr>
          <p:cNvPr id="14" name="矩形 17"/>
          <p:cNvSpPr/>
          <p:nvPr/>
        </p:nvSpPr>
        <p:spPr>
          <a:xfrm flipH="1">
            <a:off x="6352021" y="2755221"/>
            <a:ext cx="518318" cy="395877"/>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30303"/>
          </a:solidFill>
          <a:ln>
            <a:solidFill>
              <a:srgbClr val="03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5" name="组合 14"/>
          <p:cNvGrpSpPr/>
          <p:nvPr/>
        </p:nvGrpSpPr>
        <p:grpSpPr>
          <a:xfrm>
            <a:off x="6420798" y="1133235"/>
            <a:ext cx="2255125" cy="2255124"/>
            <a:chOff x="6598295" y="916229"/>
            <a:chExt cx="2255419" cy="2255418"/>
          </a:xfrm>
        </p:grpSpPr>
        <p:sp>
          <p:nvSpPr>
            <p:cNvPr id="16" name="椭圆 15"/>
            <p:cNvSpPr/>
            <p:nvPr/>
          </p:nvSpPr>
          <p:spPr>
            <a:xfrm>
              <a:off x="6598295" y="916229"/>
              <a:ext cx="2255419" cy="2255418"/>
            </a:xfrm>
            <a:prstGeom prst="ellipse">
              <a:avLst/>
            </a:prstGeom>
            <a:solidFill>
              <a:schemeClr val="bg1"/>
            </a:solidFill>
            <a:ln>
              <a:solidFill>
                <a:srgbClr val="03030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7" name="图片 16"/>
            <p:cNvPicPr/>
            <p:nvPr/>
          </p:nvPicPr>
          <p:blipFill>
            <a:blip r:embed="rId4" cstate="print">
              <a:extLst>
                <a:ext uri="{28A0092B-C50C-407E-A947-70E740481C1C}">
                  <a14:useLocalDpi xmlns:a14="http://schemas.microsoft.com/office/drawing/2010/main" val="0"/>
                </a:ext>
              </a:extLst>
            </a:blip>
            <a:stretch>
              <a:fillRect/>
            </a:stretch>
          </p:blipFill>
          <p:spPr>
            <a:xfrm>
              <a:off x="6745338" y="1076574"/>
              <a:ext cx="1961333" cy="1934728"/>
            </a:xfrm>
            <a:prstGeom prst="ellipse">
              <a:avLst/>
            </a:prstGeom>
            <a:ln>
              <a:solidFill>
                <a:srgbClr val="030303"/>
              </a:solidFill>
            </a:ln>
          </p:spPr>
        </p:pic>
      </p:grpSp>
      <p:grpSp>
        <p:nvGrpSpPr>
          <p:cNvPr id="18" name="组合 17"/>
          <p:cNvGrpSpPr/>
          <p:nvPr/>
        </p:nvGrpSpPr>
        <p:grpSpPr>
          <a:xfrm>
            <a:off x="448131" y="2627261"/>
            <a:ext cx="2323903" cy="585461"/>
            <a:chOff x="290286" y="2410449"/>
            <a:chExt cx="2324206" cy="585537"/>
          </a:xfrm>
          <a:solidFill>
            <a:srgbClr val="030303"/>
          </a:solidFill>
        </p:grpSpPr>
        <p:sp>
          <p:nvSpPr>
            <p:cNvPr id="19" name="矩形 15"/>
            <p:cNvSpPr/>
            <p:nvPr/>
          </p:nvSpPr>
          <p:spPr>
            <a:xfrm flipH="1">
              <a:off x="290286"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文本框 66"/>
            <p:cNvSpPr txBox="1"/>
            <p:nvPr/>
          </p:nvSpPr>
          <p:spPr>
            <a:xfrm>
              <a:off x="678850" y="2497180"/>
              <a:ext cx="1615864" cy="400162"/>
            </a:xfrm>
            <a:prstGeom prst="rect">
              <a:avLst/>
            </a:prstGeom>
            <a:grpFill/>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000" dirty="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410049" y="2627261"/>
            <a:ext cx="2323903" cy="585461"/>
            <a:chOff x="3409897" y="2410449"/>
            <a:chExt cx="2324206" cy="585537"/>
          </a:xfrm>
          <a:solidFill>
            <a:srgbClr val="030303"/>
          </a:solidFill>
        </p:grpSpPr>
        <p:sp>
          <p:nvSpPr>
            <p:cNvPr id="22" name="矩形 15"/>
            <p:cNvSpPr/>
            <p:nvPr/>
          </p:nvSpPr>
          <p:spPr>
            <a:xfrm flipH="1">
              <a:off x="3409897"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文本框 66"/>
            <p:cNvSpPr txBox="1"/>
            <p:nvPr/>
          </p:nvSpPr>
          <p:spPr>
            <a:xfrm>
              <a:off x="3928286" y="2497180"/>
              <a:ext cx="1615864" cy="400162"/>
            </a:xfrm>
            <a:prstGeom prst="rect">
              <a:avLst/>
            </a:prstGeom>
            <a:grpFill/>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000" dirty="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352019" y="2627261"/>
            <a:ext cx="2323903" cy="585461"/>
            <a:chOff x="6529508" y="2410449"/>
            <a:chExt cx="2324206" cy="585537"/>
          </a:xfrm>
          <a:solidFill>
            <a:srgbClr val="030303"/>
          </a:solidFill>
        </p:grpSpPr>
        <p:sp>
          <p:nvSpPr>
            <p:cNvPr id="25" name="矩形 15"/>
            <p:cNvSpPr/>
            <p:nvPr/>
          </p:nvSpPr>
          <p:spPr>
            <a:xfrm flipH="1">
              <a:off x="6529508"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文本框 66"/>
            <p:cNvSpPr txBox="1"/>
            <p:nvPr/>
          </p:nvSpPr>
          <p:spPr>
            <a:xfrm>
              <a:off x="7047897" y="2497180"/>
              <a:ext cx="1615864" cy="400162"/>
            </a:xfrm>
            <a:prstGeom prst="rect">
              <a:avLst/>
            </a:prstGeom>
            <a:grpFill/>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000" dirty="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7" name="矩形 26"/>
          <p:cNvSpPr/>
          <p:nvPr/>
        </p:nvSpPr>
        <p:spPr>
          <a:xfrm>
            <a:off x="424793" y="3609605"/>
            <a:ext cx="2370579" cy="1050900"/>
          </a:xfrm>
          <a:prstGeom prst="rect">
            <a:avLst/>
          </a:prstGeom>
        </p:spPr>
        <p:txBody>
          <a:bodyPr wrap="square">
            <a:no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3386711" y="3609605"/>
            <a:ext cx="2370579" cy="1050900"/>
          </a:xfrm>
          <a:prstGeom prst="rect">
            <a:avLst/>
          </a:prstGeom>
        </p:spPr>
        <p:txBody>
          <a:bodyPr wrap="square">
            <a:no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492877" y="3609605"/>
            <a:ext cx="2370579" cy="1050900"/>
          </a:xfrm>
          <a:prstGeom prst="rect">
            <a:avLst/>
          </a:prstGeom>
        </p:spPr>
        <p:txBody>
          <a:bodyPr wrap="square">
            <a:no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1"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1500"/>
                                        <p:tgtEl>
                                          <p:spTgt spid="7"/>
                                        </p:tgtEl>
                                      </p:cBhvr>
                                    </p:animEffect>
                                  </p:childTnLst>
                                </p:cTn>
                              </p:par>
                            </p:childTnLst>
                          </p:cTn>
                        </p:par>
                        <p:par>
                          <p:cTn id="16" fill="hold">
                            <p:stCondLst>
                              <p:cond delay="2000"/>
                            </p:stCondLst>
                            <p:childTnLst>
                              <p:par>
                                <p:cTn id="17" presetID="2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21" presetClass="entr" presetSubtype="1"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heel(1)">
                                      <p:cBhvr>
                                        <p:cTn id="27" dur="1500"/>
                                        <p:tgtEl>
                                          <p:spTgt spid="11"/>
                                        </p:tgtEl>
                                      </p:cBhvr>
                                    </p:animEffect>
                                  </p:childTnLst>
                                </p:cTn>
                              </p:par>
                            </p:childTnLst>
                          </p:cTn>
                        </p:par>
                        <p:par>
                          <p:cTn id="28" fill="hold">
                            <p:stCondLst>
                              <p:cond delay="45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500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5500"/>
                            </p:stCondLst>
                            <p:childTnLst>
                              <p:par>
                                <p:cTn id="37" presetID="21" presetClass="entr" presetSubtype="1"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heel(1)">
                                      <p:cBhvr>
                                        <p:cTn id="39" dur="1500"/>
                                        <p:tgtEl>
                                          <p:spTgt spid="15"/>
                                        </p:tgtEl>
                                      </p:cBhvr>
                                    </p:animEffect>
                                  </p:childTnLst>
                                </p:cTn>
                              </p:par>
                            </p:childTnLst>
                          </p:cTn>
                        </p:par>
                        <p:par>
                          <p:cTn id="40" fill="hold">
                            <p:stCondLst>
                              <p:cond delay="7000"/>
                            </p:stCondLst>
                            <p:childTnLst>
                              <p:par>
                                <p:cTn id="41" presetID="22" presetClass="entr" presetSubtype="2"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right)">
                                      <p:cBhvr>
                                        <p:cTn id="43" dur="500"/>
                                        <p:tgtEl>
                                          <p:spTgt spid="14"/>
                                        </p:tgtEl>
                                      </p:cBhvr>
                                    </p:animEffect>
                                  </p:childTnLst>
                                </p:cTn>
                              </p:par>
                            </p:childTnLst>
                          </p:cTn>
                        </p:par>
                        <p:par>
                          <p:cTn id="44" fill="hold">
                            <p:stCondLst>
                              <p:cond delay="7500"/>
                            </p:stCondLst>
                            <p:childTnLst>
                              <p:par>
                                <p:cTn id="45" presetID="22" presetClass="entr" presetSubtype="8"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par>
                          <p:cTn id="48" fill="hold">
                            <p:stCondLst>
                              <p:cond delay="8000"/>
                            </p:stCondLst>
                            <p:childTnLst>
                              <p:par>
                                <p:cTn id="49" presetID="22" presetClass="entr" presetSubtype="1"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childTnLst>
                          </p:cTn>
                        </p:par>
                        <p:par>
                          <p:cTn id="52" fill="hold">
                            <p:stCondLst>
                              <p:cond delay="8500"/>
                            </p:stCondLst>
                            <p:childTnLst>
                              <p:par>
                                <p:cTn id="53" presetID="22" presetClass="entr" presetSubtype="1"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up)">
                                      <p:cBhvr>
                                        <p:cTn id="55" dur="500"/>
                                        <p:tgtEl>
                                          <p:spTgt spid="28"/>
                                        </p:tgtEl>
                                      </p:cBhvr>
                                    </p:animEffect>
                                  </p:childTnLst>
                                </p:cTn>
                              </p:par>
                            </p:childTnLst>
                          </p:cTn>
                        </p:par>
                        <p:par>
                          <p:cTn id="56" fill="hold">
                            <p:stCondLst>
                              <p:cond delay="9000"/>
                            </p:stCondLst>
                            <p:childTnLst>
                              <p:par>
                                <p:cTn id="57" presetID="22" presetClass="entr" presetSubtype="1"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up)">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10" grpId="0" animBg="1"/>
      <p:bldP spid="14" grpId="0" animBg="1"/>
      <p:bldP spid="27" grpId="0"/>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5"/>
          <p:cNvSpPr/>
          <p:nvPr/>
        </p:nvSpPr>
        <p:spPr>
          <a:xfrm>
            <a:off x="1092425" y="1546759"/>
            <a:ext cx="2050379" cy="1457757"/>
          </a:xfrm>
          <a:prstGeom prst="rect">
            <a:avLst/>
          </a:prstGeom>
          <a:blipFill rotWithShape="1">
            <a:blip r:embed="rId2" cstate="print"/>
            <a:stretch>
              <a:fillRect/>
            </a:stretch>
          </a:blipFill>
          <a:ln w="9525" cap="flat" cmpd="sng">
            <a:solidFill>
              <a:srgbClr val="424554"/>
            </a:solidFill>
            <a:prstDash val="solid"/>
            <a:round/>
            <a:headEnd type="none" w="med" len="med"/>
            <a:tailEnd type="none" w="med" len="med"/>
          </a:ln>
        </p:spPr>
        <p:txBody>
          <a:bodyP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010" b="0" i="0" u="none" strike="noStrike" kern="0" cap="none" spc="0" normalizeH="0" baseline="0" noProof="0" dirty="0" smtClean="0">
              <a:ln>
                <a:noFill/>
              </a:ln>
              <a:solidFill>
                <a:srgbClr val="424554"/>
              </a:solidFill>
              <a:effectLst/>
              <a:uLnTx/>
              <a:uFillTx/>
              <a:latin typeface="Arial" panose="020B0604020202020204"/>
            </a:endParaRPr>
          </a:p>
        </p:txBody>
      </p:sp>
      <p:sp>
        <p:nvSpPr>
          <p:cNvPr id="7" name="TextBox 4"/>
          <p:cNvSpPr txBox="1"/>
          <p:nvPr/>
        </p:nvSpPr>
        <p:spPr>
          <a:xfrm>
            <a:off x="847284" y="682816"/>
            <a:ext cx="7664824" cy="403828"/>
          </a:xfrm>
          <a:prstGeom prst="rect">
            <a:avLst/>
          </a:prstGeom>
          <a:noFill/>
          <a:ln w="9525">
            <a:noFill/>
          </a:ln>
        </p:spPr>
        <p:txBody>
          <a:bodyPr>
            <a:spAutoFit/>
          </a:bodyPr>
          <a:lstStyle/>
          <a:p>
            <a:pPr algn="just" defTabSz="685800"/>
            <a:r>
              <a:rPr lang="zh-CN" altLang="en-US" sz="1010" dirty="0">
                <a:solidFill>
                  <a:srgbClr val="605958"/>
                </a:solidFill>
                <a:latin typeface="微软雅黑" panose="020B0503020204020204" pitchFamily="34" charset="-122"/>
              </a:rPr>
              <a:t>销售人员面临的市场无法提升、竞争乏力、观望迷茫等新情况，公司在继承原有的学习机制的情况下，增加了定期心得交流、举办月度之星经验谈、并邀请知名管理专家与销售人员进行现场交流。</a:t>
            </a:r>
            <a:endParaRPr lang="zh-CN" altLang="en-US" sz="1010" dirty="0">
              <a:solidFill>
                <a:srgbClr val="605958"/>
              </a:solidFill>
              <a:latin typeface="微软雅黑" panose="020B0503020204020204" pitchFamily="34" charset="-122"/>
            </a:endParaRPr>
          </a:p>
        </p:txBody>
      </p:sp>
      <p:sp>
        <p:nvSpPr>
          <p:cNvPr id="8" name="矩形 7"/>
          <p:cNvSpPr/>
          <p:nvPr/>
        </p:nvSpPr>
        <p:spPr>
          <a:xfrm>
            <a:off x="3573586" y="1546759"/>
            <a:ext cx="2051569" cy="1457757"/>
          </a:xfrm>
          <a:prstGeom prst="rect">
            <a:avLst/>
          </a:prstGeom>
          <a:blipFill rotWithShape="1">
            <a:blip r:embed="rId3" cstate="print"/>
            <a:stretch>
              <a:fillRect/>
            </a:stretch>
          </a:blipFill>
          <a:ln w="9525" cap="flat" cmpd="sng">
            <a:solidFill>
              <a:srgbClr val="424554"/>
            </a:solidFill>
            <a:prstDash val="solid"/>
            <a:round/>
            <a:headEnd type="none" w="med" len="med"/>
            <a:tailEnd type="none" w="med" len="med"/>
          </a:ln>
        </p:spPr>
        <p:txBody>
          <a:bodyP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010" b="0" i="0" u="none" strike="noStrike" kern="0" cap="none" spc="0" normalizeH="0" baseline="0" noProof="0" dirty="0" smtClean="0">
              <a:ln>
                <a:noFill/>
              </a:ln>
              <a:solidFill>
                <a:srgbClr val="424554"/>
              </a:solidFill>
              <a:effectLst/>
              <a:uLnTx/>
              <a:uFillTx/>
              <a:latin typeface="Arial" panose="020B0604020202020204"/>
            </a:endParaRPr>
          </a:p>
        </p:txBody>
      </p:sp>
      <p:sp>
        <p:nvSpPr>
          <p:cNvPr id="9" name="矩形 8"/>
          <p:cNvSpPr/>
          <p:nvPr/>
        </p:nvSpPr>
        <p:spPr>
          <a:xfrm>
            <a:off x="6055937" y="1546759"/>
            <a:ext cx="2051569" cy="1457757"/>
          </a:xfrm>
          <a:prstGeom prst="rect">
            <a:avLst/>
          </a:prstGeom>
          <a:blipFill rotWithShape="1">
            <a:blip r:embed="rId4" cstate="print"/>
            <a:stretch>
              <a:fillRect/>
            </a:stretch>
          </a:blipFill>
          <a:ln w="9525" cap="flat" cmpd="sng">
            <a:solidFill>
              <a:srgbClr val="424554"/>
            </a:solidFill>
            <a:prstDash val="solid"/>
            <a:round/>
            <a:headEnd type="none" w="med" len="med"/>
            <a:tailEnd type="none" w="med" len="med"/>
          </a:ln>
        </p:spPr>
        <p:txBody>
          <a:bodyP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010" b="0" i="0" u="none" strike="noStrike" kern="0" cap="none" spc="0" normalizeH="0" baseline="0" noProof="0" dirty="0" smtClean="0">
              <a:ln>
                <a:noFill/>
              </a:ln>
              <a:solidFill>
                <a:srgbClr val="424554"/>
              </a:solidFill>
              <a:effectLst/>
              <a:uLnTx/>
              <a:uFillTx/>
              <a:latin typeface="Arial" panose="020B0604020202020204"/>
            </a:endParaRPr>
          </a:p>
        </p:txBody>
      </p:sp>
      <p:sp>
        <p:nvSpPr>
          <p:cNvPr id="10" name="矩形 9"/>
          <p:cNvSpPr/>
          <p:nvPr/>
        </p:nvSpPr>
        <p:spPr>
          <a:xfrm>
            <a:off x="1" y="3166357"/>
            <a:ext cx="9142810" cy="485522"/>
          </a:xfrm>
          <a:prstGeom prst="rect">
            <a:avLst/>
          </a:prstGeom>
          <a:solidFill>
            <a:srgbClr val="030303"/>
          </a:solidFill>
          <a:ln w="9525">
            <a:noFill/>
          </a:ln>
        </p:spPr>
        <p:txBody>
          <a:bodyPr/>
          <a:lstStyle/>
          <a:p>
            <a:pPr defTabSz="685800"/>
            <a:endParaRPr lang="zh-CN" altLang="en-US" sz="1010" dirty="0">
              <a:solidFill>
                <a:srgbClr val="424554"/>
              </a:solidFill>
              <a:latin typeface="Arial" panose="020B0604020202020204"/>
            </a:endParaRPr>
          </a:p>
        </p:txBody>
      </p:sp>
      <p:sp>
        <p:nvSpPr>
          <p:cNvPr id="11" name="TextBox 8"/>
          <p:cNvSpPr txBox="1"/>
          <p:nvPr/>
        </p:nvSpPr>
        <p:spPr>
          <a:xfrm>
            <a:off x="1320906" y="3241327"/>
            <a:ext cx="1631498" cy="369204"/>
          </a:xfrm>
          <a:prstGeom prst="rect">
            <a:avLst/>
          </a:prstGeom>
          <a:noFill/>
        </p:spPr>
        <p:txBody>
          <a:bodyPr wrap="square" rtlCol="0">
            <a:spAutoFit/>
          </a:bodyPr>
          <a:lstStyle/>
          <a:p>
            <a:pPr algn="ctr" defTabSz="685165">
              <a:defRPr/>
            </a:pPr>
            <a:r>
              <a:rPr lang="zh-CN" altLang="en-US" sz="1800" dirty="0">
                <a:solidFill>
                  <a:srgbClr val="F3F4F6"/>
                </a:solidFill>
                <a:latin typeface="微软雅黑" panose="020B0503020204020204" pitchFamily="34" charset="-122"/>
              </a:rPr>
              <a:t>日常例会</a:t>
            </a:r>
            <a:endParaRPr lang="en-US" altLang="zh-CN" sz="1800" dirty="0">
              <a:solidFill>
                <a:srgbClr val="F3F4F6"/>
              </a:solidFill>
              <a:latin typeface="微软雅黑" panose="020B0503020204020204" pitchFamily="34" charset="-122"/>
            </a:endParaRPr>
          </a:p>
        </p:txBody>
      </p:sp>
      <p:sp>
        <p:nvSpPr>
          <p:cNvPr id="12" name="TextBox 9"/>
          <p:cNvSpPr txBox="1"/>
          <p:nvPr/>
        </p:nvSpPr>
        <p:spPr>
          <a:xfrm>
            <a:off x="1068625" y="3800630"/>
            <a:ext cx="2074179" cy="715196"/>
          </a:xfrm>
          <a:prstGeom prst="rect">
            <a:avLst/>
          </a:prstGeom>
          <a:noFill/>
        </p:spPr>
        <p:txBody>
          <a:bodyPr wrap="square" rtlCol="0">
            <a:spAutoFit/>
          </a:bodyPr>
          <a:lstStyle/>
          <a:p>
            <a:pPr algn="ctr" defTabSz="685165">
              <a:defRPr/>
            </a:pPr>
            <a:r>
              <a:rPr lang="zh-CN" altLang="en-US" sz="1350" dirty="0">
                <a:solidFill>
                  <a:srgbClr val="605958"/>
                </a:solidFill>
                <a:latin typeface="微软雅黑" panose="020B0503020204020204" pitchFamily="34" charset="-122"/>
              </a:rPr>
              <a:t>通过例会，及时分享日常心得，提出问题，共同想办法解决。</a:t>
            </a:r>
            <a:endParaRPr lang="zh-CN" altLang="en-US" sz="1350" dirty="0">
              <a:solidFill>
                <a:srgbClr val="605958"/>
              </a:solidFill>
              <a:latin typeface="微软雅黑" panose="020B0503020204020204" pitchFamily="34" charset="-122"/>
            </a:endParaRPr>
          </a:p>
        </p:txBody>
      </p:sp>
      <p:sp>
        <p:nvSpPr>
          <p:cNvPr id="13" name="TextBox 10"/>
          <p:cNvSpPr txBox="1"/>
          <p:nvPr/>
        </p:nvSpPr>
        <p:spPr>
          <a:xfrm>
            <a:off x="3803257" y="3241327"/>
            <a:ext cx="1630307" cy="369204"/>
          </a:xfrm>
          <a:prstGeom prst="rect">
            <a:avLst/>
          </a:prstGeom>
          <a:noFill/>
        </p:spPr>
        <p:txBody>
          <a:bodyPr wrap="square" rtlCol="0">
            <a:spAutoFit/>
          </a:bodyPr>
          <a:lstStyle/>
          <a:p>
            <a:pPr algn="ctr" defTabSz="685165">
              <a:defRPr/>
            </a:pPr>
            <a:r>
              <a:rPr lang="zh-CN" altLang="en-US" sz="1800" dirty="0">
                <a:solidFill>
                  <a:srgbClr val="F3F4F6"/>
                </a:solidFill>
                <a:latin typeface="微软雅黑" panose="020B0503020204020204" pitchFamily="34" charset="-122"/>
              </a:rPr>
              <a:t>思想交流会</a:t>
            </a:r>
            <a:endParaRPr lang="en-US" altLang="zh-CN" sz="1800" dirty="0">
              <a:solidFill>
                <a:srgbClr val="F3F4F6"/>
              </a:solidFill>
              <a:latin typeface="微软雅黑" panose="020B0503020204020204" pitchFamily="34" charset="-122"/>
            </a:endParaRPr>
          </a:p>
        </p:txBody>
      </p:sp>
      <p:sp>
        <p:nvSpPr>
          <p:cNvPr id="14" name="TextBox 11"/>
          <p:cNvSpPr txBox="1"/>
          <p:nvPr/>
        </p:nvSpPr>
        <p:spPr>
          <a:xfrm>
            <a:off x="3550976" y="3800630"/>
            <a:ext cx="2074179" cy="715196"/>
          </a:xfrm>
          <a:prstGeom prst="rect">
            <a:avLst/>
          </a:prstGeom>
          <a:noFill/>
        </p:spPr>
        <p:txBody>
          <a:bodyPr wrap="square" rtlCol="0">
            <a:spAutoFit/>
          </a:bodyPr>
          <a:lstStyle/>
          <a:p>
            <a:pPr algn="ctr" defTabSz="685165">
              <a:defRPr/>
            </a:pPr>
            <a:r>
              <a:rPr lang="zh-CN" altLang="en-US" sz="1350" dirty="0">
                <a:solidFill>
                  <a:srgbClr val="605958"/>
                </a:solidFill>
                <a:latin typeface="微软雅黑" panose="020B0503020204020204" pitchFamily="34" charset="-122"/>
              </a:rPr>
              <a:t>通过月度之星的经验传播，带动团队共同提高，营造共同进步的氛围。</a:t>
            </a:r>
            <a:endParaRPr lang="zh-CN" altLang="en-US" sz="1350" dirty="0">
              <a:solidFill>
                <a:srgbClr val="605958"/>
              </a:solidFill>
              <a:latin typeface="微软雅黑" panose="020B0503020204020204" pitchFamily="34" charset="-122"/>
            </a:endParaRPr>
          </a:p>
        </p:txBody>
      </p:sp>
      <p:sp>
        <p:nvSpPr>
          <p:cNvPr id="15" name="TextBox 12"/>
          <p:cNvSpPr txBox="1"/>
          <p:nvPr/>
        </p:nvSpPr>
        <p:spPr>
          <a:xfrm>
            <a:off x="6296318" y="3241327"/>
            <a:ext cx="1631498" cy="369204"/>
          </a:xfrm>
          <a:prstGeom prst="rect">
            <a:avLst/>
          </a:prstGeom>
          <a:noFill/>
        </p:spPr>
        <p:txBody>
          <a:bodyPr wrap="square" rtlCol="0">
            <a:spAutoFit/>
          </a:bodyPr>
          <a:lstStyle/>
          <a:p>
            <a:pPr algn="ctr" defTabSz="685165">
              <a:defRPr/>
            </a:pPr>
            <a:r>
              <a:rPr lang="zh-CN" altLang="en-US" sz="1800" dirty="0">
                <a:solidFill>
                  <a:srgbClr val="F3F4F6"/>
                </a:solidFill>
                <a:latin typeface="微软雅黑" panose="020B0503020204020204" pitchFamily="34" charset="-122"/>
              </a:rPr>
              <a:t>专家见面会</a:t>
            </a:r>
            <a:endParaRPr lang="en-US" altLang="zh-CN" sz="1800" dirty="0">
              <a:solidFill>
                <a:srgbClr val="F3F4F6"/>
              </a:solidFill>
              <a:latin typeface="微软雅黑" panose="020B0503020204020204" pitchFamily="34" charset="-122"/>
            </a:endParaRPr>
          </a:p>
        </p:txBody>
      </p:sp>
      <p:sp>
        <p:nvSpPr>
          <p:cNvPr id="16" name="TextBox 13"/>
          <p:cNvSpPr txBox="1"/>
          <p:nvPr/>
        </p:nvSpPr>
        <p:spPr>
          <a:xfrm>
            <a:off x="6044037" y="3800630"/>
            <a:ext cx="2074179" cy="715196"/>
          </a:xfrm>
          <a:prstGeom prst="rect">
            <a:avLst/>
          </a:prstGeom>
          <a:noFill/>
        </p:spPr>
        <p:txBody>
          <a:bodyPr wrap="square" rtlCol="0">
            <a:spAutoFit/>
          </a:bodyPr>
          <a:lstStyle/>
          <a:p>
            <a:pPr algn="ctr" defTabSz="685165">
              <a:defRPr/>
            </a:pPr>
            <a:r>
              <a:rPr lang="zh-CN" altLang="en-US" sz="1350" dirty="0">
                <a:solidFill>
                  <a:srgbClr val="605958"/>
                </a:solidFill>
                <a:latin typeface="微软雅黑" panose="020B0503020204020204" pitchFamily="34" charset="-122"/>
              </a:rPr>
              <a:t>定期邀请知名专家进行理论学习，提升团队的理论水平。</a:t>
            </a:r>
            <a:endParaRPr lang="zh-CN" altLang="en-US" sz="1350" dirty="0">
              <a:solidFill>
                <a:srgbClr val="605958"/>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16" presetClass="entr" presetSubtype="37"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outVertical)">
                                      <p:cBhvr>
                                        <p:cTn id="15" dur="500"/>
                                        <p:tgtEl>
                                          <p:spTgt spid="7"/>
                                        </p:tgtEl>
                                      </p:cBhvr>
                                    </p:animEffect>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400"/>
                                        <p:tgtEl>
                                          <p:spTgt spid="6"/>
                                        </p:tgtEl>
                                        <p:attrNameLst>
                                          <p:attrName>ppt_y</p:attrName>
                                        </p:attrNameLst>
                                      </p:cBhvr>
                                      <p:tavLst>
                                        <p:tav tm="0">
                                          <p:val>
                                            <p:strVal val="#ppt_y+#ppt_h*1.125000"/>
                                          </p:val>
                                        </p:tav>
                                        <p:tav tm="100000">
                                          <p:val>
                                            <p:strVal val="#ppt_y"/>
                                          </p:val>
                                        </p:tav>
                                      </p:tavLst>
                                    </p:anim>
                                    <p:animEffect transition="in" filter="wipe(up)">
                                      <p:cBhvr>
                                        <p:cTn id="24" dur="400"/>
                                        <p:tgtEl>
                                          <p:spTgt spid="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400"/>
                                        <p:tgtEl>
                                          <p:spTgt spid="8"/>
                                        </p:tgtEl>
                                        <p:attrNameLst>
                                          <p:attrName>ppt_y</p:attrName>
                                        </p:attrNameLst>
                                      </p:cBhvr>
                                      <p:tavLst>
                                        <p:tav tm="0">
                                          <p:val>
                                            <p:strVal val="#ppt_y+#ppt_h*1.125000"/>
                                          </p:val>
                                        </p:tav>
                                        <p:tav tm="100000">
                                          <p:val>
                                            <p:strVal val="#ppt_y"/>
                                          </p:val>
                                        </p:tav>
                                      </p:tavLst>
                                    </p:anim>
                                    <p:animEffect transition="in" filter="wipe(up)">
                                      <p:cBhvr>
                                        <p:cTn id="28" dur="400"/>
                                        <p:tgtEl>
                                          <p:spTgt spid="8"/>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400"/>
                                        <p:tgtEl>
                                          <p:spTgt spid="9"/>
                                        </p:tgtEl>
                                        <p:attrNameLst>
                                          <p:attrName>ppt_y</p:attrName>
                                        </p:attrNameLst>
                                      </p:cBhvr>
                                      <p:tavLst>
                                        <p:tav tm="0">
                                          <p:val>
                                            <p:strVal val="#ppt_y+#ppt_h*1.125000"/>
                                          </p:val>
                                        </p:tav>
                                        <p:tav tm="100000">
                                          <p:val>
                                            <p:strVal val="#ppt_y"/>
                                          </p:val>
                                        </p:tav>
                                      </p:tavLst>
                                    </p:anim>
                                    <p:animEffect transition="in" filter="wipe(up)">
                                      <p:cBhvr>
                                        <p:cTn id="32" dur="400"/>
                                        <p:tgtEl>
                                          <p:spTgt spid="9"/>
                                        </p:tgtEl>
                                      </p:cBhvr>
                                    </p:animEffect>
                                  </p:childTnLst>
                                </p:cTn>
                              </p:par>
                              <p:par>
                                <p:cTn id="33" presetID="2" presetClass="entr" presetSubtype="6"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500"/>
                                        <p:tgtEl>
                                          <p:spTgt spid="14"/>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7" grpId="0"/>
      <p:bldP spid="8" grpId="0" animBg="1"/>
      <p:bldP spid="9" grpId="0" animBg="1"/>
      <p:bldP spid="10" grpId="0" animBg="1"/>
      <p:bldP spid="11" grpId="0"/>
      <p:bldP spid="12" grpId="0"/>
      <p:bldP spid="13" grpId="0"/>
      <p:bldP spid="14"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900189" y="1472734"/>
            <a:ext cx="2389138" cy="1264057"/>
            <a:chOff x="956940" y="1442568"/>
            <a:chExt cx="2389138" cy="1264057"/>
          </a:xfrm>
        </p:grpSpPr>
        <p:sp>
          <p:nvSpPr>
            <p:cNvPr id="7" name="Rectangle 631"/>
            <p:cNvSpPr>
              <a:spLocks noChangeArrowheads="1"/>
            </p:cNvSpPr>
            <p:nvPr/>
          </p:nvSpPr>
          <p:spPr bwMode="auto">
            <a:xfrm>
              <a:off x="1012541" y="1442568"/>
              <a:ext cx="2333537" cy="497085"/>
            </a:xfrm>
            <a:prstGeom prst="rect">
              <a:avLst/>
            </a:prstGeom>
            <a:solidFill>
              <a:srgbClr val="030303"/>
            </a:solidFill>
            <a:ln>
              <a:noFill/>
            </a:ln>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8"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sp>
          <p:nvSpPr>
            <p:cNvPr id="9" name="TextBox 707"/>
            <p:cNvSpPr>
              <a:spLocks noChangeArrowheads="1"/>
            </p:cNvSpPr>
            <p:nvPr/>
          </p:nvSpPr>
          <p:spPr bwMode="auto">
            <a:xfrm>
              <a:off x="2182005"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dirty="0">
                  <a:solidFill>
                    <a:srgbClr val="FFFFFF"/>
                  </a:solidFill>
                  <a:latin typeface="微软雅黑" panose="020B0503020204020204" pitchFamily="34" charset="-122"/>
                  <a:sym typeface="Arial" panose="020B0604020202020204" pitchFamily="34" charset="0"/>
                </a:rPr>
                <a:t>输入您的</a:t>
              </a:r>
              <a:r>
                <a:rPr lang="zh-CN" altLang="en-US" sz="1500" b="1" kern="0" dirty="0">
                  <a:solidFill>
                    <a:srgbClr val="FFFFFF"/>
                  </a:solidFill>
                  <a:latin typeface="微软雅黑" panose="020B0503020204020204" pitchFamily="34" charset="-122"/>
                  <a:sym typeface="Arial" panose="020B0604020202020204" pitchFamily="34" charset="0"/>
                </a:rPr>
                <a:t>标题</a:t>
              </a:r>
              <a:endParaRPr lang="zh-CN" altLang="en-US" sz="2400" b="1" kern="0" dirty="0">
                <a:solidFill>
                  <a:srgbClr val="FFFFFF"/>
                </a:solidFill>
                <a:latin typeface="微软雅黑" panose="020B0503020204020204" pitchFamily="34" charset="-122"/>
                <a:sym typeface="Arial" panose="020B0604020202020204" pitchFamily="34" charset="0"/>
              </a:endParaRPr>
            </a:p>
          </p:txBody>
        </p:sp>
        <p:pic>
          <p:nvPicPr>
            <p:cNvPr id="10" name="图片 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900190" y="3103298"/>
            <a:ext cx="2389137" cy="852986"/>
            <a:chOff x="956941" y="3073133"/>
            <a:chExt cx="2389137" cy="852986"/>
          </a:xfrm>
        </p:grpSpPr>
        <p:sp>
          <p:nvSpPr>
            <p:cNvPr id="12" name="Rectangle 634"/>
            <p:cNvSpPr>
              <a:spLocks noChangeArrowheads="1"/>
            </p:cNvSpPr>
            <p:nvPr/>
          </p:nvSpPr>
          <p:spPr bwMode="auto">
            <a:xfrm>
              <a:off x="1012541" y="3073133"/>
              <a:ext cx="2333537" cy="498669"/>
            </a:xfrm>
            <a:prstGeom prst="rect">
              <a:avLst/>
            </a:prstGeom>
            <a:solidFill>
              <a:srgbClr val="030303"/>
            </a:solidFill>
            <a:ln>
              <a:noFill/>
            </a:ln>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13" name="TextBox 707"/>
            <p:cNvSpPr>
              <a:spLocks noChangeArrowheads="1"/>
            </p:cNvSpPr>
            <p:nvPr/>
          </p:nvSpPr>
          <p:spPr bwMode="auto">
            <a:xfrm>
              <a:off x="2162381" y="3176879"/>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14" name="Freeform 71"/>
            <p:cNvSpPr>
              <a:spLocks noChangeArrowheads="1"/>
            </p:cNvSpPr>
            <p:nvPr/>
          </p:nvSpPr>
          <p:spPr bwMode="auto">
            <a:xfrm>
              <a:off x="1209998" y="3193775"/>
              <a:ext cx="242642" cy="260947"/>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15" name="矩形 1"/>
            <p:cNvSpPr>
              <a:spLocks noChangeArrowheads="1"/>
            </p:cNvSpPr>
            <p:nvPr/>
          </p:nvSpPr>
          <p:spPr bwMode="auto">
            <a:xfrm>
              <a:off x="956941" y="3696249"/>
              <a:ext cx="2333537" cy="229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smtClean="0">
                  <a:solidFill>
                    <a:sysClr val="windowText" lastClr="000000">
                      <a:lumMod val="75000"/>
                      <a:lumOff val="25000"/>
                    </a:sysClr>
                  </a:solidFill>
                  <a:latin typeface="微软雅黑" panose="020B0503020204020204" pitchFamily="34" charset="-122"/>
                  <a:sym typeface="微软雅黑" panose="020B0503020204020204" pitchFamily="34" charset="-122"/>
                </a:rPr>
                <a:t>   </a:t>
              </a:r>
              <a:endParaRPr lang="en-US" altLang="zh-CN"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5968032" y="1472734"/>
            <a:ext cx="2408352" cy="1243557"/>
            <a:chOff x="5987378" y="1442568"/>
            <a:chExt cx="2408352" cy="1243557"/>
          </a:xfrm>
        </p:grpSpPr>
        <p:sp>
          <p:nvSpPr>
            <p:cNvPr id="17" name="Rectangle 633"/>
            <p:cNvSpPr>
              <a:spLocks noChangeArrowheads="1"/>
            </p:cNvSpPr>
            <p:nvPr/>
          </p:nvSpPr>
          <p:spPr bwMode="auto">
            <a:xfrm>
              <a:off x="6062193" y="1442568"/>
              <a:ext cx="2333537" cy="497085"/>
            </a:xfrm>
            <a:prstGeom prst="rect">
              <a:avLst/>
            </a:prstGeom>
            <a:solidFill>
              <a:srgbClr val="030303"/>
            </a:solidFill>
            <a:ln>
              <a:solidFill>
                <a:srgbClr val="030303"/>
              </a:solidFill>
            </a:ln>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18" name="TextBox 707"/>
            <p:cNvSpPr>
              <a:spLocks noChangeArrowheads="1"/>
            </p:cNvSpPr>
            <p:nvPr/>
          </p:nvSpPr>
          <p:spPr bwMode="auto">
            <a:xfrm>
              <a:off x="7235335" y="155009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19" name="Freeform 76"/>
            <p:cNvSpPr>
              <a:spLocks noChangeArrowheads="1"/>
            </p:cNvSpPr>
            <p:nvPr/>
          </p:nvSpPr>
          <p:spPr bwMode="auto">
            <a:xfrm>
              <a:off x="6205482" y="1542019"/>
              <a:ext cx="328482" cy="297572"/>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49"/>
                <a:gd name="T26" fmla="*/ 54 w 54"/>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20" name="矩形 1"/>
            <p:cNvSpPr>
              <a:spLocks noChangeArrowheads="1"/>
            </p:cNvSpPr>
            <p:nvPr/>
          </p:nvSpPr>
          <p:spPr bwMode="auto">
            <a:xfrm>
              <a:off x="5987378" y="20397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grpSp>
      <p:grpSp>
        <p:nvGrpSpPr>
          <p:cNvPr id="21" name="组合 20"/>
          <p:cNvGrpSpPr/>
          <p:nvPr/>
        </p:nvGrpSpPr>
        <p:grpSpPr>
          <a:xfrm>
            <a:off x="3407205" y="1472733"/>
            <a:ext cx="2396605" cy="1238699"/>
            <a:chOff x="3463955" y="1442568"/>
            <a:chExt cx="2396605" cy="1238699"/>
          </a:xfrm>
        </p:grpSpPr>
        <p:sp>
          <p:nvSpPr>
            <p:cNvPr id="22" name="Rectangle 632"/>
            <p:cNvSpPr>
              <a:spLocks noChangeArrowheads="1"/>
            </p:cNvSpPr>
            <p:nvPr/>
          </p:nvSpPr>
          <p:spPr bwMode="auto">
            <a:xfrm>
              <a:off x="3527023" y="1442568"/>
              <a:ext cx="2333537" cy="497085"/>
            </a:xfrm>
            <a:prstGeom prst="rect">
              <a:avLst/>
            </a:prstGeom>
            <a:solidFill>
              <a:srgbClr val="030303"/>
            </a:solidFill>
            <a:ln>
              <a:noFill/>
            </a:ln>
            <a:extLst>
              <a:ext uri="{91240B29-F687-4F45-9708-019B960494DF}">
                <a14:hiddenLine xmlns:a14="http://schemas.microsoft.com/office/drawing/2010/main" w="9525">
                  <a:solidFill>
                    <a:srgbClr val="000000"/>
                  </a:solidFill>
                  <a:bevel/>
                </a14:hiddenLine>
              </a:ext>
            </a:extLst>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23" name="TextBox 707"/>
            <p:cNvSpPr>
              <a:spLocks noChangeArrowheads="1"/>
            </p:cNvSpPr>
            <p:nvPr/>
          </p:nvSpPr>
          <p:spPr bwMode="auto">
            <a:xfrm>
              <a:off x="4657478" y="1539008"/>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24" name="矩形 1"/>
            <p:cNvSpPr>
              <a:spLocks noChangeArrowheads="1"/>
            </p:cNvSpPr>
            <p:nvPr/>
          </p:nvSpPr>
          <p:spPr bwMode="auto">
            <a:xfrm>
              <a:off x="3463955" y="203493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sp>
          <p:nvSpPr>
            <p:cNvPr id="25" name="Freeform 166"/>
            <p:cNvSpPr>
              <a:spLocks noEditPoints="1"/>
            </p:cNvSpPr>
            <p:nvPr/>
          </p:nvSpPr>
          <p:spPr bwMode="auto">
            <a:xfrm>
              <a:off x="3635896" y="1442568"/>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defTabSz="913765">
                <a:defRPr/>
              </a:pPr>
              <a:endParaRPr lang="zh-CN" altLang="en-US" sz="1015" kern="0">
                <a:solidFill>
                  <a:sysClr val="windowText" lastClr="000000"/>
                </a:solidFill>
                <a:ea typeface="宋体" panose="02010600030101010101" pitchFamily="2" charset="-122"/>
              </a:endParaRPr>
            </a:p>
          </p:txBody>
        </p:sp>
      </p:grpSp>
      <p:grpSp>
        <p:nvGrpSpPr>
          <p:cNvPr id="26" name="组合 25"/>
          <p:cNvGrpSpPr/>
          <p:nvPr/>
        </p:nvGrpSpPr>
        <p:grpSpPr>
          <a:xfrm>
            <a:off x="5957473" y="3103297"/>
            <a:ext cx="2408351" cy="1243444"/>
            <a:chOff x="5987379" y="3073133"/>
            <a:chExt cx="2408351" cy="1243444"/>
          </a:xfrm>
        </p:grpSpPr>
        <p:sp>
          <p:nvSpPr>
            <p:cNvPr id="27" name="Rectangle 636"/>
            <p:cNvSpPr>
              <a:spLocks noChangeArrowheads="1"/>
            </p:cNvSpPr>
            <p:nvPr/>
          </p:nvSpPr>
          <p:spPr bwMode="auto">
            <a:xfrm>
              <a:off x="6062193" y="3073133"/>
              <a:ext cx="2333537" cy="498669"/>
            </a:xfrm>
            <a:prstGeom prst="rect">
              <a:avLst/>
            </a:prstGeom>
            <a:solidFill>
              <a:srgbClr val="030303"/>
            </a:solidFill>
            <a:ln>
              <a:noFill/>
            </a:ln>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28" name="TextBox 707"/>
            <p:cNvSpPr>
              <a:spLocks noChangeArrowheads="1"/>
            </p:cNvSpPr>
            <p:nvPr/>
          </p:nvSpPr>
          <p:spPr bwMode="auto">
            <a:xfrm>
              <a:off x="7255809" y="3192892"/>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29" name="矩形 1"/>
            <p:cNvSpPr>
              <a:spLocks noChangeArrowheads="1"/>
            </p:cNvSpPr>
            <p:nvPr/>
          </p:nvSpPr>
          <p:spPr bwMode="auto">
            <a:xfrm>
              <a:off x="5987379"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sp>
          <p:nvSpPr>
            <p:cNvPr id="30" name="Freeform 169"/>
            <p:cNvSpPr/>
            <p:nvPr/>
          </p:nvSpPr>
          <p:spPr bwMode="auto">
            <a:xfrm>
              <a:off x="6205482" y="3137468"/>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defTabSz="913765">
                <a:defRPr/>
              </a:pPr>
              <a:endParaRPr lang="zh-CN" altLang="en-US" sz="1015" kern="0">
                <a:solidFill>
                  <a:sysClr val="windowText" lastClr="000000"/>
                </a:solidFill>
                <a:ea typeface="宋体" panose="02010600030101010101" pitchFamily="2" charset="-122"/>
              </a:endParaRPr>
            </a:p>
          </p:txBody>
        </p:sp>
      </p:grpSp>
      <p:grpSp>
        <p:nvGrpSpPr>
          <p:cNvPr id="31" name="组合 30"/>
          <p:cNvGrpSpPr/>
          <p:nvPr/>
        </p:nvGrpSpPr>
        <p:grpSpPr>
          <a:xfrm>
            <a:off x="3400084" y="3103297"/>
            <a:ext cx="2403725" cy="1243444"/>
            <a:chOff x="3456835" y="3073133"/>
            <a:chExt cx="2403725" cy="1243444"/>
          </a:xfrm>
        </p:grpSpPr>
        <p:sp>
          <p:nvSpPr>
            <p:cNvPr id="32" name="Rectangle 635"/>
            <p:cNvSpPr>
              <a:spLocks noChangeArrowheads="1"/>
            </p:cNvSpPr>
            <p:nvPr/>
          </p:nvSpPr>
          <p:spPr bwMode="auto">
            <a:xfrm>
              <a:off x="3527023" y="3073133"/>
              <a:ext cx="2333537" cy="498669"/>
            </a:xfrm>
            <a:prstGeom prst="rect">
              <a:avLst/>
            </a:prstGeom>
            <a:solidFill>
              <a:srgbClr val="030303"/>
            </a:solidFill>
            <a:ln>
              <a:noFill/>
            </a:ln>
            <a:extLst>
              <a:ext uri="{91240B29-F687-4F45-9708-019B960494DF}">
                <a14:hiddenLine xmlns:a14="http://schemas.microsoft.com/office/drawing/2010/main" w="9525">
                  <a:solidFill>
                    <a:srgbClr val="000000"/>
                  </a:solidFill>
                  <a:bevel/>
                </a14:hiddenLine>
              </a:ext>
            </a:extLst>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35" name="TextBox 707"/>
            <p:cNvSpPr>
              <a:spLocks noChangeArrowheads="1"/>
            </p:cNvSpPr>
            <p:nvPr/>
          </p:nvSpPr>
          <p:spPr bwMode="auto">
            <a:xfrm>
              <a:off x="4650358"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36"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sp>
          <p:nvSpPr>
            <p:cNvPr id="37"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defTabSz="913765">
                <a:defRPr/>
              </a:pPr>
              <a:endParaRPr lang="zh-CN" altLang="en-US" sz="1015" kern="0">
                <a:solidFill>
                  <a:sysClr val="windowText" lastClr="000000"/>
                </a:solidFill>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par>
                                <p:cTn id="12" presetID="2" presetClass="entr" presetSubtype="2"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750" fill="hold"/>
                                        <p:tgtEl>
                                          <p:spTgt spid="6"/>
                                        </p:tgtEl>
                                        <p:attrNameLst>
                                          <p:attrName>ppt_x</p:attrName>
                                        </p:attrNameLst>
                                      </p:cBhvr>
                                      <p:tavLst>
                                        <p:tav tm="0">
                                          <p:val>
                                            <p:strVal val="1+#ppt_w/2"/>
                                          </p:val>
                                        </p:tav>
                                        <p:tav tm="100000">
                                          <p:val>
                                            <p:strVal val="#ppt_x"/>
                                          </p:val>
                                        </p:tav>
                                      </p:tavLst>
                                    </p:anim>
                                    <p:anim calcmode="lin" valueType="num">
                                      <p:cBhvr additive="base">
                                        <p:cTn id="15" dur="1750" fill="hold"/>
                                        <p:tgtEl>
                                          <p:spTgt spid="6"/>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1750" fill="hold"/>
                                        <p:tgtEl>
                                          <p:spTgt spid="21"/>
                                        </p:tgtEl>
                                        <p:attrNameLst>
                                          <p:attrName>ppt_x</p:attrName>
                                        </p:attrNameLst>
                                      </p:cBhvr>
                                      <p:tavLst>
                                        <p:tav tm="0">
                                          <p:val>
                                            <p:strVal val="1+#ppt_w/2"/>
                                          </p:val>
                                        </p:tav>
                                        <p:tav tm="100000">
                                          <p:val>
                                            <p:strVal val="#ppt_x"/>
                                          </p:val>
                                        </p:tav>
                                      </p:tavLst>
                                    </p:anim>
                                    <p:anim calcmode="lin" valueType="num">
                                      <p:cBhvr additive="base">
                                        <p:cTn id="19" dur="1750" fill="hold"/>
                                        <p:tgtEl>
                                          <p:spTgt spid="2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1750" fill="hold"/>
                                        <p:tgtEl>
                                          <p:spTgt spid="16"/>
                                        </p:tgtEl>
                                        <p:attrNameLst>
                                          <p:attrName>ppt_x</p:attrName>
                                        </p:attrNameLst>
                                      </p:cBhvr>
                                      <p:tavLst>
                                        <p:tav tm="0">
                                          <p:val>
                                            <p:strVal val="1+#ppt_w/2"/>
                                          </p:val>
                                        </p:tav>
                                        <p:tav tm="100000">
                                          <p:val>
                                            <p:strVal val="#ppt_x"/>
                                          </p:val>
                                        </p:tav>
                                      </p:tavLst>
                                    </p:anim>
                                    <p:anim calcmode="lin" valueType="num">
                                      <p:cBhvr additive="base">
                                        <p:cTn id="23" dur="175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2" presetClass="entr" presetSubtype="2"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750" fill="hold"/>
                                        <p:tgtEl>
                                          <p:spTgt spid="11"/>
                                        </p:tgtEl>
                                        <p:attrNameLst>
                                          <p:attrName>ppt_x</p:attrName>
                                        </p:attrNameLst>
                                      </p:cBhvr>
                                      <p:tavLst>
                                        <p:tav tm="0">
                                          <p:val>
                                            <p:strVal val="1+#ppt_w/2"/>
                                          </p:val>
                                        </p:tav>
                                        <p:tav tm="100000">
                                          <p:val>
                                            <p:strVal val="#ppt_x"/>
                                          </p:val>
                                        </p:tav>
                                      </p:tavLst>
                                    </p:anim>
                                    <p:anim calcmode="lin" valueType="num">
                                      <p:cBhvr additive="base">
                                        <p:cTn id="28" dur="175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1750" fill="hold"/>
                                        <p:tgtEl>
                                          <p:spTgt spid="31"/>
                                        </p:tgtEl>
                                        <p:attrNameLst>
                                          <p:attrName>ppt_x</p:attrName>
                                        </p:attrNameLst>
                                      </p:cBhvr>
                                      <p:tavLst>
                                        <p:tav tm="0">
                                          <p:val>
                                            <p:strVal val="1+#ppt_w/2"/>
                                          </p:val>
                                        </p:tav>
                                        <p:tav tm="100000">
                                          <p:val>
                                            <p:strVal val="#ppt_x"/>
                                          </p:val>
                                        </p:tav>
                                      </p:tavLst>
                                    </p:anim>
                                    <p:anim calcmode="lin" valueType="num">
                                      <p:cBhvr additive="base">
                                        <p:cTn id="32" dur="175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1750" fill="hold"/>
                                        <p:tgtEl>
                                          <p:spTgt spid="26"/>
                                        </p:tgtEl>
                                        <p:attrNameLst>
                                          <p:attrName>ppt_x</p:attrName>
                                        </p:attrNameLst>
                                      </p:cBhvr>
                                      <p:tavLst>
                                        <p:tav tm="0">
                                          <p:val>
                                            <p:strVal val="1+#ppt_w/2"/>
                                          </p:val>
                                        </p:tav>
                                        <p:tav tm="100000">
                                          <p:val>
                                            <p:strVal val="#ppt_x"/>
                                          </p:val>
                                        </p:tav>
                                      </p:tavLst>
                                    </p:anim>
                                    <p:anim calcmode="lin" valueType="num">
                                      <p:cBhvr additive="base">
                                        <p:cTn id="36" dur="175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接连接符 28"/>
          <p:cNvCxnSpPr/>
          <p:nvPr/>
        </p:nvCxnSpPr>
        <p:spPr>
          <a:xfrm>
            <a:off x="7375055" y="1831384"/>
            <a:ext cx="0" cy="1202228"/>
          </a:xfrm>
          <a:prstGeom prst="line">
            <a:avLst/>
          </a:prstGeom>
          <a:noFill/>
          <a:ln w="19050" cap="flat" cmpd="sng" algn="ctr">
            <a:solidFill>
              <a:srgbClr val="030303"/>
            </a:solidFill>
            <a:prstDash val="solid"/>
            <a:headEnd type="oval" w="med" len="med"/>
            <a:tailEnd type="oval" w="med" len="med"/>
          </a:ln>
          <a:effectLst/>
        </p:spPr>
      </p:cxnSp>
      <p:sp>
        <p:nvSpPr>
          <p:cNvPr id="30" name="椭圆 29"/>
          <p:cNvSpPr/>
          <p:nvPr/>
        </p:nvSpPr>
        <p:spPr>
          <a:xfrm>
            <a:off x="1348815" y="1415175"/>
            <a:ext cx="940552" cy="940551"/>
          </a:xfrm>
          <a:prstGeom prst="ellipse">
            <a:avLst/>
          </a:prstGeom>
          <a:solidFill>
            <a:srgbClr val="030303"/>
          </a:solidFill>
          <a:ln w="12700" cap="flat" cmpd="sng" algn="ctr">
            <a:noFill/>
            <a:prstDash val="solid"/>
            <a:miter lim="800000"/>
          </a:ln>
          <a:effectLst/>
        </p:spPr>
        <p:txBody>
          <a:bodyPr rtlCol="0" anchor="ctr"/>
          <a:lstStyle/>
          <a:p>
            <a:pPr algn="ctr" defTabSz="914400">
              <a:defRPr/>
            </a:pPr>
            <a:endParaRPr lang="zh-CN" altLang="en-US" sz="1800" kern="0" smtClean="0">
              <a:solidFill>
                <a:prstClr val="white"/>
              </a:solidFill>
              <a:latin typeface="微软雅黑" panose="020B0503020204020204" pitchFamily="34" charset="-122"/>
            </a:endParaRPr>
          </a:p>
        </p:txBody>
      </p:sp>
      <p:sp>
        <p:nvSpPr>
          <p:cNvPr id="31" name="椭圆 30"/>
          <p:cNvSpPr/>
          <p:nvPr/>
        </p:nvSpPr>
        <p:spPr>
          <a:xfrm>
            <a:off x="3253805" y="1415175"/>
            <a:ext cx="940552" cy="940551"/>
          </a:xfrm>
          <a:prstGeom prst="ellipse">
            <a:avLst/>
          </a:prstGeom>
          <a:solidFill>
            <a:srgbClr val="030303"/>
          </a:solidFill>
          <a:ln w="12700" cap="flat" cmpd="sng" algn="ctr">
            <a:noFill/>
            <a:prstDash val="solid"/>
            <a:miter lim="800000"/>
          </a:ln>
          <a:effectLst/>
        </p:spPr>
        <p:txBody>
          <a:bodyPr rtlCol="0" anchor="ctr"/>
          <a:lstStyle/>
          <a:p>
            <a:pPr algn="ctr" defTabSz="914400">
              <a:defRPr/>
            </a:pPr>
            <a:endParaRPr lang="zh-CN" altLang="en-US" sz="1800" kern="0" smtClean="0">
              <a:solidFill>
                <a:prstClr val="white"/>
              </a:solidFill>
              <a:latin typeface="微软雅黑" panose="020B0503020204020204" pitchFamily="34" charset="-122"/>
            </a:endParaRPr>
          </a:p>
        </p:txBody>
      </p:sp>
      <p:sp>
        <p:nvSpPr>
          <p:cNvPr id="32" name="椭圆 31"/>
          <p:cNvSpPr/>
          <p:nvPr/>
        </p:nvSpPr>
        <p:spPr>
          <a:xfrm>
            <a:off x="5053379" y="1415175"/>
            <a:ext cx="940552" cy="940551"/>
          </a:xfrm>
          <a:prstGeom prst="ellipse">
            <a:avLst/>
          </a:prstGeom>
          <a:solidFill>
            <a:srgbClr val="030303"/>
          </a:solidFill>
          <a:ln w="12700" cap="flat" cmpd="sng" algn="ctr">
            <a:noFill/>
            <a:prstDash val="solid"/>
            <a:miter lim="800000"/>
          </a:ln>
          <a:effectLst/>
        </p:spPr>
        <p:txBody>
          <a:bodyPr rtlCol="0" anchor="ctr"/>
          <a:lstStyle/>
          <a:p>
            <a:pPr algn="ctr" defTabSz="914400">
              <a:defRPr/>
            </a:pPr>
            <a:endParaRPr lang="zh-CN" altLang="en-US" sz="1800" kern="0" smtClean="0">
              <a:solidFill>
                <a:prstClr val="white"/>
              </a:solidFill>
              <a:latin typeface="微软雅黑" panose="020B0503020204020204" pitchFamily="34" charset="-122"/>
            </a:endParaRPr>
          </a:p>
        </p:txBody>
      </p:sp>
      <p:cxnSp>
        <p:nvCxnSpPr>
          <p:cNvPr id="35" name="直接连接符 34"/>
          <p:cNvCxnSpPr/>
          <p:nvPr/>
        </p:nvCxnSpPr>
        <p:spPr>
          <a:xfrm>
            <a:off x="2416837" y="1885450"/>
            <a:ext cx="692245" cy="0"/>
          </a:xfrm>
          <a:prstGeom prst="line">
            <a:avLst/>
          </a:prstGeom>
          <a:noFill/>
          <a:ln w="19050" cap="flat" cmpd="sng" algn="ctr">
            <a:solidFill>
              <a:srgbClr val="030303"/>
            </a:solidFill>
            <a:prstDash val="solid"/>
            <a:miter lim="800000"/>
            <a:headEnd type="none" w="med" len="med"/>
            <a:tailEnd type="triangle" w="med" len="med"/>
          </a:ln>
          <a:effectLst/>
        </p:spPr>
      </p:cxnSp>
      <p:cxnSp>
        <p:nvCxnSpPr>
          <p:cNvPr id="36" name="直接连接符 35"/>
          <p:cNvCxnSpPr/>
          <p:nvPr/>
        </p:nvCxnSpPr>
        <p:spPr>
          <a:xfrm>
            <a:off x="4321827" y="1885450"/>
            <a:ext cx="604942" cy="0"/>
          </a:xfrm>
          <a:prstGeom prst="line">
            <a:avLst/>
          </a:prstGeom>
          <a:noFill/>
          <a:ln w="19050" cap="flat" cmpd="sng" algn="ctr">
            <a:solidFill>
              <a:srgbClr val="030303"/>
            </a:solidFill>
            <a:prstDash val="solid"/>
            <a:miter lim="800000"/>
            <a:headEnd type="none" w="med" len="med"/>
            <a:tailEnd type="triangle" w="med" len="med"/>
          </a:ln>
          <a:effectLst/>
        </p:spPr>
      </p:cxnSp>
      <p:cxnSp>
        <p:nvCxnSpPr>
          <p:cNvPr id="37" name="直接连接符 36"/>
          <p:cNvCxnSpPr/>
          <p:nvPr/>
        </p:nvCxnSpPr>
        <p:spPr>
          <a:xfrm>
            <a:off x="6082633" y="1875925"/>
            <a:ext cx="661656" cy="0"/>
          </a:xfrm>
          <a:prstGeom prst="line">
            <a:avLst/>
          </a:prstGeom>
          <a:noFill/>
          <a:ln w="19050" cap="flat" cmpd="sng" algn="ctr">
            <a:solidFill>
              <a:srgbClr val="030303"/>
            </a:solidFill>
            <a:prstDash val="solid"/>
            <a:miter lim="800000"/>
            <a:headEnd type="none" w="med" len="med"/>
            <a:tailEnd type="triangle" w="med" len="med"/>
          </a:ln>
          <a:effectLst/>
        </p:spPr>
      </p:cxnSp>
      <p:sp>
        <p:nvSpPr>
          <p:cNvPr id="38" name="椭圆 37"/>
          <p:cNvSpPr/>
          <p:nvPr/>
        </p:nvSpPr>
        <p:spPr>
          <a:xfrm>
            <a:off x="6874078" y="1415175"/>
            <a:ext cx="940552" cy="940551"/>
          </a:xfrm>
          <a:prstGeom prst="ellipse">
            <a:avLst/>
          </a:prstGeom>
          <a:solidFill>
            <a:srgbClr val="030303"/>
          </a:solidFill>
          <a:ln w="12700" cap="flat" cmpd="sng" algn="ctr">
            <a:noFill/>
            <a:prstDash val="solid"/>
            <a:miter lim="800000"/>
          </a:ln>
          <a:effectLst/>
        </p:spPr>
        <p:txBody>
          <a:bodyPr rtlCol="0" anchor="ctr"/>
          <a:lstStyle/>
          <a:p>
            <a:pPr algn="ctr" defTabSz="914400">
              <a:defRPr/>
            </a:pPr>
            <a:endParaRPr lang="zh-CN" altLang="en-US" sz="1800" kern="0" smtClean="0">
              <a:solidFill>
                <a:prstClr val="white"/>
              </a:solidFill>
              <a:latin typeface="微软雅黑" panose="020B0503020204020204" pitchFamily="34" charset="-122"/>
            </a:endParaRPr>
          </a:p>
        </p:txBody>
      </p:sp>
      <p:cxnSp>
        <p:nvCxnSpPr>
          <p:cNvPr id="39" name="直接连接符 38"/>
          <p:cNvCxnSpPr/>
          <p:nvPr/>
        </p:nvCxnSpPr>
        <p:spPr>
          <a:xfrm>
            <a:off x="1819091" y="1831384"/>
            <a:ext cx="0" cy="1202228"/>
          </a:xfrm>
          <a:prstGeom prst="line">
            <a:avLst/>
          </a:prstGeom>
          <a:noFill/>
          <a:ln w="19050" cap="flat" cmpd="sng" algn="ctr">
            <a:solidFill>
              <a:srgbClr val="030303"/>
            </a:solidFill>
            <a:prstDash val="solid"/>
            <a:headEnd type="oval" w="med" len="med"/>
            <a:tailEnd type="oval" w="med" len="med"/>
          </a:ln>
          <a:effectLst/>
        </p:spPr>
      </p:cxnSp>
      <p:cxnSp>
        <p:nvCxnSpPr>
          <p:cNvPr id="40" name="直接连接符 39"/>
          <p:cNvCxnSpPr/>
          <p:nvPr/>
        </p:nvCxnSpPr>
        <p:spPr>
          <a:xfrm>
            <a:off x="3720092" y="1831384"/>
            <a:ext cx="0" cy="1202228"/>
          </a:xfrm>
          <a:prstGeom prst="line">
            <a:avLst/>
          </a:prstGeom>
          <a:noFill/>
          <a:ln w="19050" cap="flat" cmpd="sng" algn="ctr">
            <a:solidFill>
              <a:srgbClr val="030303"/>
            </a:solidFill>
            <a:prstDash val="solid"/>
            <a:headEnd type="oval" w="med" len="med"/>
            <a:tailEnd type="oval" w="med" len="med"/>
          </a:ln>
          <a:effectLst/>
        </p:spPr>
      </p:cxnSp>
      <p:cxnSp>
        <p:nvCxnSpPr>
          <p:cNvPr id="41" name="直接连接符 40"/>
          <p:cNvCxnSpPr/>
          <p:nvPr/>
        </p:nvCxnSpPr>
        <p:spPr>
          <a:xfrm>
            <a:off x="5523655" y="1831384"/>
            <a:ext cx="0" cy="1202228"/>
          </a:xfrm>
          <a:prstGeom prst="line">
            <a:avLst/>
          </a:prstGeom>
          <a:noFill/>
          <a:ln w="19050" cap="flat" cmpd="sng" algn="ctr">
            <a:solidFill>
              <a:srgbClr val="030303"/>
            </a:solidFill>
            <a:prstDash val="solid"/>
            <a:headEnd type="oval" w="med" len="med"/>
            <a:tailEnd type="oval" w="med" len="med"/>
          </a:ln>
          <a:effectLst/>
        </p:spPr>
      </p:cxnSp>
      <p:sp>
        <p:nvSpPr>
          <p:cNvPr id="42" name="矩形 41"/>
          <p:cNvSpPr/>
          <p:nvPr/>
        </p:nvSpPr>
        <p:spPr>
          <a:xfrm>
            <a:off x="1098161" y="3592056"/>
            <a:ext cx="1528088" cy="707886"/>
          </a:xfrm>
          <a:prstGeom prst="rect">
            <a:avLst/>
          </a:prstGeom>
        </p:spPr>
        <p:txBody>
          <a:bodyPr wrap="square">
            <a:spAutoFit/>
          </a:bodyPr>
          <a:lstStyle/>
          <a:p>
            <a:pPr defTabSz="685800"/>
            <a:r>
              <a:rPr lang="zh-CN" altLang="en-US" sz="1000" spc="-10" dirty="0">
                <a:solidFill>
                  <a:srgbClr val="424554">
                    <a:lumMod val="75000"/>
                  </a:srgbClr>
                </a:solidFill>
                <a:latin typeface="微软雅黑" panose="020B0503020204020204" pitchFamily="34" charset="-122"/>
              </a:rPr>
              <a:t>请输入内容请输入文字内容请输入内容请输入文字内容请输入内容请输入文字</a:t>
            </a:r>
            <a:r>
              <a:rPr lang="zh-CN" altLang="en-US" sz="1000" spc="-10" dirty="0" smtClean="0">
                <a:solidFill>
                  <a:srgbClr val="424554">
                    <a:lumMod val="75000"/>
                  </a:srgbClr>
                </a:solidFill>
                <a:latin typeface="微软雅黑" panose="020B0503020204020204" pitchFamily="34" charset="-122"/>
              </a:rPr>
              <a:t>内容</a:t>
            </a:r>
            <a:endParaRPr lang="zh-CN" altLang="en-US" sz="1000" spc="-10" dirty="0">
              <a:solidFill>
                <a:srgbClr val="424554">
                  <a:lumMod val="75000"/>
                </a:srgbClr>
              </a:solidFill>
              <a:latin typeface="微软雅黑" panose="020B0503020204020204" pitchFamily="34" charset="-122"/>
            </a:endParaRPr>
          </a:p>
        </p:txBody>
      </p:sp>
      <p:sp>
        <p:nvSpPr>
          <p:cNvPr id="43" name="矩形 42"/>
          <p:cNvSpPr/>
          <p:nvPr/>
        </p:nvSpPr>
        <p:spPr>
          <a:xfrm>
            <a:off x="3042377" y="3592056"/>
            <a:ext cx="1528088" cy="245110"/>
          </a:xfrm>
          <a:prstGeom prst="rect">
            <a:avLst/>
          </a:prstGeom>
        </p:spPr>
        <p:txBody>
          <a:bodyPr wrap="square">
            <a:spAutoFit/>
          </a:bodyPr>
          <a:lstStyle/>
          <a:p>
            <a:pPr defTabSz="685800"/>
            <a:r>
              <a:rPr lang="zh-CN" altLang="en-US" sz="1000" spc="-10" dirty="0" smtClean="0">
                <a:solidFill>
                  <a:srgbClr val="424554">
                    <a:lumMod val="75000"/>
                  </a:srgbClr>
                </a:solidFill>
                <a:latin typeface="微软雅黑" panose="020B0503020204020204" pitchFamily="34" charset="-122"/>
              </a:rPr>
              <a:t>   </a:t>
            </a:r>
            <a:endParaRPr lang="en-US" altLang="zh-CN" sz="1000" spc="-10" dirty="0">
              <a:solidFill>
                <a:srgbClr val="424554">
                  <a:lumMod val="75000"/>
                </a:srgbClr>
              </a:solidFill>
              <a:latin typeface="微软雅黑" panose="020B0503020204020204" pitchFamily="34" charset="-122"/>
            </a:endParaRPr>
          </a:p>
        </p:txBody>
      </p:sp>
      <p:sp>
        <p:nvSpPr>
          <p:cNvPr id="45" name="矩形 44"/>
          <p:cNvSpPr/>
          <p:nvPr/>
        </p:nvSpPr>
        <p:spPr>
          <a:xfrm>
            <a:off x="4930505" y="3592056"/>
            <a:ext cx="1528088" cy="707886"/>
          </a:xfrm>
          <a:prstGeom prst="rect">
            <a:avLst/>
          </a:prstGeom>
        </p:spPr>
        <p:txBody>
          <a:bodyPr wrap="square">
            <a:spAutoFit/>
          </a:bodyPr>
          <a:lstStyle/>
          <a:p>
            <a:pPr defTabSz="685800"/>
            <a:r>
              <a:rPr lang="zh-CN" altLang="en-US" sz="1000" spc="-10" dirty="0">
                <a:solidFill>
                  <a:srgbClr val="424554">
                    <a:lumMod val="75000"/>
                  </a:srgbClr>
                </a:solidFill>
                <a:latin typeface="微软雅黑" panose="020B0503020204020204" pitchFamily="34" charset="-122"/>
              </a:rPr>
              <a:t>请输入内容请输入文字内容请输入内容请输入文字内容请输入内容请输入文字内容</a:t>
            </a:r>
            <a:endParaRPr lang="zh-CN" altLang="en-US" sz="1000" spc="-10" dirty="0">
              <a:solidFill>
                <a:srgbClr val="424554">
                  <a:lumMod val="75000"/>
                </a:srgbClr>
              </a:solidFill>
              <a:latin typeface="微软雅黑" panose="020B0503020204020204" pitchFamily="34" charset="-122"/>
            </a:endParaRPr>
          </a:p>
        </p:txBody>
      </p:sp>
      <p:sp>
        <p:nvSpPr>
          <p:cNvPr id="46" name="矩形 45"/>
          <p:cNvSpPr/>
          <p:nvPr/>
        </p:nvSpPr>
        <p:spPr>
          <a:xfrm>
            <a:off x="6716320" y="3592056"/>
            <a:ext cx="1528088" cy="707886"/>
          </a:xfrm>
          <a:prstGeom prst="rect">
            <a:avLst/>
          </a:prstGeom>
        </p:spPr>
        <p:txBody>
          <a:bodyPr wrap="square">
            <a:spAutoFit/>
          </a:bodyPr>
          <a:lstStyle/>
          <a:p>
            <a:pPr defTabSz="685800"/>
            <a:r>
              <a:rPr lang="zh-CN" altLang="en-US" sz="1000" spc="-10" dirty="0">
                <a:solidFill>
                  <a:srgbClr val="424554">
                    <a:lumMod val="75000"/>
                  </a:srgbClr>
                </a:solidFill>
                <a:latin typeface="微软雅黑" panose="020B0503020204020204" pitchFamily="34" charset="-122"/>
              </a:rPr>
              <a:t>请输入内容请输入文字内容请输入内容请输入文字内容请输入内容请输入文字内容</a:t>
            </a:r>
            <a:endParaRPr lang="zh-CN" altLang="en-US" sz="1000" spc="-10" dirty="0">
              <a:solidFill>
                <a:srgbClr val="424554">
                  <a:lumMod val="75000"/>
                </a:srgbClr>
              </a:solidFill>
              <a:latin typeface="微软雅黑" panose="020B0503020204020204" pitchFamily="34" charset="-122"/>
            </a:endParaRPr>
          </a:p>
        </p:txBody>
      </p:sp>
      <p:sp>
        <p:nvSpPr>
          <p:cNvPr id="47" name="文本框 35"/>
          <p:cNvSpPr txBox="1">
            <a:spLocks noChangeArrowheads="1"/>
          </p:cNvSpPr>
          <p:nvPr/>
        </p:nvSpPr>
        <p:spPr bwMode="auto">
          <a:xfrm>
            <a:off x="1316894" y="324769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FontTx/>
              <a:buNone/>
              <a:defRPr/>
            </a:pPr>
            <a:r>
              <a:rPr lang="zh-CN" altLang="en-US" sz="1600" kern="0" dirty="0" smtClean="0">
                <a:solidFill>
                  <a:srgbClr val="424554">
                    <a:lumMod val="75000"/>
                  </a:srgbClr>
                </a:solidFill>
                <a:latin typeface="微软雅黑" panose="020B0503020204020204" pitchFamily="34" charset="-122"/>
                <a:ea typeface="微软雅黑" panose="020B0503020204020204" pitchFamily="34" charset="-122"/>
              </a:rPr>
              <a:t>标题文字</a:t>
            </a:r>
            <a:endParaRPr lang="zh-CN" altLang="en-US" sz="1600" kern="0" dirty="0">
              <a:solidFill>
                <a:srgbClr val="424554">
                  <a:lumMod val="75000"/>
                </a:srgbClr>
              </a:solidFill>
              <a:latin typeface="微软雅黑" panose="020B0503020204020204" pitchFamily="34" charset="-122"/>
              <a:ea typeface="微软雅黑" panose="020B0503020204020204" pitchFamily="34" charset="-122"/>
            </a:endParaRPr>
          </a:p>
        </p:txBody>
      </p:sp>
      <p:sp>
        <p:nvSpPr>
          <p:cNvPr id="48" name="文本框 36"/>
          <p:cNvSpPr txBox="1">
            <a:spLocks noChangeArrowheads="1"/>
          </p:cNvSpPr>
          <p:nvPr/>
        </p:nvSpPr>
        <p:spPr bwMode="auto">
          <a:xfrm>
            <a:off x="3202313" y="323732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FontTx/>
              <a:buNone/>
              <a:defRPr/>
            </a:pPr>
            <a:r>
              <a:rPr lang="zh-CN" altLang="en-US" sz="1600" kern="0" dirty="0" smtClean="0">
                <a:solidFill>
                  <a:srgbClr val="424554">
                    <a:lumMod val="75000"/>
                  </a:srgbClr>
                </a:solidFill>
                <a:latin typeface="微软雅黑" panose="020B0503020204020204" pitchFamily="34" charset="-122"/>
                <a:ea typeface="微软雅黑" panose="020B0503020204020204" pitchFamily="34" charset="-122"/>
              </a:rPr>
              <a:t>标题文字</a:t>
            </a:r>
            <a:endParaRPr lang="zh-CN" altLang="en-US" sz="1600" kern="0" dirty="0">
              <a:solidFill>
                <a:srgbClr val="424554">
                  <a:lumMod val="75000"/>
                </a:srgbClr>
              </a:solidFill>
              <a:latin typeface="微软雅黑" panose="020B0503020204020204" pitchFamily="34" charset="-122"/>
              <a:ea typeface="微软雅黑" panose="020B0503020204020204" pitchFamily="34" charset="-122"/>
            </a:endParaRPr>
          </a:p>
        </p:txBody>
      </p:sp>
      <p:sp>
        <p:nvSpPr>
          <p:cNvPr id="49" name="文本框 37"/>
          <p:cNvSpPr txBox="1">
            <a:spLocks noChangeArrowheads="1"/>
          </p:cNvSpPr>
          <p:nvPr/>
        </p:nvSpPr>
        <p:spPr bwMode="auto">
          <a:xfrm>
            <a:off x="5129957" y="323732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FontTx/>
              <a:buNone/>
              <a:defRPr/>
            </a:pPr>
            <a:r>
              <a:rPr lang="zh-CN" altLang="en-US" sz="1600" kern="0" dirty="0" smtClean="0">
                <a:solidFill>
                  <a:srgbClr val="424554">
                    <a:lumMod val="75000"/>
                  </a:srgbClr>
                </a:solidFill>
                <a:latin typeface="微软雅黑" panose="020B0503020204020204" pitchFamily="34" charset="-122"/>
                <a:ea typeface="微软雅黑" panose="020B0503020204020204" pitchFamily="34" charset="-122"/>
              </a:rPr>
              <a:t>标题文字</a:t>
            </a:r>
            <a:endParaRPr lang="zh-CN" altLang="en-US" sz="1600" kern="0" dirty="0">
              <a:solidFill>
                <a:srgbClr val="424554">
                  <a:lumMod val="75000"/>
                </a:srgbClr>
              </a:solidFill>
              <a:latin typeface="微软雅黑" panose="020B0503020204020204" pitchFamily="34" charset="-122"/>
              <a:ea typeface="微软雅黑" panose="020B0503020204020204" pitchFamily="34" charset="-122"/>
            </a:endParaRPr>
          </a:p>
        </p:txBody>
      </p:sp>
      <p:sp>
        <p:nvSpPr>
          <p:cNvPr id="50" name="文本框 38"/>
          <p:cNvSpPr txBox="1">
            <a:spLocks noChangeArrowheads="1"/>
          </p:cNvSpPr>
          <p:nvPr/>
        </p:nvSpPr>
        <p:spPr bwMode="auto">
          <a:xfrm>
            <a:off x="6934046" y="323331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FontTx/>
              <a:buNone/>
              <a:defRPr/>
            </a:pPr>
            <a:r>
              <a:rPr lang="zh-CN" altLang="en-US" sz="1600" kern="0" dirty="0" smtClean="0">
                <a:solidFill>
                  <a:srgbClr val="424554">
                    <a:lumMod val="75000"/>
                  </a:srgbClr>
                </a:solidFill>
                <a:latin typeface="微软雅黑" panose="020B0503020204020204" pitchFamily="34" charset="-122"/>
                <a:ea typeface="微软雅黑" panose="020B0503020204020204" pitchFamily="34" charset="-122"/>
              </a:rPr>
              <a:t>标题文字</a:t>
            </a:r>
            <a:endParaRPr lang="zh-CN" altLang="en-US" sz="1600" kern="0" dirty="0">
              <a:solidFill>
                <a:srgbClr val="424554">
                  <a:lumMod val="75000"/>
                </a:srgbClr>
              </a:solidFill>
              <a:latin typeface="微软雅黑" panose="020B0503020204020204" pitchFamily="34" charset="-122"/>
              <a:ea typeface="微软雅黑" panose="020B0503020204020204" pitchFamily="34" charset="-122"/>
            </a:endParaRPr>
          </a:p>
        </p:txBody>
      </p:sp>
      <p:sp>
        <p:nvSpPr>
          <p:cNvPr id="51" name="文本框 39"/>
          <p:cNvSpPr txBox="1">
            <a:spLocks noChangeArrowheads="1"/>
          </p:cNvSpPr>
          <p:nvPr/>
        </p:nvSpPr>
        <p:spPr bwMode="auto">
          <a:xfrm>
            <a:off x="1437585" y="1752072"/>
            <a:ext cx="755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FontTx/>
              <a:buNone/>
              <a:defRPr/>
            </a:pPr>
            <a:r>
              <a:rPr lang="en-US" altLang="zh-CN" sz="1800" b="1" kern="0" dirty="0" smtClean="0">
                <a:solidFill>
                  <a:srgbClr val="F3F4F6"/>
                </a:solidFill>
                <a:latin typeface="微软雅黑" panose="020B0503020204020204" pitchFamily="34" charset="-122"/>
                <a:ea typeface="微软雅黑" panose="020B0503020204020204" pitchFamily="34" charset="-122"/>
              </a:rPr>
              <a:t>2015</a:t>
            </a:r>
            <a:endParaRPr lang="zh-CN" altLang="en-US" sz="1800" b="1" kern="0" dirty="0">
              <a:solidFill>
                <a:srgbClr val="F3F4F6"/>
              </a:solidFill>
              <a:latin typeface="微软雅黑" panose="020B0503020204020204" pitchFamily="34" charset="-122"/>
              <a:ea typeface="微软雅黑" panose="020B0503020204020204" pitchFamily="34" charset="-122"/>
            </a:endParaRPr>
          </a:p>
        </p:txBody>
      </p:sp>
      <p:sp>
        <p:nvSpPr>
          <p:cNvPr id="52" name="文本框 40"/>
          <p:cNvSpPr txBox="1">
            <a:spLocks noChangeArrowheads="1"/>
          </p:cNvSpPr>
          <p:nvPr/>
        </p:nvSpPr>
        <p:spPr bwMode="auto">
          <a:xfrm>
            <a:off x="3336947" y="1725257"/>
            <a:ext cx="755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FontTx/>
              <a:buNone/>
              <a:defRPr/>
            </a:pPr>
            <a:r>
              <a:rPr lang="en-US" altLang="zh-CN" sz="1800" b="1" kern="0" dirty="0" smtClean="0">
                <a:solidFill>
                  <a:srgbClr val="F3F4F6"/>
                </a:solidFill>
                <a:latin typeface="微软雅黑" panose="020B0503020204020204" pitchFamily="34" charset="-122"/>
                <a:ea typeface="微软雅黑" panose="020B0503020204020204" pitchFamily="34" charset="-122"/>
              </a:rPr>
              <a:t>2016</a:t>
            </a:r>
            <a:endParaRPr lang="zh-CN" altLang="en-US" sz="1800" b="1" kern="0" dirty="0">
              <a:solidFill>
                <a:srgbClr val="F3F4F6"/>
              </a:solidFill>
              <a:latin typeface="微软雅黑" panose="020B0503020204020204" pitchFamily="34" charset="-122"/>
              <a:ea typeface="微软雅黑" panose="020B0503020204020204" pitchFamily="34" charset="-122"/>
            </a:endParaRPr>
          </a:p>
        </p:txBody>
      </p:sp>
      <p:sp>
        <p:nvSpPr>
          <p:cNvPr id="53" name="文本框 41"/>
          <p:cNvSpPr txBox="1">
            <a:spLocks noChangeArrowheads="1"/>
          </p:cNvSpPr>
          <p:nvPr/>
        </p:nvSpPr>
        <p:spPr bwMode="auto">
          <a:xfrm>
            <a:off x="5147519" y="1700785"/>
            <a:ext cx="755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FontTx/>
              <a:buNone/>
              <a:defRPr/>
            </a:pPr>
            <a:r>
              <a:rPr lang="en-US" altLang="zh-CN" sz="1800" b="1" kern="0" dirty="0" smtClean="0">
                <a:solidFill>
                  <a:srgbClr val="F3F4F6"/>
                </a:solidFill>
                <a:latin typeface="微软雅黑" panose="020B0503020204020204" pitchFamily="34" charset="-122"/>
                <a:ea typeface="微软雅黑" panose="020B0503020204020204" pitchFamily="34" charset="-122"/>
              </a:rPr>
              <a:t>2017</a:t>
            </a:r>
            <a:endParaRPr lang="zh-CN" altLang="en-US" sz="1800" b="1" kern="0" dirty="0">
              <a:solidFill>
                <a:srgbClr val="F3F4F6"/>
              </a:solidFill>
              <a:latin typeface="微软雅黑" panose="020B0503020204020204" pitchFamily="34" charset="-122"/>
              <a:ea typeface="微软雅黑" panose="020B0503020204020204" pitchFamily="34" charset="-122"/>
            </a:endParaRPr>
          </a:p>
        </p:txBody>
      </p:sp>
      <p:sp>
        <p:nvSpPr>
          <p:cNvPr id="54" name="文本框 42"/>
          <p:cNvSpPr txBox="1">
            <a:spLocks noChangeArrowheads="1"/>
          </p:cNvSpPr>
          <p:nvPr/>
        </p:nvSpPr>
        <p:spPr bwMode="auto">
          <a:xfrm>
            <a:off x="7002998" y="1687010"/>
            <a:ext cx="755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Char char="•"/>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FontTx/>
              <a:buNone/>
              <a:defRPr/>
            </a:pPr>
            <a:r>
              <a:rPr lang="en-US" altLang="zh-CN" sz="1800" b="1" kern="0" smtClean="0">
                <a:solidFill>
                  <a:srgbClr val="F3F4F6"/>
                </a:solidFill>
                <a:latin typeface="微软雅黑" panose="020B0503020204020204" pitchFamily="34" charset="-122"/>
                <a:ea typeface="微软雅黑" panose="020B0503020204020204" pitchFamily="34" charset="-122"/>
              </a:rPr>
              <a:t>2018</a:t>
            </a:r>
            <a:endParaRPr lang="zh-CN" altLang="en-US" sz="1800" b="1" kern="0" dirty="0">
              <a:solidFill>
                <a:srgbClr val="F3F4F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animEffect transition="in" filter="fade">
                                      <p:cBhvr>
                                        <p:cTn id="18" dur="500"/>
                                        <p:tgtEl>
                                          <p:spTgt spid="3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animEffect transition="in" filter="fade">
                                      <p:cBhvr>
                                        <p:cTn id="28" dur="500"/>
                                        <p:tgtEl>
                                          <p:spTgt spid="32"/>
                                        </p:tgtEl>
                                      </p:cBhvr>
                                    </p:animEffect>
                                  </p:childTnLst>
                                </p:cTn>
                              </p:par>
                              <p:par>
                                <p:cTn id="29" presetID="53" presetClass="entr" presetSubtype="16"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53" presetClass="entr" presetSubtype="16"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ppt_w</p:attrName>
                                        </p:attrNameLst>
                                      </p:cBhvr>
                                      <p:tavLst>
                                        <p:tav tm="0">
                                          <p:val>
                                            <p:fltVal val="0"/>
                                          </p:val>
                                        </p:tav>
                                        <p:tav tm="100000">
                                          <p:val>
                                            <p:strVal val="#ppt_w"/>
                                          </p:val>
                                        </p:tav>
                                      </p:tavLst>
                                    </p:anim>
                                    <p:anim calcmode="lin" valueType="num">
                                      <p:cBhvr>
                                        <p:cTn id="47" dur="500" fill="hold"/>
                                        <p:tgtEl>
                                          <p:spTgt spid="38"/>
                                        </p:tgtEl>
                                        <p:attrNameLst>
                                          <p:attrName>ppt_h</p:attrName>
                                        </p:attrNameLst>
                                      </p:cBhvr>
                                      <p:tavLst>
                                        <p:tav tm="0">
                                          <p:val>
                                            <p:fltVal val="0"/>
                                          </p:val>
                                        </p:tav>
                                        <p:tav tm="100000">
                                          <p:val>
                                            <p:strVal val="#ppt_h"/>
                                          </p:val>
                                        </p:tav>
                                      </p:tavLst>
                                    </p:anim>
                                    <p:animEffect transition="in" filter="fade">
                                      <p:cBhvr>
                                        <p:cTn id="48" dur="500"/>
                                        <p:tgtEl>
                                          <p:spTgt spid="3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p:cTn id="56" dur="500" fill="hold"/>
                                        <p:tgtEl>
                                          <p:spTgt spid="52"/>
                                        </p:tgtEl>
                                        <p:attrNameLst>
                                          <p:attrName>ppt_w</p:attrName>
                                        </p:attrNameLst>
                                      </p:cBhvr>
                                      <p:tavLst>
                                        <p:tav tm="0">
                                          <p:val>
                                            <p:fltVal val="0"/>
                                          </p:val>
                                        </p:tav>
                                        <p:tav tm="100000">
                                          <p:val>
                                            <p:strVal val="#ppt_w"/>
                                          </p:val>
                                        </p:tav>
                                      </p:tavLst>
                                    </p:anim>
                                    <p:anim calcmode="lin" valueType="num">
                                      <p:cBhvr>
                                        <p:cTn id="57" dur="500" fill="hold"/>
                                        <p:tgtEl>
                                          <p:spTgt spid="52"/>
                                        </p:tgtEl>
                                        <p:attrNameLst>
                                          <p:attrName>ppt_h</p:attrName>
                                        </p:attrNameLst>
                                      </p:cBhvr>
                                      <p:tavLst>
                                        <p:tav tm="0">
                                          <p:val>
                                            <p:fltVal val="0"/>
                                          </p:val>
                                        </p:tav>
                                        <p:tav tm="100000">
                                          <p:val>
                                            <p:strVal val="#ppt_h"/>
                                          </p:val>
                                        </p:tav>
                                      </p:tavLst>
                                    </p:anim>
                                    <p:animEffect transition="in" filter="fade">
                                      <p:cBhvr>
                                        <p:cTn id="58" dur="500"/>
                                        <p:tgtEl>
                                          <p:spTgt spid="5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4"/>
                                        </p:tgtEl>
                                        <p:attrNameLst>
                                          <p:attrName>style.visibility</p:attrName>
                                        </p:attrNameLst>
                                      </p:cBhvr>
                                      <p:to>
                                        <p:strVal val="visible"/>
                                      </p:to>
                                    </p:set>
                                    <p:anim calcmode="lin" valueType="num">
                                      <p:cBhvr>
                                        <p:cTn id="66" dur="500" fill="hold"/>
                                        <p:tgtEl>
                                          <p:spTgt spid="54"/>
                                        </p:tgtEl>
                                        <p:attrNameLst>
                                          <p:attrName>ppt_w</p:attrName>
                                        </p:attrNameLst>
                                      </p:cBhvr>
                                      <p:tavLst>
                                        <p:tav tm="0">
                                          <p:val>
                                            <p:fltVal val="0"/>
                                          </p:val>
                                        </p:tav>
                                        <p:tav tm="100000">
                                          <p:val>
                                            <p:strVal val="#ppt_w"/>
                                          </p:val>
                                        </p:tav>
                                      </p:tavLst>
                                    </p:anim>
                                    <p:anim calcmode="lin" valueType="num">
                                      <p:cBhvr>
                                        <p:cTn id="67" dur="500" fill="hold"/>
                                        <p:tgtEl>
                                          <p:spTgt spid="54"/>
                                        </p:tgtEl>
                                        <p:attrNameLst>
                                          <p:attrName>ppt_h</p:attrName>
                                        </p:attrNameLst>
                                      </p:cBhvr>
                                      <p:tavLst>
                                        <p:tav tm="0">
                                          <p:val>
                                            <p:fltVal val="0"/>
                                          </p:val>
                                        </p:tav>
                                        <p:tav tm="100000">
                                          <p:val>
                                            <p:strVal val="#ppt_h"/>
                                          </p:val>
                                        </p:tav>
                                      </p:tavLst>
                                    </p:anim>
                                    <p:animEffect transition="in" filter="fade">
                                      <p:cBhvr>
                                        <p:cTn id="68" dur="500"/>
                                        <p:tgtEl>
                                          <p:spTgt spid="54"/>
                                        </p:tgtEl>
                                      </p:cBhvr>
                                    </p:animEffect>
                                  </p:childTnLst>
                                </p:cTn>
                              </p:par>
                            </p:childTnLst>
                          </p:cTn>
                        </p:par>
                      </p:childTnLst>
                    </p:cTn>
                  </p:par>
                  <p:par>
                    <p:cTn id="69" fill="hold">
                      <p:stCondLst>
                        <p:cond delay="indefinite"/>
                      </p:stCondLst>
                      <p:childTnLst>
                        <p:par>
                          <p:cTn id="70" fill="hold">
                            <p:stCondLst>
                              <p:cond delay="0"/>
                            </p:stCondLst>
                            <p:childTnLst>
                              <p:par>
                                <p:cTn id="71" presetID="47" presetClass="entr" presetSubtype="0" fill="hold" grpId="0" nodeType="click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500"/>
                                        <p:tgtEl>
                                          <p:spTgt spid="42"/>
                                        </p:tgtEl>
                                      </p:cBhvr>
                                    </p:animEffect>
                                    <p:anim calcmode="lin" valueType="num">
                                      <p:cBhvr>
                                        <p:cTn id="74" dur="500" fill="hold"/>
                                        <p:tgtEl>
                                          <p:spTgt spid="42"/>
                                        </p:tgtEl>
                                        <p:attrNameLst>
                                          <p:attrName>ppt_x</p:attrName>
                                        </p:attrNameLst>
                                      </p:cBhvr>
                                      <p:tavLst>
                                        <p:tav tm="0">
                                          <p:val>
                                            <p:strVal val="#ppt_x"/>
                                          </p:val>
                                        </p:tav>
                                        <p:tav tm="100000">
                                          <p:val>
                                            <p:strVal val="#ppt_x"/>
                                          </p:val>
                                        </p:tav>
                                      </p:tavLst>
                                    </p:anim>
                                    <p:anim calcmode="lin" valueType="num">
                                      <p:cBhvr>
                                        <p:cTn id="75" dur="500" fill="hold"/>
                                        <p:tgtEl>
                                          <p:spTgt spid="42"/>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anim calcmode="lin" valueType="num">
                                      <p:cBhvr>
                                        <p:cTn id="79" dur="500" fill="hold"/>
                                        <p:tgtEl>
                                          <p:spTgt spid="43"/>
                                        </p:tgtEl>
                                        <p:attrNameLst>
                                          <p:attrName>ppt_x</p:attrName>
                                        </p:attrNameLst>
                                      </p:cBhvr>
                                      <p:tavLst>
                                        <p:tav tm="0">
                                          <p:val>
                                            <p:strVal val="#ppt_x"/>
                                          </p:val>
                                        </p:tav>
                                        <p:tav tm="100000">
                                          <p:val>
                                            <p:strVal val="#ppt_x"/>
                                          </p:val>
                                        </p:tav>
                                      </p:tavLst>
                                    </p:anim>
                                    <p:anim calcmode="lin" valueType="num">
                                      <p:cBhvr>
                                        <p:cTn id="80" dur="500" fill="hold"/>
                                        <p:tgtEl>
                                          <p:spTgt spid="43"/>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anim calcmode="lin" valueType="num">
                                      <p:cBhvr>
                                        <p:cTn id="84" dur="500" fill="hold"/>
                                        <p:tgtEl>
                                          <p:spTgt spid="45"/>
                                        </p:tgtEl>
                                        <p:attrNameLst>
                                          <p:attrName>ppt_x</p:attrName>
                                        </p:attrNameLst>
                                      </p:cBhvr>
                                      <p:tavLst>
                                        <p:tav tm="0">
                                          <p:val>
                                            <p:strVal val="#ppt_x"/>
                                          </p:val>
                                        </p:tav>
                                        <p:tav tm="100000">
                                          <p:val>
                                            <p:strVal val="#ppt_x"/>
                                          </p:val>
                                        </p:tav>
                                      </p:tavLst>
                                    </p:anim>
                                    <p:anim calcmode="lin" valueType="num">
                                      <p:cBhvr>
                                        <p:cTn id="85" dur="500" fill="hold"/>
                                        <p:tgtEl>
                                          <p:spTgt spid="45"/>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anim calcmode="lin" valueType="num">
                                      <p:cBhvr>
                                        <p:cTn id="89" dur="500" fill="hold"/>
                                        <p:tgtEl>
                                          <p:spTgt spid="46"/>
                                        </p:tgtEl>
                                        <p:attrNameLst>
                                          <p:attrName>ppt_x</p:attrName>
                                        </p:attrNameLst>
                                      </p:cBhvr>
                                      <p:tavLst>
                                        <p:tav tm="0">
                                          <p:val>
                                            <p:strVal val="#ppt_x"/>
                                          </p:val>
                                        </p:tav>
                                        <p:tav tm="100000">
                                          <p:val>
                                            <p:strVal val="#ppt_x"/>
                                          </p:val>
                                        </p:tav>
                                      </p:tavLst>
                                    </p:anim>
                                    <p:anim calcmode="lin" valueType="num">
                                      <p:cBhvr>
                                        <p:cTn id="90" dur="500" fill="hold"/>
                                        <p:tgtEl>
                                          <p:spTgt spid="46"/>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fade">
                                      <p:cBhvr>
                                        <p:cTn id="93" dur="500"/>
                                        <p:tgtEl>
                                          <p:spTgt spid="47"/>
                                        </p:tgtEl>
                                      </p:cBhvr>
                                    </p:animEffect>
                                    <p:anim calcmode="lin" valueType="num">
                                      <p:cBhvr>
                                        <p:cTn id="94" dur="500" fill="hold"/>
                                        <p:tgtEl>
                                          <p:spTgt spid="47"/>
                                        </p:tgtEl>
                                        <p:attrNameLst>
                                          <p:attrName>ppt_x</p:attrName>
                                        </p:attrNameLst>
                                      </p:cBhvr>
                                      <p:tavLst>
                                        <p:tav tm="0">
                                          <p:val>
                                            <p:strVal val="#ppt_x"/>
                                          </p:val>
                                        </p:tav>
                                        <p:tav tm="100000">
                                          <p:val>
                                            <p:strVal val="#ppt_x"/>
                                          </p:val>
                                        </p:tav>
                                      </p:tavLst>
                                    </p:anim>
                                    <p:anim calcmode="lin" valueType="num">
                                      <p:cBhvr>
                                        <p:cTn id="95" dur="500" fill="hold"/>
                                        <p:tgtEl>
                                          <p:spTgt spid="47"/>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fade">
                                      <p:cBhvr>
                                        <p:cTn id="98" dur="500"/>
                                        <p:tgtEl>
                                          <p:spTgt spid="48"/>
                                        </p:tgtEl>
                                      </p:cBhvr>
                                    </p:animEffect>
                                    <p:anim calcmode="lin" valueType="num">
                                      <p:cBhvr>
                                        <p:cTn id="99" dur="500" fill="hold"/>
                                        <p:tgtEl>
                                          <p:spTgt spid="48"/>
                                        </p:tgtEl>
                                        <p:attrNameLst>
                                          <p:attrName>ppt_x</p:attrName>
                                        </p:attrNameLst>
                                      </p:cBhvr>
                                      <p:tavLst>
                                        <p:tav tm="0">
                                          <p:val>
                                            <p:strVal val="#ppt_x"/>
                                          </p:val>
                                        </p:tav>
                                        <p:tav tm="100000">
                                          <p:val>
                                            <p:strVal val="#ppt_x"/>
                                          </p:val>
                                        </p:tav>
                                      </p:tavLst>
                                    </p:anim>
                                    <p:anim calcmode="lin" valueType="num">
                                      <p:cBhvr>
                                        <p:cTn id="100" dur="500" fill="hold"/>
                                        <p:tgtEl>
                                          <p:spTgt spid="48"/>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500"/>
                                        <p:tgtEl>
                                          <p:spTgt spid="49"/>
                                        </p:tgtEl>
                                      </p:cBhvr>
                                    </p:animEffect>
                                    <p:anim calcmode="lin" valueType="num">
                                      <p:cBhvr>
                                        <p:cTn id="104" dur="500" fill="hold"/>
                                        <p:tgtEl>
                                          <p:spTgt spid="49"/>
                                        </p:tgtEl>
                                        <p:attrNameLst>
                                          <p:attrName>ppt_x</p:attrName>
                                        </p:attrNameLst>
                                      </p:cBhvr>
                                      <p:tavLst>
                                        <p:tav tm="0">
                                          <p:val>
                                            <p:strVal val="#ppt_x"/>
                                          </p:val>
                                        </p:tav>
                                        <p:tav tm="100000">
                                          <p:val>
                                            <p:strVal val="#ppt_x"/>
                                          </p:val>
                                        </p:tav>
                                      </p:tavLst>
                                    </p:anim>
                                    <p:anim calcmode="lin" valueType="num">
                                      <p:cBhvr>
                                        <p:cTn id="105" dur="500" fill="hold"/>
                                        <p:tgtEl>
                                          <p:spTgt spid="49"/>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fade">
                                      <p:cBhvr>
                                        <p:cTn id="108" dur="500"/>
                                        <p:tgtEl>
                                          <p:spTgt spid="50"/>
                                        </p:tgtEl>
                                      </p:cBhvr>
                                    </p:animEffect>
                                    <p:anim calcmode="lin" valueType="num">
                                      <p:cBhvr>
                                        <p:cTn id="109" dur="500" fill="hold"/>
                                        <p:tgtEl>
                                          <p:spTgt spid="50"/>
                                        </p:tgtEl>
                                        <p:attrNameLst>
                                          <p:attrName>ppt_x</p:attrName>
                                        </p:attrNameLst>
                                      </p:cBhvr>
                                      <p:tavLst>
                                        <p:tav tm="0">
                                          <p:val>
                                            <p:strVal val="#ppt_x"/>
                                          </p:val>
                                        </p:tav>
                                        <p:tav tm="100000">
                                          <p:val>
                                            <p:strVal val="#ppt_x"/>
                                          </p:val>
                                        </p:tav>
                                      </p:tavLst>
                                    </p:anim>
                                    <p:anim calcmode="lin" valueType="num">
                                      <p:cBhvr>
                                        <p:cTn id="110" dur="500" fill="hold"/>
                                        <p:tgtEl>
                                          <p:spTgt spid="50"/>
                                        </p:tgtEl>
                                        <p:attrNameLst>
                                          <p:attrName>ppt_y</p:attrName>
                                        </p:attrNameLst>
                                      </p:cBhvr>
                                      <p:tavLst>
                                        <p:tav tm="0">
                                          <p:val>
                                            <p:strVal val="#ppt_y-.1"/>
                                          </p:val>
                                        </p:tav>
                                        <p:tav tm="100000">
                                          <p:val>
                                            <p:strVal val="#ppt_y"/>
                                          </p:val>
                                        </p:tav>
                                      </p:tavLst>
                                    </p:anim>
                                  </p:childTnLst>
                                </p:cTn>
                              </p:par>
                              <p:par>
                                <p:cTn id="111" presetID="47" presetClass="entr" presetSubtype="0" fill="hold" nodeType="with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500"/>
                                        <p:tgtEl>
                                          <p:spTgt spid="39"/>
                                        </p:tgtEl>
                                      </p:cBhvr>
                                    </p:animEffect>
                                    <p:anim calcmode="lin" valueType="num">
                                      <p:cBhvr>
                                        <p:cTn id="114" dur="500" fill="hold"/>
                                        <p:tgtEl>
                                          <p:spTgt spid="39"/>
                                        </p:tgtEl>
                                        <p:attrNameLst>
                                          <p:attrName>ppt_x</p:attrName>
                                        </p:attrNameLst>
                                      </p:cBhvr>
                                      <p:tavLst>
                                        <p:tav tm="0">
                                          <p:val>
                                            <p:strVal val="#ppt_x"/>
                                          </p:val>
                                        </p:tav>
                                        <p:tav tm="100000">
                                          <p:val>
                                            <p:strVal val="#ppt_x"/>
                                          </p:val>
                                        </p:tav>
                                      </p:tavLst>
                                    </p:anim>
                                    <p:anim calcmode="lin" valueType="num">
                                      <p:cBhvr>
                                        <p:cTn id="115" dur="500" fill="hold"/>
                                        <p:tgtEl>
                                          <p:spTgt spid="39"/>
                                        </p:tgtEl>
                                        <p:attrNameLst>
                                          <p:attrName>ppt_y</p:attrName>
                                        </p:attrNameLst>
                                      </p:cBhvr>
                                      <p:tavLst>
                                        <p:tav tm="0">
                                          <p:val>
                                            <p:strVal val="#ppt_y-.1"/>
                                          </p:val>
                                        </p:tav>
                                        <p:tav tm="100000">
                                          <p:val>
                                            <p:strVal val="#ppt_y"/>
                                          </p:val>
                                        </p:tav>
                                      </p:tavLst>
                                    </p:anim>
                                  </p:childTnLst>
                                </p:cTn>
                              </p:par>
                              <p:par>
                                <p:cTn id="116" presetID="47" presetClass="entr" presetSubtype="0" fill="hold" nodeType="withEffect">
                                  <p:stCondLst>
                                    <p:cond delay="0"/>
                                  </p:stCondLst>
                                  <p:childTnLst>
                                    <p:set>
                                      <p:cBhvr>
                                        <p:cTn id="117" dur="1" fill="hold">
                                          <p:stCondLst>
                                            <p:cond delay="0"/>
                                          </p:stCondLst>
                                        </p:cTn>
                                        <p:tgtEl>
                                          <p:spTgt spid="40"/>
                                        </p:tgtEl>
                                        <p:attrNameLst>
                                          <p:attrName>style.visibility</p:attrName>
                                        </p:attrNameLst>
                                      </p:cBhvr>
                                      <p:to>
                                        <p:strVal val="visible"/>
                                      </p:to>
                                    </p:set>
                                    <p:animEffect transition="in" filter="fade">
                                      <p:cBhvr>
                                        <p:cTn id="118" dur="500"/>
                                        <p:tgtEl>
                                          <p:spTgt spid="40"/>
                                        </p:tgtEl>
                                      </p:cBhvr>
                                    </p:animEffect>
                                    <p:anim calcmode="lin" valueType="num">
                                      <p:cBhvr>
                                        <p:cTn id="119" dur="500" fill="hold"/>
                                        <p:tgtEl>
                                          <p:spTgt spid="40"/>
                                        </p:tgtEl>
                                        <p:attrNameLst>
                                          <p:attrName>ppt_x</p:attrName>
                                        </p:attrNameLst>
                                      </p:cBhvr>
                                      <p:tavLst>
                                        <p:tav tm="0">
                                          <p:val>
                                            <p:strVal val="#ppt_x"/>
                                          </p:val>
                                        </p:tav>
                                        <p:tav tm="100000">
                                          <p:val>
                                            <p:strVal val="#ppt_x"/>
                                          </p:val>
                                        </p:tav>
                                      </p:tavLst>
                                    </p:anim>
                                    <p:anim calcmode="lin" valueType="num">
                                      <p:cBhvr>
                                        <p:cTn id="120" dur="500" fill="hold"/>
                                        <p:tgtEl>
                                          <p:spTgt spid="40"/>
                                        </p:tgtEl>
                                        <p:attrNameLst>
                                          <p:attrName>ppt_y</p:attrName>
                                        </p:attrNameLst>
                                      </p:cBhvr>
                                      <p:tavLst>
                                        <p:tav tm="0">
                                          <p:val>
                                            <p:strVal val="#ppt_y-.1"/>
                                          </p:val>
                                        </p:tav>
                                        <p:tav tm="100000">
                                          <p:val>
                                            <p:strVal val="#ppt_y"/>
                                          </p:val>
                                        </p:tav>
                                      </p:tavLst>
                                    </p:anim>
                                  </p:childTnLst>
                                </p:cTn>
                              </p:par>
                              <p:par>
                                <p:cTn id="121" presetID="47" presetClass="entr" presetSubtype="0" fill="hold" nodeType="withEffect">
                                  <p:stCondLst>
                                    <p:cond delay="0"/>
                                  </p:stCondLst>
                                  <p:childTnLst>
                                    <p:set>
                                      <p:cBhvr>
                                        <p:cTn id="122" dur="1" fill="hold">
                                          <p:stCondLst>
                                            <p:cond delay="0"/>
                                          </p:stCondLst>
                                        </p:cTn>
                                        <p:tgtEl>
                                          <p:spTgt spid="41"/>
                                        </p:tgtEl>
                                        <p:attrNameLst>
                                          <p:attrName>style.visibility</p:attrName>
                                        </p:attrNameLst>
                                      </p:cBhvr>
                                      <p:to>
                                        <p:strVal val="visible"/>
                                      </p:to>
                                    </p:set>
                                    <p:animEffect transition="in" filter="fade">
                                      <p:cBhvr>
                                        <p:cTn id="123" dur="500"/>
                                        <p:tgtEl>
                                          <p:spTgt spid="41"/>
                                        </p:tgtEl>
                                      </p:cBhvr>
                                    </p:animEffect>
                                    <p:anim calcmode="lin" valueType="num">
                                      <p:cBhvr>
                                        <p:cTn id="124" dur="500" fill="hold"/>
                                        <p:tgtEl>
                                          <p:spTgt spid="41"/>
                                        </p:tgtEl>
                                        <p:attrNameLst>
                                          <p:attrName>ppt_x</p:attrName>
                                        </p:attrNameLst>
                                      </p:cBhvr>
                                      <p:tavLst>
                                        <p:tav tm="0">
                                          <p:val>
                                            <p:strVal val="#ppt_x"/>
                                          </p:val>
                                        </p:tav>
                                        <p:tav tm="100000">
                                          <p:val>
                                            <p:strVal val="#ppt_x"/>
                                          </p:val>
                                        </p:tav>
                                      </p:tavLst>
                                    </p:anim>
                                    <p:anim calcmode="lin" valueType="num">
                                      <p:cBhvr>
                                        <p:cTn id="125" dur="500" fill="hold"/>
                                        <p:tgtEl>
                                          <p:spTgt spid="41"/>
                                        </p:tgtEl>
                                        <p:attrNameLst>
                                          <p:attrName>ppt_y</p:attrName>
                                        </p:attrNameLst>
                                      </p:cBhvr>
                                      <p:tavLst>
                                        <p:tav tm="0">
                                          <p:val>
                                            <p:strVal val="#ppt_y-.1"/>
                                          </p:val>
                                        </p:tav>
                                        <p:tav tm="100000">
                                          <p:val>
                                            <p:strVal val="#ppt_y"/>
                                          </p:val>
                                        </p:tav>
                                      </p:tavLst>
                                    </p:anim>
                                  </p:childTnLst>
                                </p:cTn>
                              </p:par>
                              <p:par>
                                <p:cTn id="126" presetID="47" presetClass="entr" presetSubtype="0" fill="hold" nodeType="withEffect">
                                  <p:stCondLst>
                                    <p:cond delay="0"/>
                                  </p:stCondLst>
                                  <p:childTnLst>
                                    <p:set>
                                      <p:cBhvr>
                                        <p:cTn id="127" dur="1" fill="hold">
                                          <p:stCondLst>
                                            <p:cond delay="0"/>
                                          </p:stCondLst>
                                        </p:cTn>
                                        <p:tgtEl>
                                          <p:spTgt spid="29"/>
                                        </p:tgtEl>
                                        <p:attrNameLst>
                                          <p:attrName>style.visibility</p:attrName>
                                        </p:attrNameLst>
                                      </p:cBhvr>
                                      <p:to>
                                        <p:strVal val="visible"/>
                                      </p:to>
                                    </p:set>
                                    <p:animEffect transition="in" filter="fade">
                                      <p:cBhvr>
                                        <p:cTn id="128" dur="500"/>
                                        <p:tgtEl>
                                          <p:spTgt spid="29"/>
                                        </p:tgtEl>
                                      </p:cBhvr>
                                    </p:animEffect>
                                    <p:anim calcmode="lin" valueType="num">
                                      <p:cBhvr>
                                        <p:cTn id="129" dur="500" fill="hold"/>
                                        <p:tgtEl>
                                          <p:spTgt spid="29"/>
                                        </p:tgtEl>
                                        <p:attrNameLst>
                                          <p:attrName>ppt_x</p:attrName>
                                        </p:attrNameLst>
                                      </p:cBhvr>
                                      <p:tavLst>
                                        <p:tav tm="0">
                                          <p:val>
                                            <p:strVal val="#ppt_x"/>
                                          </p:val>
                                        </p:tav>
                                        <p:tav tm="100000">
                                          <p:val>
                                            <p:strVal val="#ppt_x"/>
                                          </p:val>
                                        </p:tav>
                                      </p:tavLst>
                                    </p:anim>
                                    <p:anim calcmode="lin" valueType="num">
                                      <p:cBhvr>
                                        <p:cTn id="130"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0" grpId="0" animBg="1"/>
      <p:bldP spid="31" grpId="0" animBg="1"/>
      <p:bldP spid="32" grpId="0" animBg="1"/>
      <p:bldP spid="38" grpId="0" animBg="1"/>
      <p:bldP spid="42" grpId="0"/>
      <p:bldP spid="43" grpId="0"/>
      <p:bldP spid="45" grpId="0"/>
      <p:bldP spid="46" grpId="0"/>
      <p:bldP spid="47" grpId="0"/>
      <p:bldP spid="48" grpId="0"/>
      <p:bldP spid="49" grpId="0"/>
      <p:bldP spid="50" grpId="0"/>
      <p:bldP spid="51" grpId="0"/>
      <p:bldP spid="52" grpId="0"/>
      <p:bldP spid="53" grpId="0"/>
      <p:bldP spid="5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123659"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rgbClr val="030303"/>
                </a:solidFill>
              </a:rPr>
              <a:t>点击添加文本标题</a:t>
            </a:r>
            <a:endParaRPr lang="zh-CN" altLang="en-US" sz="2100" dirty="0">
              <a:solidFill>
                <a:srgbClr val="030303"/>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525" y="170931"/>
            <a:ext cx="1059180" cy="371075"/>
          </a:xfrm>
          <a:prstGeom prst="rect">
            <a:avLst/>
          </a:prstGeom>
        </p:spPr>
      </p:pic>
      <p:sp>
        <p:nvSpPr>
          <p:cNvPr id="33" name="Freeform 40"/>
          <p:cNvSpPr>
            <a:spLocks noEditPoints="1"/>
          </p:cNvSpPr>
          <p:nvPr/>
        </p:nvSpPr>
        <p:spPr bwMode="auto">
          <a:xfrm>
            <a:off x="416264" y="228723"/>
            <a:ext cx="198543" cy="392821"/>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00" tIns="45700" rIns="91400" bIns="45700" numCol="1" anchor="t" anchorCtr="0" compatLnSpc="1"/>
          <a:lstStyle/>
          <a:p>
            <a:endParaRPr lang="zh-CN" altLang="en-US"/>
          </a:p>
        </p:txBody>
      </p:sp>
      <p:cxnSp>
        <p:nvCxnSpPr>
          <p:cNvPr id="34" name="直接连接符 33"/>
          <p:cNvCxnSpPr/>
          <p:nvPr/>
        </p:nvCxnSpPr>
        <p:spPr bwMode="auto">
          <a:xfrm flipH="1">
            <a:off x="740090" y="617018"/>
            <a:ext cx="80343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p:cNvSpPr txBox="1"/>
          <p:nvPr/>
        </p:nvSpPr>
        <p:spPr>
          <a:xfrm>
            <a:off x="1275098" y="1237564"/>
            <a:ext cx="6696744" cy="923330"/>
          </a:xfrm>
          <a:prstGeom prst="rect">
            <a:avLst/>
          </a:prstGeom>
          <a:noFill/>
        </p:spPr>
        <p:txBody>
          <a:bodyPr wrap="square">
            <a:spAutoFit/>
          </a:bodyPr>
          <a:lstStyle>
            <a:defPPr>
              <a:defRPr lang="zh-CN"/>
            </a:defPPr>
            <a:lvl1pPr fontAlgn="auto">
              <a:lnSpc>
                <a:spcPct val="150000"/>
              </a:lnSpc>
              <a:spcBef>
                <a:spcPts val="0"/>
              </a:spcBef>
              <a:spcAft>
                <a:spcPts val="0"/>
              </a:spcAft>
              <a:defRPr sz="1200">
                <a:solidFill>
                  <a:schemeClr val="bg1"/>
                </a:solidFill>
                <a:latin typeface="+mn-ea"/>
              </a:defRPr>
            </a:lvl1pPr>
          </a:lstStyle>
          <a:p>
            <a:pPr marL="0" marR="0" lvl="0" indent="0" algn="just" defTabSz="913765"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lumMod val="50000"/>
                  </a:prstClr>
                </a:solidFill>
                <a:effectLst/>
                <a:uLnTx/>
                <a:uFillTx/>
                <a:latin typeface="宋体" panose="02010600030101010101" pitchFamily="2" charset="-122"/>
              </a:rPr>
              <a:t>发现问题是解决问题的先决条件，但仅仅满足有提出问题是不够的，提出问题的目的是为了有效解决问题。人生就是解决一些列问题的过程。个体克服生活、学习、实践中新的矛盾时的负责心里活动，其中主要是思维活动。教育心理学着重研究学生学习知识、应用知识中的问题解决。</a:t>
            </a:r>
            <a:endParaRPr kumimoji="0" lang="zh-CN" altLang="en-US" sz="1200" b="0" i="0" u="none" strike="noStrike" kern="0" cap="none" spc="0" normalizeH="0" baseline="0" noProof="0" dirty="0">
              <a:ln>
                <a:noFill/>
              </a:ln>
              <a:solidFill>
                <a:prstClr val="white">
                  <a:lumMod val="50000"/>
                </a:prstClr>
              </a:solidFill>
              <a:effectLst/>
              <a:uLnTx/>
              <a:uFillTx/>
              <a:latin typeface="宋体" panose="02010600030101010101" pitchFamily="2" charset="-122"/>
            </a:endParaRPr>
          </a:p>
        </p:txBody>
      </p:sp>
      <p:grpSp>
        <p:nvGrpSpPr>
          <p:cNvPr id="7" name="组合 6"/>
          <p:cNvGrpSpPr/>
          <p:nvPr/>
        </p:nvGrpSpPr>
        <p:grpSpPr>
          <a:xfrm>
            <a:off x="4276844" y="2239889"/>
            <a:ext cx="1960246" cy="1952514"/>
            <a:chOff x="4182586" y="2499742"/>
            <a:chExt cx="1960246" cy="1952514"/>
          </a:xfrm>
          <a:solidFill>
            <a:srgbClr val="030303"/>
          </a:solidFill>
        </p:grpSpPr>
        <p:grpSp>
          <p:nvGrpSpPr>
            <p:cNvPr id="8" name="组合 7"/>
            <p:cNvGrpSpPr/>
            <p:nvPr/>
          </p:nvGrpSpPr>
          <p:grpSpPr>
            <a:xfrm>
              <a:off x="4182586" y="2499742"/>
              <a:ext cx="1960246" cy="1952514"/>
              <a:chOff x="1050122" y="2474290"/>
              <a:chExt cx="1960246" cy="1952514"/>
            </a:xfrm>
            <a:grpFill/>
          </p:grpSpPr>
          <p:sp>
            <p:nvSpPr>
              <p:cNvPr id="10" name="Freeform 13"/>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11" name="Freeform 13"/>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12" name="矩形 11"/>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white"/>
                    </a:solidFill>
                    <a:effectLst/>
                    <a:uLnTx/>
                    <a:uFillTx/>
                  </a:rPr>
                  <a:t>提出假设</a:t>
                </a:r>
                <a:endParaRPr kumimoji="0" lang="zh-CN" altLang="en-US" sz="1600" b="1" i="0" u="none" strike="noStrike" kern="0" cap="none" spc="0" normalizeH="0" baseline="0" noProof="0" dirty="0" smtClean="0">
                  <a:ln>
                    <a:noFill/>
                  </a:ln>
                  <a:solidFill>
                    <a:prstClr val="white"/>
                  </a:solidFill>
                  <a:effectLst/>
                  <a:uLnTx/>
                  <a:uFillTx/>
                </a:endParaRPr>
              </a:p>
            </p:txBody>
          </p:sp>
        </p:grpSp>
        <p:sp>
          <p:nvSpPr>
            <p:cNvPr id="9" name="KSO_Shape"/>
            <p:cNvSpPr/>
            <p:nvPr/>
          </p:nvSpPr>
          <p:spPr bwMode="auto">
            <a:xfrm>
              <a:off x="5759981" y="4051963"/>
              <a:ext cx="266114" cy="227526"/>
            </a:xfrm>
            <a:custGeom>
              <a:avLst/>
              <a:gdLst>
                <a:gd name="T0" fmla="*/ 255281011 w 10900"/>
                <a:gd name="T1" fmla="*/ 255294707 h 9319"/>
                <a:gd name="T2" fmla="*/ 255281011 w 10900"/>
                <a:gd name="T3" fmla="*/ 255294707 h 9319"/>
                <a:gd name="T4" fmla="*/ 255281011 w 10900"/>
                <a:gd name="T5" fmla="*/ 255294707 h 9319"/>
                <a:gd name="T6" fmla="*/ 255281011 w 10900"/>
                <a:gd name="T7" fmla="*/ 255294707 h 9319"/>
                <a:gd name="T8" fmla="*/ 255281011 w 10900"/>
                <a:gd name="T9" fmla="*/ 255294707 h 9319"/>
                <a:gd name="T10" fmla="*/ 255281011 w 10900"/>
                <a:gd name="T11" fmla="*/ 255294707 h 9319"/>
                <a:gd name="T12" fmla="*/ 255281011 w 10900"/>
                <a:gd name="T13" fmla="*/ 255294707 h 9319"/>
                <a:gd name="T14" fmla="*/ 255281011 w 10900"/>
                <a:gd name="T15" fmla="*/ 255294707 h 9319"/>
                <a:gd name="T16" fmla="*/ 255281011 w 10900"/>
                <a:gd name="T17" fmla="*/ 255294707 h 9319"/>
                <a:gd name="T18" fmla="*/ 255281011 w 10900"/>
                <a:gd name="T19" fmla="*/ 255294707 h 9319"/>
                <a:gd name="T20" fmla="*/ 255281011 w 10900"/>
                <a:gd name="T21" fmla="*/ 255294707 h 9319"/>
                <a:gd name="T22" fmla="*/ 255281011 w 10900"/>
                <a:gd name="T23" fmla="*/ 255294707 h 9319"/>
                <a:gd name="T24" fmla="*/ 255281011 w 10900"/>
                <a:gd name="T25" fmla="*/ 255294707 h 9319"/>
                <a:gd name="T26" fmla="*/ 255281011 w 10900"/>
                <a:gd name="T27" fmla="*/ 255294707 h 9319"/>
                <a:gd name="T28" fmla="*/ 255281011 w 10900"/>
                <a:gd name="T29" fmla="*/ 255294707 h 9319"/>
                <a:gd name="T30" fmla="*/ 255281011 w 10900"/>
                <a:gd name="T31" fmla="*/ 255294707 h 9319"/>
                <a:gd name="T32" fmla="*/ 255281011 w 10900"/>
                <a:gd name="T33" fmla="*/ 255294707 h 9319"/>
                <a:gd name="T34" fmla="*/ 255281011 w 10900"/>
                <a:gd name="T35" fmla="*/ 255294707 h 9319"/>
                <a:gd name="T36" fmla="*/ 255281011 w 10900"/>
                <a:gd name="T37" fmla="*/ 255294707 h 9319"/>
                <a:gd name="T38" fmla="*/ 255281011 w 10900"/>
                <a:gd name="T39" fmla="*/ 255294707 h 9319"/>
                <a:gd name="T40" fmla="*/ 255281011 w 10900"/>
                <a:gd name="T41" fmla="*/ 255294707 h 9319"/>
                <a:gd name="T42" fmla="*/ 255281011 w 10900"/>
                <a:gd name="T43" fmla="*/ 255294707 h 9319"/>
                <a:gd name="T44" fmla="*/ 255281011 w 10900"/>
                <a:gd name="T45" fmla="*/ 255294707 h 9319"/>
                <a:gd name="T46" fmla="*/ 255281011 w 10900"/>
                <a:gd name="T47" fmla="*/ 255294707 h 9319"/>
                <a:gd name="T48" fmla="*/ 255281011 w 10900"/>
                <a:gd name="T49" fmla="*/ 255294707 h 9319"/>
                <a:gd name="T50" fmla="*/ 255281011 w 10900"/>
                <a:gd name="T51" fmla="*/ 255294707 h 9319"/>
                <a:gd name="T52" fmla="*/ 255281011 w 10900"/>
                <a:gd name="T53" fmla="*/ 255294707 h 9319"/>
                <a:gd name="T54" fmla="*/ 255281011 w 10900"/>
                <a:gd name="T55" fmla="*/ 255294707 h 9319"/>
                <a:gd name="T56" fmla="*/ 255281011 w 10900"/>
                <a:gd name="T57" fmla="*/ 255294707 h 9319"/>
                <a:gd name="T58" fmla="*/ 255281011 w 10900"/>
                <a:gd name="T59" fmla="*/ 255294707 h 9319"/>
                <a:gd name="T60" fmla="*/ 255281011 w 10900"/>
                <a:gd name="T61" fmla="*/ 255294707 h 9319"/>
                <a:gd name="T62" fmla="*/ 255281011 w 10900"/>
                <a:gd name="T63" fmla="*/ 255294707 h 9319"/>
                <a:gd name="T64" fmla="*/ 255281011 w 10900"/>
                <a:gd name="T65" fmla="*/ 255294707 h 9319"/>
                <a:gd name="T66" fmla="*/ 255281011 w 10900"/>
                <a:gd name="T67" fmla="*/ 255294707 h 9319"/>
                <a:gd name="T68" fmla="*/ 255281011 w 10900"/>
                <a:gd name="T69" fmla="*/ 255294707 h 9319"/>
                <a:gd name="T70" fmla="*/ 255281011 w 10900"/>
                <a:gd name="T71" fmla="*/ 255294707 h 9319"/>
                <a:gd name="T72" fmla="*/ 255281011 w 10900"/>
                <a:gd name="T73" fmla="*/ 255294707 h 9319"/>
                <a:gd name="T74" fmla="*/ 255281011 w 10900"/>
                <a:gd name="T75" fmla="*/ 255294707 h 9319"/>
                <a:gd name="T76" fmla="*/ 255281011 w 10900"/>
                <a:gd name="T77" fmla="*/ 255294707 h 9319"/>
                <a:gd name="T78" fmla="*/ 255281011 w 10900"/>
                <a:gd name="T79" fmla="*/ 255294707 h 9319"/>
                <a:gd name="T80" fmla="*/ 255281011 w 10900"/>
                <a:gd name="T81" fmla="*/ 255294707 h 9319"/>
                <a:gd name="T82" fmla="*/ 255281011 w 10900"/>
                <a:gd name="T83" fmla="*/ 255294707 h 9319"/>
                <a:gd name="T84" fmla="*/ 255281011 w 10900"/>
                <a:gd name="T85" fmla="*/ 255294707 h 9319"/>
                <a:gd name="T86" fmla="*/ 255281011 w 10900"/>
                <a:gd name="T87" fmla="*/ 255294707 h 9319"/>
                <a:gd name="T88" fmla="*/ 255281011 w 10900"/>
                <a:gd name="T89" fmla="*/ 255294707 h 9319"/>
                <a:gd name="T90" fmla="*/ 255281011 w 10900"/>
                <a:gd name="T91" fmla="*/ 255294707 h 9319"/>
                <a:gd name="T92" fmla="*/ 255281011 w 10900"/>
                <a:gd name="T93" fmla="*/ 255294707 h 9319"/>
                <a:gd name="T94" fmla="*/ 255281011 w 10900"/>
                <a:gd name="T95" fmla="*/ 255294707 h 9319"/>
                <a:gd name="T96" fmla="*/ 255281011 w 10900"/>
                <a:gd name="T97" fmla="*/ 255294707 h 9319"/>
                <a:gd name="T98" fmla="*/ 255281011 w 10900"/>
                <a:gd name="T99" fmla="*/ 255294707 h 9319"/>
                <a:gd name="T100" fmla="*/ 255281011 w 10900"/>
                <a:gd name="T101" fmla="*/ 255294707 h 9319"/>
                <a:gd name="T102" fmla="*/ 255281011 w 10900"/>
                <a:gd name="T103" fmla="*/ 255294707 h 9319"/>
                <a:gd name="T104" fmla="*/ 255281011 w 10900"/>
                <a:gd name="T105" fmla="*/ 255294707 h 9319"/>
                <a:gd name="T106" fmla="*/ 255281011 w 10900"/>
                <a:gd name="T107" fmla="*/ 255294707 h 9319"/>
                <a:gd name="T108" fmla="*/ 255281011 w 10900"/>
                <a:gd name="T109" fmla="*/ 255294707 h 9319"/>
                <a:gd name="T110" fmla="*/ 255281011 w 10900"/>
                <a:gd name="T111" fmla="*/ 255294707 h 9319"/>
                <a:gd name="T112" fmla="*/ 255281011 w 10900"/>
                <a:gd name="T113" fmla="*/ 255294707 h 9319"/>
                <a:gd name="T114" fmla="*/ 255281011 w 10900"/>
                <a:gd name="T115" fmla="*/ 255294707 h 9319"/>
                <a:gd name="T116" fmla="*/ 255281011 w 10900"/>
                <a:gd name="T117" fmla="*/ 255294707 h 9319"/>
                <a:gd name="T118" fmla="*/ 255281011 w 10900"/>
                <a:gd name="T119" fmla="*/ 255294707 h 9319"/>
                <a:gd name="T120" fmla="*/ 255281011 w 10900"/>
                <a:gd name="T121" fmla="*/ 255294707 h 9319"/>
                <a:gd name="T122" fmla="*/ 255281011 w 10900"/>
                <a:gd name="T123" fmla="*/ 255294707 h 931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900" h="9319">
                  <a:moveTo>
                    <a:pt x="776" y="0"/>
                  </a:moveTo>
                  <a:lnTo>
                    <a:pt x="796" y="0"/>
                  </a:lnTo>
                  <a:lnTo>
                    <a:pt x="904" y="2"/>
                  </a:lnTo>
                  <a:lnTo>
                    <a:pt x="1011" y="6"/>
                  </a:lnTo>
                  <a:lnTo>
                    <a:pt x="1117" y="13"/>
                  </a:lnTo>
                  <a:lnTo>
                    <a:pt x="1222" y="21"/>
                  </a:lnTo>
                  <a:lnTo>
                    <a:pt x="1327" y="33"/>
                  </a:lnTo>
                  <a:lnTo>
                    <a:pt x="1431" y="46"/>
                  </a:lnTo>
                  <a:lnTo>
                    <a:pt x="1535" y="62"/>
                  </a:lnTo>
                  <a:lnTo>
                    <a:pt x="1637" y="80"/>
                  </a:lnTo>
                  <a:lnTo>
                    <a:pt x="1738" y="100"/>
                  </a:lnTo>
                  <a:lnTo>
                    <a:pt x="1840" y="123"/>
                  </a:lnTo>
                  <a:lnTo>
                    <a:pt x="1940" y="148"/>
                  </a:lnTo>
                  <a:lnTo>
                    <a:pt x="2039" y="175"/>
                  </a:lnTo>
                  <a:lnTo>
                    <a:pt x="2137" y="203"/>
                  </a:lnTo>
                  <a:lnTo>
                    <a:pt x="2235" y="234"/>
                  </a:lnTo>
                  <a:lnTo>
                    <a:pt x="2331" y="267"/>
                  </a:lnTo>
                  <a:lnTo>
                    <a:pt x="2427" y="303"/>
                  </a:lnTo>
                  <a:lnTo>
                    <a:pt x="2522" y="339"/>
                  </a:lnTo>
                  <a:lnTo>
                    <a:pt x="2615" y="379"/>
                  </a:lnTo>
                  <a:lnTo>
                    <a:pt x="2708" y="420"/>
                  </a:lnTo>
                  <a:lnTo>
                    <a:pt x="2800" y="464"/>
                  </a:lnTo>
                  <a:lnTo>
                    <a:pt x="2890" y="508"/>
                  </a:lnTo>
                  <a:lnTo>
                    <a:pt x="2980" y="556"/>
                  </a:lnTo>
                  <a:lnTo>
                    <a:pt x="3068" y="604"/>
                  </a:lnTo>
                  <a:lnTo>
                    <a:pt x="3155" y="655"/>
                  </a:lnTo>
                  <a:lnTo>
                    <a:pt x="3240" y="707"/>
                  </a:lnTo>
                  <a:lnTo>
                    <a:pt x="3326" y="762"/>
                  </a:lnTo>
                  <a:lnTo>
                    <a:pt x="3408" y="817"/>
                  </a:lnTo>
                  <a:lnTo>
                    <a:pt x="3490" y="875"/>
                  </a:lnTo>
                  <a:lnTo>
                    <a:pt x="3572" y="935"/>
                  </a:lnTo>
                  <a:lnTo>
                    <a:pt x="3651" y="996"/>
                  </a:lnTo>
                  <a:lnTo>
                    <a:pt x="3729" y="1059"/>
                  </a:lnTo>
                  <a:lnTo>
                    <a:pt x="3805" y="1123"/>
                  </a:lnTo>
                  <a:lnTo>
                    <a:pt x="3881" y="1189"/>
                  </a:lnTo>
                  <a:lnTo>
                    <a:pt x="3954" y="1256"/>
                  </a:lnTo>
                  <a:lnTo>
                    <a:pt x="4027" y="1325"/>
                  </a:lnTo>
                  <a:lnTo>
                    <a:pt x="4098" y="1396"/>
                  </a:lnTo>
                  <a:lnTo>
                    <a:pt x="4167" y="1468"/>
                  </a:lnTo>
                  <a:lnTo>
                    <a:pt x="4234" y="1542"/>
                  </a:lnTo>
                  <a:lnTo>
                    <a:pt x="4301" y="1616"/>
                  </a:lnTo>
                  <a:lnTo>
                    <a:pt x="4366" y="1693"/>
                  </a:lnTo>
                  <a:lnTo>
                    <a:pt x="4429" y="1771"/>
                  </a:lnTo>
                  <a:lnTo>
                    <a:pt x="4490" y="1850"/>
                  </a:lnTo>
                  <a:lnTo>
                    <a:pt x="4550" y="1931"/>
                  </a:lnTo>
                  <a:lnTo>
                    <a:pt x="4608" y="2013"/>
                  </a:lnTo>
                  <a:lnTo>
                    <a:pt x="4664" y="2095"/>
                  </a:lnTo>
                  <a:lnTo>
                    <a:pt x="4719" y="2179"/>
                  </a:lnTo>
                  <a:lnTo>
                    <a:pt x="4772" y="2266"/>
                  </a:lnTo>
                  <a:lnTo>
                    <a:pt x="4823" y="2352"/>
                  </a:lnTo>
                  <a:lnTo>
                    <a:pt x="4872" y="2440"/>
                  </a:lnTo>
                  <a:lnTo>
                    <a:pt x="4920" y="2530"/>
                  </a:lnTo>
                  <a:lnTo>
                    <a:pt x="4965" y="2620"/>
                  </a:lnTo>
                  <a:lnTo>
                    <a:pt x="5009" y="2711"/>
                  </a:lnTo>
                  <a:lnTo>
                    <a:pt x="5050" y="2803"/>
                  </a:lnTo>
                  <a:lnTo>
                    <a:pt x="5089" y="2897"/>
                  </a:lnTo>
                  <a:lnTo>
                    <a:pt x="5127" y="2991"/>
                  </a:lnTo>
                  <a:lnTo>
                    <a:pt x="5162" y="3087"/>
                  </a:lnTo>
                  <a:lnTo>
                    <a:pt x="5196" y="3183"/>
                  </a:lnTo>
                  <a:lnTo>
                    <a:pt x="5227" y="3280"/>
                  </a:lnTo>
                  <a:lnTo>
                    <a:pt x="5257" y="3378"/>
                  </a:lnTo>
                  <a:lnTo>
                    <a:pt x="5284" y="3478"/>
                  </a:lnTo>
                  <a:lnTo>
                    <a:pt x="5309" y="3578"/>
                  </a:lnTo>
                  <a:lnTo>
                    <a:pt x="5332" y="3679"/>
                  </a:lnTo>
                  <a:lnTo>
                    <a:pt x="5353" y="3781"/>
                  </a:lnTo>
                  <a:lnTo>
                    <a:pt x="5371" y="3882"/>
                  </a:lnTo>
                  <a:lnTo>
                    <a:pt x="8249" y="3882"/>
                  </a:lnTo>
                  <a:lnTo>
                    <a:pt x="7100" y="2733"/>
                  </a:lnTo>
                  <a:lnTo>
                    <a:pt x="7073" y="2705"/>
                  </a:lnTo>
                  <a:lnTo>
                    <a:pt x="7047" y="2675"/>
                  </a:lnTo>
                  <a:lnTo>
                    <a:pt x="7023" y="2643"/>
                  </a:lnTo>
                  <a:lnTo>
                    <a:pt x="7000" y="2613"/>
                  </a:lnTo>
                  <a:lnTo>
                    <a:pt x="6980" y="2579"/>
                  </a:lnTo>
                  <a:lnTo>
                    <a:pt x="6961" y="2546"/>
                  </a:lnTo>
                  <a:lnTo>
                    <a:pt x="6945" y="2512"/>
                  </a:lnTo>
                  <a:lnTo>
                    <a:pt x="6929" y="2476"/>
                  </a:lnTo>
                  <a:lnTo>
                    <a:pt x="6916" y="2442"/>
                  </a:lnTo>
                  <a:lnTo>
                    <a:pt x="6905" y="2405"/>
                  </a:lnTo>
                  <a:lnTo>
                    <a:pt x="6895" y="2370"/>
                  </a:lnTo>
                  <a:lnTo>
                    <a:pt x="6887" y="2333"/>
                  </a:lnTo>
                  <a:lnTo>
                    <a:pt x="6881" y="2297"/>
                  </a:lnTo>
                  <a:lnTo>
                    <a:pt x="6876" y="2259"/>
                  </a:lnTo>
                  <a:lnTo>
                    <a:pt x="6874" y="2222"/>
                  </a:lnTo>
                  <a:lnTo>
                    <a:pt x="6873" y="2184"/>
                  </a:lnTo>
                  <a:lnTo>
                    <a:pt x="6874" y="2147"/>
                  </a:lnTo>
                  <a:lnTo>
                    <a:pt x="6876" y="2110"/>
                  </a:lnTo>
                  <a:lnTo>
                    <a:pt x="6881" y="2073"/>
                  </a:lnTo>
                  <a:lnTo>
                    <a:pt x="6887" y="2036"/>
                  </a:lnTo>
                  <a:lnTo>
                    <a:pt x="6895" y="2000"/>
                  </a:lnTo>
                  <a:lnTo>
                    <a:pt x="6905" y="1963"/>
                  </a:lnTo>
                  <a:lnTo>
                    <a:pt x="6916" y="1927"/>
                  </a:lnTo>
                  <a:lnTo>
                    <a:pt x="6929" y="1892"/>
                  </a:lnTo>
                  <a:lnTo>
                    <a:pt x="6945" y="1858"/>
                  </a:lnTo>
                  <a:lnTo>
                    <a:pt x="6961" y="1823"/>
                  </a:lnTo>
                  <a:lnTo>
                    <a:pt x="6980" y="1789"/>
                  </a:lnTo>
                  <a:lnTo>
                    <a:pt x="7000" y="1757"/>
                  </a:lnTo>
                  <a:lnTo>
                    <a:pt x="7023" y="1725"/>
                  </a:lnTo>
                  <a:lnTo>
                    <a:pt x="7047" y="1694"/>
                  </a:lnTo>
                  <a:lnTo>
                    <a:pt x="7073" y="1665"/>
                  </a:lnTo>
                  <a:lnTo>
                    <a:pt x="7100" y="1635"/>
                  </a:lnTo>
                  <a:lnTo>
                    <a:pt x="7128" y="1608"/>
                  </a:lnTo>
                  <a:lnTo>
                    <a:pt x="7158" y="1582"/>
                  </a:lnTo>
                  <a:lnTo>
                    <a:pt x="7190" y="1558"/>
                  </a:lnTo>
                  <a:lnTo>
                    <a:pt x="7222" y="1536"/>
                  </a:lnTo>
                  <a:lnTo>
                    <a:pt x="7254" y="1516"/>
                  </a:lnTo>
                  <a:lnTo>
                    <a:pt x="7287" y="1498"/>
                  </a:lnTo>
                  <a:lnTo>
                    <a:pt x="7321" y="1480"/>
                  </a:lnTo>
                  <a:lnTo>
                    <a:pt x="7357" y="1466"/>
                  </a:lnTo>
                  <a:lnTo>
                    <a:pt x="7391" y="1452"/>
                  </a:lnTo>
                  <a:lnTo>
                    <a:pt x="7428" y="1441"/>
                  </a:lnTo>
                  <a:lnTo>
                    <a:pt x="7463" y="1432"/>
                  </a:lnTo>
                  <a:lnTo>
                    <a:pt x="7500" y="1423"/>
                  </a:lnTo>
                  <a:lnTo>
                    <a:pt x="7537" y="1417"/>
                  </a:lnTo>
                  <a:lnTo>
                    <a:pt x="7574" y="1413"/>
                  </a:lnTo>
                  <a:lnTo>
                    <a:pt x="7611" y="1410"/>
                  </a:lnTo>
                  <a:lnTo>
                    <a:pt x="7649" y="1409"/>
                  </a:lnTo>
                  <a:lnTo>
                    <a:pt x="7686" y="1410"/>
                  </a:lnTo>
                  <a:lnTo>
                    <a:pt x="7724" y="1413"/>
                  </a:lnTo>
                  <a:lnTo>
                    <a:pt x="7760" y="1417"/>
                  </a:lnTo>
                  <a:lnTo>
                    <a:pt x="7797" y="1423"/>
                  </a:lnTo>
                  <a:lnTo>
                    <a:pt x="7834" y="1432"/>
                  </a:lnTo>
                  <a:lnTo>
                    <a:pt x="7870" y="1441"/>
                  </a:lnTo>
                  <a:lnTo>
                    <a:pt x="7906" y="1452"/>
                  </a:lnTo>
                  <a:lnTo>
                    <a:pt x="7941" y="1466"/>
                  </a:lnTo>
                  <a:lnTo>
                    <a:pt x="7976" y="1480"/>
                  </a:lnTo>
                  <a:lnTo>
                    <a:pt x="8010" y="1498"/>
                  </a:lnTo>
                  <a:lnTo>
                    <a:pt x="8044" y="1516"/>
                  </a:lnTo>
                  <a:lnTo>
                    <a:pt x="8076" y="1536"/>
                  </a:lnTo>
                  <a:lnTo>
                    <a:pt x="8108" y="1558"/>
                  </a:lnTo>
                  <a:lnTo>
                    <a:pt x="8139" y="1582"/>
                  </a:lnTo>
                  <a:lnTo>
                    <a:pt x="8169" y="1608"/>
                  </a:lnTo>
                  <a:lnTo>
                    <a:pt x="8198" y="1635"/>
                  </a:lnTo>
                  <a:lnTo>
                    <a:pt x="10641" y="4078"/>
                  </a:lnTo>
                  <a:lnTo>
                    <a:pt x="10658" y="4093"/>
                  </a:lnTo>
                  <a:lnTo>
                    <a:pt x="10674" y="4110"/>
                  </a:lnTo>
                  <a:lnTo>
                    <a:pt x="10698" y="4134"/>
                  </a:lnTo>
                  <a:lnTo>
                    <a:pt x="10720" y="4160"/>
                  </a:lnTo>
                  <a:lnTo>
                    <a:pt x="10742" y="4186"/>
                  </a:lnTo>
                  <a:lnTo>
                    <a:pt x="10762" y="4214"/>
                  </a:lnTo>
                  <a:lnTo>
                    <a:pt x="10779" y="4241"/>
                  </a:lnTo>
                  <a:lnTo>
                    <a:pt x="10797" y="4269"/>
                  </a:lnTo>
                  <a:lnTo>
                    <a:pt x="10813" y="4299"/>
                  </a:lnTo>
                  <a:lnTo>
                    <a:pt x="10828" y="4328"/>
                  </a:lnTo>
                  <a:lnTo>
                    <a:pt x="10841" y="4358"/>
                  </a:lnTo>
                  <a:lnTo>
                    <a:pt x="10853" y="4389"/>
                  </a:lnTo>
                  <a:lnTo>
                    <a:pt x="10863" y="4420"/>
                  </a:lnTo>
                  <a:lnTo>
                    <a:pt x="10873" y="4450"/>
                  </a:lnTo>
                  <a:lnTo>
                    <a:pt x="10880" y="4482"/>
                  </a:lnTo>
                  <a:lnTo>
                    <a:pt x="10887" y="4514"/>
                  </a:lnTo>
                  <a:lnTo>
                    <a:pt x="10892" y="4546"/>
                  </a:lnTo>
                  <a:lnTo>
                    <a:pt x="10897" y="4578"/>
                  </a:lnTo>
                  <a:lnTo>
                    <a:pt x="10897" y="4581"/>
                  </a:lnTo>
                  <a:lnTo>
                    <a:pt x="10897" y="4584"/>
                  </a:lnTo>
                  <a:lnTo>
                    <a:pt x="10897" y="4585"/>
                  </a:lnTo>
                  <a:lnTo>
                    <a:pt x="10897" y="4586"/>
                  </a:lnTo>
                  <a:lnTo>
                    <a:pt x="10897" y="4588"/>
                  </a:lnTo>
                  <a:lnTo>
                    <a:pt x="10897" y="4589"/>
                  </a:lnTo>
                  <a:lnTo>
                    <a:pt x="10898" y="4589"/>
                  </a:lnTo>
                  <a:lnTo>
                    <a:pt x="10898" y="4591"/>
                  </a:lnTo>
                  <a:lnTo>
                    <a:pt x="10898" y="4592"/>
                  </a:lnTo>
                  <a:lnTo>
                    <a:pt x="10898" y="4594"/>
                  </a:lnTo>
                  <a:lnTo>
                    <a:pt x="10898" y="4601"/>
                  </a:lnTo>
                  <a:lnTo>
                    <a:pt x="10898" y="4602"/>
                  </a:lnTo>
                  <a:lnTo>
                    <a:pt x="10899" y="4604"/>
                  </a:lnTo>
                  <a:lnTo>
                    <a:pt x="10899" y="4605"/>
                  </a:lnTo>
                  <a:lnTo>
                    <a:pt x="10899" y="4607"/>
                  </a:lnTo>
                  <a:lnTo>
                    <a:pt x="10899" y="4608"/>
                  </a:lnTo>
                  <a:lnTo>
                    <a:pt x="10899" y="4610"/>
                  </a:lnTo>
                  <a:lnTo>
                    <a:pt x="10899" y="4611"/>
                  </a:lnTo>
                  <a:lnTo>
                    <a:pt x="10899" y="4613"/>
                  </a:lnTo>
                  <a:lnTo>
                    <a:pt x="10899" y="4614"/>
                  </a:lnTo>
                  <a:lnTo>
                    <a:pt x="10899" y="4615"/>
                  </a:lnTo>
                  <a:lnTo>
                    <a:pt x="10899" y="4616"/>
                  </a:lnTo>
                  <a:lnTo>
                    <a:pt x="10899" y="4617"/>
                  </a:lnTo>
                  <a:lnTo>
                    <a:pt x="10899" y="4618"/>
                  </a:lnTo>
                  <a:lnTo>
                    <a:pt x="10899" y="4620"/>
                  </a:lnTo>
                  <a:lnTo>
                    <a:pt x="10900" y="4621"/>
                  </a:lnTo>
                  <a:lnTo>
                    <a:pt x="10900" y="4623"/>
                  </a:lnTo>
                  <a:lnTo>
                    <a:pt x="10900" y="4640"/>
                  </a:lnTo>
                  <a:lnTo>
                    <a:pt x="10900" y="4641"/>
                  </a:lnTo>
                  <a:lnTo>
                    <a:pt x="10900" y="4659"/>
                  </a:lnTo>
                  <a:lnTo>
                    <a:pt x="10900" y="4660"/>
                  </a:lnTo>
                  <a:lnTo>
                    <a:pt x="10900" y="4672"/>
                  </a:lnTo>
                  <a:lnTo>
                    <a:pt x="10900" y="4676"/>
                  </a:lnTo>
                  <a:lnTo>
                    <a:pt x="10900" y="4679"/>
                  </a:lnTo>
                  <a:lnTo>
                    <a:pt x="10900" y="4695"/>
                  </a:lnTo>
                  <a:lnTo>
                    <a:pt x="10898" y="4731"/>
                  </a:lnTo>
                  <a:lnTo>
                    <a:pt x="10893" y="4765"/>
                  </a:lnTo>
                  <a:lnTo>
                    <a:pt x="10888" y="4801"/>
                  </a:lnTo>
                  <a:lnTo>
                    <a:pt x="10881" y="4835"/>
                  </a:lnTo>
                  <a:lnTo>
                    <a:pt x="10872" y="4869"/>
                  </a:lnTo>
                  <a:lnTo>
                    <a:pt x="10862" y="4902"/>
                  </a:lnTo>
                  <a:lnTo>
                    <a:pt x="10850" y="4937"/>
                  </a:lnTo>
                  <a:lnTo>
                    <a:pt x="10837" y="4970"/>
                  </a:lnTo>
                  <a:lnTo>
                    <a:pt x="10822" y="5002"/>
                  </a:lnTo>
                  <a:lnTo>
                    <a:pt x="10805" y="5034"/>
                  </a:lnTo>
                  <a:lnTo>
                    <a:pt x="10788" y="5065"/>
                  </a:lnTo>
                  <a:lnTo>
                    <a:pt x="10768" y="5095"/>
                  </a:lnTo>
                  <a:lnTo>
                    <a:pt x="10746" y="5125"/>
                  </a:lnTo>
                  <a:lnTo>
                    <a:pt x="10724" y="5155"/>
                  </a:lnTo>
                  <a:lnTo>
                    <a:pt x="10700" y="5182"/>
                  </a:lnTo>
                  <a:lnTo>
                    <a:pt x="10674" y="5209"/>
                  </a:lnTo>
                  <a:lnTo>
                    <a:pt x="10659" y="5224"/>
                  </a:lnTo>
                  <a:lnTo>
                    <a:pt x="10643" y="5239"/>
                  </a:lnTo>
                  <a:lnTo>
                    <a:pt x="8198" y="7683"/>
                  </a:lnTo>
                  <a:lnTo>
                    <a:pt x="8169" y="7711"/>
                  </a:lnTo>
                  <a:lnTo>
                    <a:pt x="8139" y="7737"/>
                  </a:lnTo>
                  <a:lnTo>
                    <a:pt x="8108" y="7760"/>
                  </a:lnTo>
                  <a:lnTo>
                    <a:pt x="8076" y="7783"/>
                  </a:lnTo>
                  <a:lnTo>
                    <a:pt x="8044" y="7803"/>
                  </a:lnTo>
                  <a:lnTo>
                    <a:pt x="8010" y="7821"/>
                  </a:lnTo>
                  <a:lnTo>
                    <a:pt x="7976" y="7838"/>
                  </a:lnTo>
                  <a:lnTo>
                    <a:pt x="7941" y="7853"/>
                  </a:lnTo>
                  <a:lnTo>
                    <a:pt x="7906" y="7867"/>
                  </a:lnTo>
                  <a:lnTo>
                    <a:pt x="7870" y="7878"/>
                  </a:lnTo>
                  <a:lnTo>
                    <a:pt x="7834" y="7888"/>
                  </a:lnTo>
                  <a:lnTo>
                    <a:pt x="7797" y="7895"/>
                  </a:lnTo>
                  <a:lnTo>
                    <a:pt x="7760" y="7902"/>
                  </a:lnTo>
                  <a:lnTo>
                    <a:pt x="7724" y="7906"/>
                  </a:lnTo>
                  <a:lnTo>
                    <a:pt x="7686" y="7908"/>
                  </a:lnTo>
                  <a:lnTo>
                    <a:pt x="7649" y="7909"/>
                  </a:lnTo>
                  <a:lnTo>
                    <a:pt x="7611" y="7908"/>
                  </a:lnTo>
                  <a:lnTo>
                    <a:pt x="7574" y="7906"/>
                  </a:lnTo>
                  <a:lnTo>
                    <a:pt x="7537" y="7902"/>
                  </a:lnTo>
                  <a:lnTo>
                    <a:pt x="7500" y="7895"/>
                  </a:lnTo>
                  <a:lnTo>
                    <a:pt x="7463" y="7888"/>
                  </a:lnTo>
                  <a:lnTo>
                    <a:pt x="7428" y="7878"/>
                  </a:lnTo>
                  <a:lnTo>
                    <a:pt x="7391" y="7867"/>
                  </a:lnTo>
                  <a:lnTo>
                    <a:pt x="7357" y="7853"/>
                  </a:lnTo>
                  <a:lnTo>
                    <a:pt x="7321" y="7838"/>
                  </a:lnTo>
                  <a:lnTo>
                    <a:pt x="7287" y="7821"/>
                  </a:lnTo>
                  <a:lnTo>
                    <a:pt x="7254" y="7803"/>
                  </a:lnTo>
                  <a:lnTo>
                    <a:pt x="7222" y="7783"/>
                  </a:lnTo>
                  <a:lnTo>
                    <a:pt x="7190" y="7760"/>
                  </a:lnTo>
                  <a:lnTo>
                    <a:pt x="7158" y="7737"/>
                  </a:lnTo>
                  <a:lnTo>
                    <a:pt x="7128" y="7711"/>
                  </a:lnTo>
                  <a:lnTo>
                    <a:pt x="7100" y="7683"/>
                  </a:lnTo>
                  <a:lnTo>
                    <a:pt x="7073" y="7654"/>
                  </a:lnTo>
                  <a:lnTo>
                    <a:pt x="7047" y="7624"/>
                  </a:lnTo>
                  <a:lnTo>
                    <a:pt x="7023" y="7593"/>
                  </a:lnTo>
                  <a:lnTo>
                    <a:pt x="7000" y="7562"/>
                  </a:lnTo>
                  <a:lnTo>
                    <a:pt x="6980" y="7530"/>
                  </a:lnTo>
                  <a:lnTo>
                    <a:pt x="6961" y="7495"/>
                  </a:lnTo>
                  <a:lnTo>
                    <a:pt x="6945" y="7461"/>
                  </a:lnTo>
                  <a:lnTo>
                    <a:pt x="6929" y="7427"/>
                  </a:lnTo>
                  <a:lnTo>
                    <a:pt x="6916" y="7391"/>
                  </a:lnTo>
                  <a:lnTo>
                    <a:pt x="6905" y="7356"/>
                  </a:lnTo>
                  <a:lnTo>
                    <a:pt x="6895" y="7319"/>
                  </a:lnTo>
                  <a:lnTo>
                    <a:pt x="6887" y="7282"/>
                  </a:lnTo>
                  <a:lnTo>
                    <a:pt x="6881" y="7246"/>
                  </a:lnTo>
                  <a:lnTo>
                    <a:pt x="6876" y="7209"/>
                  </a:lnTo>
                  <a:lnTo>
                    <a:pt x="6874" y="7171"/>
                  </a:lnTo>
                  <a:lnTo>
                    <a:pt x="6873" y="7134"/>
                  </a:lnTo>
                  <a:lnTo>
                    <a:pt x="6874" y="7096"/>
                  </a:lnTo>
                  <a:lnTo>
                    <a:pt x="6876" y="7060"/>
                  </a:lnTo>
                  <a:lnTo>
                    <a:pt x="6881" y="7022"/>
                  </a:lnTo>
                  <a:lnTo>
                    <a:pt x="6887" y="6985"/>
                  </a:lnTo>
                  <a:lnTo>
                    <a:pt x="6895" y="6949"/>
                  </a:lnTo>
                  <a:lnTo>
                    <a:pt x="6905" y="6913"/>
                  </a:lnTo>
                  <a:lnTo>
                    <a:pt x="6916" y="6876"/>
                  </a:lnTo>
                  <a:lnTo>
                    <a:pt x="6929" y="6842"/>
                  </a:lnTo>
                  <a:lnTo>
                    <a:pt x="6945" y="6807"/>
                  </a:lnTo>
                  <a:lnTo>
                    <a:pt x="6961" y="6772"/>
                  </a:lnTo>
                  <a:lnTo>
                    <a:pt x="6980" y="6739"/>
                  </a:lnTo>
                  <a:lnTo>
                    <a:pt x="7000" y="6706"/>
                  </a:lnTo>
                  <a:lnTo>
                    <a:pt x="7023" y="6675"/>
                  </a:lnTo>
                  <a:lnTo>
                    <a:pt x="7047" y="6643"/>
                  </a:lnTo>
                  <a:lnTo>
                    <a:pt x="7073" y="6614"/>
                  </a:lnTo>
                  <a:lnTo>
                    <a:pt x="7100" y="6585"/>
                  </a:lnTo>
                  <a:lnTo>
                    <a:pt x="8249" y="5436"/>
                  </a:lnTo>
                  <a:lnTo>
                    <a:pt x="5371" y="5436"/>
                  </a:lnTo>
                  <a:lnTo>
                    <a:pt x="5353" y="5539"/>
                  </a:lnTo>
                  <a:lnTo>
                    <a:pt x="5332" y="5641"/>
                  </a:lnTo>
                  <a:lnTo>
                    <a:pt x="5309" y="5741"/>
                  </a:lnTo>
                  <a:lnTo>
                    <a:pt x="5283" y="5842"/>
                  </a:lnTo>
                  <a:lnTo>
                    <a:pt x="5256" y="5941"/>
                  </a:lnTo>
                  <a:lnTo>
                    <a:pt x="5226" y="6040"/>
                  </a:lnTo>
                  <a:lnTo>
                    <a:pt x="5196" y="6138"/>
                  </a:lnTo>
                  <a:lnTo>
                    <a:pt x="5161" y="6234"/>
                  </a:lnTo>
                  <a:lnTo>
                    <a:pt x="5126" y="6330"/>
                  </a:lnTo>
                  <a:lnTo>
                    <a:pt x="5088" y="6424"/>
                  </a:lnTo>
                  <a:lnTo>
                    <a:pt x="5049" y="6518"/>
                  </a:lnTo>
                  <a:lnTo>
                    <a:pt x="5006" y="6611"/>
                  </a:lnTo>
                  <a:lnTo>
                    <a:pt x="4962" y="6702"/>
                  </a:lnTo>
                  <a:lnTo>
                    <a:pt x="4917" y="6794"/>
                  </a:lnTo>
                  <a:lnTo>
                    <a:pt x="4870" y="6882"/>
                  </a:lnTo>
                  <a:lnTo>
                    <a:pt x="4820" y="6970"/>
                  </a:lnTo>
                  <a:lnTo>
                    <a:pt x="4769" y="7057"/>
                  </a:lnTo>
                  <a:lnTo>
                    <a:pt x="4716" y="7143"/>
                  </a:lnTo>
                  <a:lnTo>
                    <a:pt x="4662" y="7228"/>
                  </a:lnTo>
                  <a:lnTo>
                    <a:pt x="4605" y="7311"/>
                  </a:lnTo>
                  <a:lnTo>
                    <a:pt x="4547" y="7394"/>
                  </a:lnTo>
                  <a:lnTo>
                    <a:pt x="4487" y="7474"/>
                  </a:lnTo>
                  <a:lnTo>
                    <a:pt x="4425" y="7553"/>
                  </a:lnTo>
                  <a:lnTo>
                    <a:pt x="4361" y="7631"/>
                  </a:lnTo>
                  <a:lnTo>
                    <a:pt x="4296" y="7707"/>
                  </a:lnTo>
                  <a:lnTo>
                    <a:pt x="4230" y="7783"/>
                  </a:lnTo>
                  <a:lnTo>
                    <a:pt x="4161" y="7856"/>
                  </a:lnTo>
                  <a:lnTo>
                    <a:pt x="4091" y="7928"/>
                  </a:lnTo>
                  <a:lnTo>
                    <a:pt x="4020" y="7999"/>
                  </a:lnTo>
                  <a:lnTo>
                    <a:pt x="3948" y="8068"/>
                  </a:lnTo>
                  <a:lnTo>
                    <a:pt x="3874" y="8135"/>
                  </a:lnTo>
                  <a:lnTo>
                    <a:pt x="3798" y="8202"/>
                  </a:lnTo>
                  <a:lnTo>
                    <a:pt x="3721" y="8267"/>
                  </a:lnTo>
                  <a:lnTo>
                    <a:pt x="3643" y="8330"/>
                  </a:lnTo>
                  <a:lnTo>
                    <a:pt x="3562" y="8390"/>
                  </a:lnTo>
                  <a:lnTo>
                    <a:pt x="3482" y="8450"/>
                  </a:lnTo>
                  <a:lnTo>
                    <a:pt x="3399" y="8507"/>
                  </a:lnTo>
                  <a:lnTo>
                    <a:pt x="3316" y="8564"/>
                  </a:lnTo>
                  <a:lnTo>
                    <a:pt x="3231" y="8617"/>
                  </a:lnTo>
                  <a:lnTo>
                    <a:pt x="3144" y="8670"/>
                  </a:lnTo>
                  <a:lnTo>
                    <a:pt x="3057" y="8720"/>
                  </a:lnTo>
                  <a:lnTo>
                    <a:pt x="2968" y="8770"/>
                  </a:lnTo>
                  <a:lnTo>
                    <a:pt x="2878" y="8816"/>
                  </a:lnTo>
                  <a:lnTo>
                    <a:pt x="2788" y="8861"/>
                  </a:lnTo>
                  <a:lnTo>
                    <a:pt x="2696" y="8904"/>
                  </a:lnTo>
                  <a:lnTo>
                    <a:pt x="2602" y="8945"/>
                  </a:lnTo>
                  <a:lnTo>
                    <a:pt x="2509" y="8984"/>
                  </a:lnTo>
                  <a:lnTo>
                    <a:pt x="2414" y="9021"/>
                  </a:lnTo>
                  <a:lnTo>
                    <a:pt x="2317" y="9056"/>
                  </a:lnTo>
                  <a:lnTo>
                    <a:pt x="2220" y="9089"/>
                  </a:lnTo>
                  <a:lnTo>
                    <a:pt x="2123" y="9120"/>
                  </a:lnTo>
                  <a:lnTo>
                    <a:pt x="2024" y="9148"/>
                  </a:lnTo>
                  <a:lnTo>
                    <a:pt x="1924" y="9176"/>
                  </a:lnTo>
                  <a:lnTo>
                    <a:pt x="1824" y="9199"/>
                  </a:lnTo>
                  <a:lnTo>
                    <a:pt x="1722" y="9222"/>
                  </a:lnTo>
                  <a:lnTo>
                    <a:pt x="1620" y="9242"/>
                  </a:lnTo>
                  <a:lnTo>
                    <a:pt x="1517" y="9260"/>
                  </a:lnTo>
                  <a:lnTo>
                    <a:pt x="1413" y="9275"/>
                  </a:lnTo>
                  <a:lnTo>
                    <a:pt x="1309" y="9288"/>
                  </a:lnTo>
                  <a:lnTo>
                    <a:pt x="1203" y="9299"/>
                  </a:lnTo>
                  <a:lnTo>
                    <a:pt x="1098" y="9307"/>
                  </a:lnTo>
                  <a:lnTo>
                    <a:pt x="992" y="9314"/>
                  </a:lnTo>
                  <a:lnTo>
                    <a:pt x="884" y="9318"/>
                  </a:lnTo>
                  <a:lnTo>
                    <a:pt x="776" y="9319"/>
                  </a:lnTo>
                  <a:lnTo>
                    <a:pt x="737" y="9318"/>
                  </a:lnTo>
                  <a:lnTo>
                    <a:pt x="697" y="9314"/>
                  </a:lnTo>
                  <a:lnTo>
                    <a:pt x="658" y="9309"/>
                  </a:lnTo>
                  <a:lnTo>
                    <a:pt x="620" y="9302"/>
                  </a:lnTo>
                  <a:lnTo>
                    <a:pt x="582" y="9294"/>
                  </a:lnTo>
                  <a:lnTo>
                    <a:pt x="545" y="9283"/>
                  </a:lnTo>
                  <a:lnTo>
                    <a:pt x="510" y="9272"/>
                  </a:lnTo>
                  <a:lnTo>
                    <a:pt x="474" y="9257"/>
                  </a:lnTo>
                  <a:lnTo>
                    <a:pt x="440" y="9242"/>
                  </a:lnTo>
                  <a:lnTo>
                    <a:pt x="407" y="9225"/>
                  </a:lnTo>
                  <a:lnTo>
                    <a:pt x="374" y="9206"/>
                  </a:lnTo>
                  <a:lnTo>
                    <a:pt x="342" y="9186"/>
                  </a:lnTo>
                  <a:lnTo>
                    <a:pt x="312" y="9164"/>
                  </a:lnTo>
                  <a:lnTo>
                    <a:pt x="283" y="9141"/>
                  </a:lnTo>
                  <a:lnTo>
                    <a:pt x="254" y="9117"/>
                  </a:lnTo>
                  <a:lnTo>
                    <a:pt x="227" y="9092"/>
                  </a:lnTo>
                  <a:lnTo>
                    <a:pt x="202" y="9064"/>
                  </a:lnTo>
                  <a:lnTo>
                    <a:pt x="177" y="9036"/>
                  </a:lnTo>
                  <a:lnTo>
                    <a:pt x="154" y="9006"/>
                  </a:lnTo>
                  <a:lnTo>
                    <a:pt x="132" y="8976"/>
                  </a:lnTo>
                  <a:lnTo>
                    <a:pt x="112" y="8945"/>
                  </a:lnTo>
                  <a:lnTo>
                    <a:pt x="93" y="8912"/>
                  </a:lnTo>
                  <a:lnTo>
                    <a:pt x="77" y="8879"/>
                  </a:lnTo>
                  <a:lnTo>
                    <a:pt x="61" y="8844"/>
                  </a:lnTo>
                  <a:lnTo>
                    <a:pt x="47" y="8809"/>
                  </a:lnTo>
                  <a:lnTo>
                    <a:pt x="35" y="8773"/>
                  </a:lnTo>
                  <a:lnTo>
                    <a:pt x="25" y="8735"/>
                  </a:lnTo>
                  <a:lnTo>
                    <a:pt x="15" y="8699"/>
                  </a:lnTo>
                  <a:lnTo>
                    <a:pt x="9" y="8660"/>
                  </a:lnTo>
                  <a:lnTo>
                    <a:pt x="3" y="8622"/>
                  </a:lnTo>
                  <a:lnTo>
                    <a:pt x="1" y="8582"/>
                  </a:lnTo>
                  <a:lnTo>
                    <a:pt x="0" y="8543"/>
                  </a:lnTo>
                  <a:lnTo>
                    <a:pt x="1" y="8502"/>
                  </a:lnTo>
                  <a:lnTo>
                    <a:pt x="3" y="8462"/>
                  </a:lnTo>
                  <a:lnTo>
                    <a:pt x="9" y="8424"/>
                  </a:lnTo>
                  <a:lnTo>
                    <a:pt x="15" y="8385"/>
                  </a:lnTo>
                  <a:lnTo>
                    <a:pt x="25" y="8349"/>
                  </a:lnTo>
                  <a:lnTo>
                    <a:pt x="35" y="8311"/>
                  </a:lnTo>
                  <a:lnTo>
                    <a:pt x="47" y="8275"/>
                  </a:lnTo>
                  <a:lnTo>
                    <a:pt x="61" y="8240"/>
                  </a:lnTo>
                  <a:lnTo>
                    <a:pt x="77" y="8205"/>
                  </a:lnTo>
                  <a:lnTo>
                    <a:pt x="93" y="8172"/>
                  </a:lnTo>
                  <a:lnTo>
                    <a:pt x="112" y="8139"/>
                  </a:lnTo>
                  <a:lnTo>
                    <a:pt x="132" y="8108"/>
                  </a:lnTo>
                  <a:lnTo>
                    <a:pt x="154" y="8078"/>
                  </a:lnTo>
                  <a:lnTo>
                    <a:pt x="177" y="8048"/>
                  </a:lnTo>
                  <a:lnTo>
                    <a:pt x="202" y="8020"/>
                  </a:lnTo>
                  <a:lnTo>
                    <a:pt x="227" y="7993"/>
                  </a:lnTo>
                  <a:lnTo>
                    <a:pt x="254" y="7967"/>
                  </a:lnTo>
                  <a:lnTo>
                    <a:pt x="283" y="7943"/>
                  </a:lnTo>
                  <a:lnTo>
                    <a:pt x="312" y="7920"/>
                  </a:lnTo>
                  <a:lnTo>
                    <a:pt x="342" y="7898"/>
                  </a:lnTo>
                  <a:lnTo>
                    <a:pt x="374" y="7878"/>
                  </a:lnTo>
                  <a:lnTo>
                    <a:pt x="407" y="7860"/>
                  </a:lnTo>
                  <a:lnTo>
                    <a:pt x="440" y="7842"/>
                  </a:lnTo>
                  <a:lnTo>
                    <a:pt x="474" y="7827"/>
                  </a:lnTo>
                  <a:lnTo>
                    <a:pt x="510" y="7812"/>
                  </a:lnTo>
                  <a:lnTo>
                    <a:pt x="545" y="7801"/>
                  </a:lnTo>
                  <a:lnTo>
                    <a:pt x="582" y="7790"/>
                  </a:lnTo>
                  <a:lnTo>
                    <a:pt x="620" y="7782"/>
                  </a:lnTo>
                  <a:lnTo>
                    <a:pt x="658" y="7775"/>
                  </a:lnTo>
                  <a:lnTo>
                    <a:pt x="697" y="7770"/>
                  </a:lnTo>
                  <a:lnTo>
                    <a:pt x="737" y="7766"/>
                  </a:lnTo>
                  <a:lnTo>
                    <a:pt x="776" y="7765"/>
                  </a:lnTo>
                  <a:lnTo>
                    <a:pt x="857" y="7765"/>
                  </a:lnTo>
                  <a:lnTo>
                    <a:pt x="936" y="7762"/>
                  </a:lnTo>
                  <a:lnTo>
                    <a:pt x="1015" y="7757"/>
                  </a:lnTo>
                  <a:lnTo>
                    <a:pt x="1093" y="7750"/>
                  </a:lnTo>
                  <a:lnTo>
                    <a:pt x="1171" y="7740"/>
                  </a:lnTo>
                  <a:lnTo>
                    <a:pt x="1248" y="7730"/>
                  </a:lnTo>
                  <a:lnTo>
                    <a:pt x="1325" y="7717"/>
                  </a:lnTo>
                  <a:lnTo>
                    <a:pt x="1401" y="7702"/>
                  </a:lnTo>
                  <a:lnTo>
                    <a:pt x="1477" y="7686"/>
                  </a:lnTo>
                  <a:lnTo>
                    <a:pt x="1551" y="7668"/>
                  </a:lnTo>
                  <a:lnTo>
                    <a:pt x="1625" y="7648"/>
                  </a:lnTo>
                  <a:lnTo>
                    <a:pt x="1698" y="7625"/>
                  </a:lnTo>
                  <a:lnTo>
                    <a:pt x="1770" y="7602"/>
                  </a:lnTo>
                  <a:lnTo>
                    <a:pt x="1843" y="7577"/>
                  </a:lnTo>
                  <a:lnTo>
                    <a:pt x="1914" y="7550"/>
                  </a:lnTo>
                  <a:lnTo>
                    <a:pt x="1983" y="7520"/>
                  </a:lnTo>
                  <a:lnTo>
                    <a:pt x="2052" y="7491"/>
                  </a:lnTo>
                  <a:lnTo>
                    <a:pt x="2121" y="7459"/>
                  </a:lnTo>
                  <a:lnTo>
                    <a:pt x="2188" y="7424"/>
                  </a:lnTo>
                  <a:lnTo>
                    <a:pt x="2254" y="7390"/>
                  </a:lnTo>
                  <a:lnTo>
                    <a:pt x="2321" y="7353"/>
                  </a:lnTo>
                  <a:lnTo>
                    <a:pt x="2385" y="7314"/>
                  </a:lnTo>
                  <a:lnTo>
                    <a:pt x="2449" y="7275"/>
                  </a:lnTo>
                  <a:lnTo>
                    <a:pt x="2511" y="7234"/>
                  </a:lnTo>
                  <a:lnTo>
                    <a:pt x="2573" y="7191"/>
                  </a:lnTo>
                  <a:lnTo>
                    <a:pt x="2633" y="7147"/>
                  </a:lnTo>
                  <a:lnTo>
                    <a:pt x="2692" y="7101"/>
                  </a:lnTo>
                  <a:lnTo>
                    <a:pt x="2750" y="7054"/>
                  </a:lnTo>
                  <a:lnTo>
                    <a:pt x="2807" y="7007"/>
                  </a:lnTo>
                  <a:lnTo>
                    <a:pt x="2863" y="6957"/>
                  </a:lnTo>
                  <a:lnTo>
                    <a:pt x="2917" y="6906"/>
                  </a:lnTo>
                  <a:lnTo>
                    <a:pt x="2972" y="6854"/>
                  </a:lnTo>
                  <a:lnTo>
                    <a:pt x="3024" y="6801"/>
                  </a:lnTo>
                  <a:lnTo>
                    <a:pt x="3075" y="6746"/>
                  </a:lnTo>
                  <a:lnTo>
                    <a:pt x="3123" y="6689"/>
                  </a:lnTo>
                  <a:lnTo>
                    <a:pt x="3172" y="6633"/>
                  </a:lnTo>
                  <a:lnTo>
                    <a:pt x="3219" y="6575"/>
                  </a:lnTo>
                  <a:lnTo>
                    <a:pt x="3264" y="6515"/>
                  </a:lnTo>
                  <a:lnTo>
                    <a:pt x="3309" y="6455"/>
                  </a:lnTo>
                  <a:lnTo>
                    <a:pt x="3352" y="6394"/>
                  </a:lnTo>
                  <a:lnTo>
                    <a:pt x="3392" y="6331"/>
                  </a:lnTo>
                  <a:lnTo>
                    <a:pt x="3432" y="6268"/>
                  </a:lnTo>
                  <a:lnTo>
                    <a:pt x="3470" y="6203"/>
                  </a:lnTo>
                  <a:lnTo>
                    <a:pt x="3507" y="6138"/>
                  </a:lnTo>
                  <a:lnTo>
                    <a:pt x="3542" y="6070"/>
                  </a:lnTo>
                  <a:lnTo>
                    <a:pt x="3575" y="6003"/>
                  </a:lnTo>
                  <a:lnTo>
                    <a:pt x="3608" y="5936"/>
                  </a:lnTo>
                  <a:lnTo>
                    <a:pt x="3638" y="5866"/>
                  </a:lnTo>
                  <a:lnTo>
                    <a:pt x="3666" y="5796"/>
                  </a:lnTo>
                  <a:lnTo>
                    <a:pt x="3694" y="5725"/>
                  </a:lnTo>
                  <a:lnTo>
                    <a:pt x="3720" y="5654"/>
                  </a:lnTo>
                  <a:lnTo>
                    <a:pt x="3743" y="5581"/>
                  </a:lnTo>
                  <a:lnTo>
                    <a:pt x="3765" y="5507"/>
                  </a:lnTo>
                  <a:lnTo>
                    <a:pt x="3785" y="5434"/>
                  </a:lnTo>
                  <a:lnTo>
                    <a:pt x="3804" y="5359"/>
                  </a:lnTo>
                  <a:lnTo>
                    <a:pt x="3820" y="5283"/>
                  </a:lnTo>
                  <a:lnTo>
                    <a:pt x="3834" y="5208"/>
                  </a:lnTo>
                  <a:lnTo>
                    <a:pt x="3847" y="5131"/>
                  </a:lnTo>
                  <a:lnTo>
                    <a:pt x="3858" y="5054"/>
                  </a:lnTo>
                  <a:lnTo>
                    <a:pt x="3868" y="4976"/>
                  </a:lnTo>
                  <a:lnTo>
                    <a:pt x="3874" y="4898"/>
                  </a:lnTo>
                  <a:lnTo>
                    <a:pt x="3879" y="4818"/>
                  </a:lnTo>
                  <a:lnTo>
                    <a:pt x="3882" y="4739"/>
                  </a:lnTo>
                  <a:lnTo>
                    <a:pt x="3883" y="4659"/>
                  </a:lnTo>
                  <a:lnTo>
                    <a:pt x="3882" y="4579"/>
                  </a:lnTo>
                  <a:lnTo>
                    <a:pt x="3879" y="4500"/>
                  </a:lnTo>
                  <a:lnTo>
                    <a:pt x="3874" y="4421"/>
                  </a:lnTo>
                  <a:lnTo>
                    <a:pt x="3868" y="4343"/>
                  </a:lnTo>
                  <a:lnTo>
                    <a:pt x="3858" y="4265"/>
                  </a:lnTo>
                  <a:lnTo>
                    <a:pt x="3847" y="4188"/>
                  </a:lnTo>
                  <a:lnTo>
                    <a:pt x="3834" y="4111"/>
                  </a:lnTo>
                  <a:lnTo>
                    <a:pt x="3820" y="4035"/>
                  </a:lnTo>
                  <a:lnTo>
                    <a:pt x="3804" y="3959"/>
                  </a:lnTo>
                  <a:lnTo>
                    <a:pt x="3785" y="3885"/>
                  </a:lnTo>
                  <a:lnTo>
                    <a:pt x="3765" y="3811"/>
                  </a:lnTo>
                  <a:lnTo>
                    <a:pt x="3743" y="3738"/>
                  </a:lnTo>
                  <a:lnTo>
                    <a:pt x="3720" y="3665"/>
                  </a:lnTo>
                  <a:lnTo>
                    <a:pt x="3694" y="3594"/>
                  </a:lnTo>
                  <a:lnTo>
                    <a:pt x="3666" y="3523"/>
                  </a:lnTo>
                  <a:lnTo>
                    <a:pt x="3638" y="3453"/>
                  </a:lnTo>
                  <a:lnTo>
                    <a:pt x="3608" y="3383"/>
                  </a:lnTo>
                  <a:lnTo>
                    <a:pt x="3575" y="3316"/>
                  </a:lnTo>
                  <a:lnTo>
                    <a:pt x="3542" y="3248"/>
                  </a:lnTo>
                  <a:lnTo>
                    <a:pt x="3507" y="3181"/>
                  </a:lnTo>
                  <a:lnTo>
                    <a:pt x="3470" y="3116"/>
                  </a:lnTo>
                  <a:lnTo>
                    <a:pt x="3432" y="3052"/>
                  </a:lnTo>
                  <a:lnTo>
                    <a:pt x="3392" y="2988"/>
                  </a:lnTo>
                  <a:lnTo>
                    <a:pt x="3352" y="2925"/>
                  </a:lnTo>
                  <a:lnTo>
                    <a:pt x="3309" y="2863"/>
                  </a:lnTo>
                  <a:lnTo>
                    <a:pt x="3264" y="2803"/>
                  </a:lnTo>
                  <a:lnTo>
                    <a:pt x="3219" y="2744"/>
                  </a:lnTo>
                  <a:lnTo>
                    <a:pt x="3172" y="2686"/>
                  </a:lnTo>
                  <a:lnTo>
                    <a:pt x="3123" y="2629"/>
                  </a:lnTo>
                  <a:lnTo>
                    <a:pt x="3075" y="2572"/>
                  </a:lnTo>
                  <a:lnTo>
                    <a:pt x="3024" y="2518"/>
                  </a:lnTo>
                  <a:lnTo>
                    <a:pt x="2972" y="2465"/>
                  </a:lnTo>
                  <a:lnTo>
                    <a:pt x="2917" y="2413"/>
                  </a:lnTo>
                  <a:lnTo>
                    <a:pt x="2863" y="2362"/>
                  </a:lnTo>
                  <a:lnTo>
                    <a:pt x="2807" y="2312"/>
                  </a:lnTo>
                  <a:lnTo>
                    <a:pt x="2750" y="2265"/>
                  </a:lnTo>
                  <a:lnTo>
                    <a:pt x="2692" y="2217"/>
                  </a:lnTo>
                  <a:lnTo>
                    <a:pt x="2633" y="2171"/>
                  </a:lnTo>
                  <a:lnTo>
                    <a:pt x="2573" y="2127"/>
                  </a:lnTo>
                  <a:lnTo>
                    <a:pt x="2511" y="2085"/>
                  </a:lnTo>
                  <a:lnTo>
                    <a:pt x="2449" y="2043"/>
                  </a:lnTo>
                  <a:lnTo>
                    <a:pt x="2385" y="2004"/>
                  </a:lnTo>
                  <a:lnTo>
                    <a:pt x="2321" y="1965"/>
                  </a:lnTo>
                  <a:lnTo>
                    <a:pt x="2254" y="1929"/>
                  </a:lnTo>
                  <a:lnTo>
                    <a:pt x="2188" y="1894"/>
                  </a:lnTo>
                  <a:lnTo>
                    <a:pt x="2121" y="1860"/>
                  </a:lnTo>
                  <a:lnTo>
                    <a:pt x="2052" y="1828"/>
                  </a:lnTo>
                  <a:lnTo>
                    <a:pt x="1983" y="1798"/>
                  </a:lnTo>
                  <a:lnTo>
                    <a:pt x="1914" y="1769"/>
                  </a:lnTo>
                  <a:lnTo>
                    <a:pt x="1843" y="1742"/>
                  </a:lnTo>
                  <a:lnTo>
                    <a:pt x="1770" y="1717"/>
                  </a:lnTo>
                  <a:lnTo>
                    <a:pt x="1698" y="1693"/>
                  </a:lnTo>
                  <a:lnTo>
                    <a:pt x="1625" y="1672"/>
                  </a:lnTo>
                  <a:lnTo>
                    <a:pt x="1551" y="1652"/>
                  </a:lnTo>
                  <a:lnTo>
                    <a:pt x="1477" y="1633"/>
                  </a:lnTo>
                  <a:lnTo>
                    <a:pt x="1401" y="1616"/>
                  </a:lnTo>
                  <a:lnTo>
                    <a:pt x="1325" y="1602"/>
                  </a:lnTo>
                  <a:lnTo>
                    <a:pt x="1248" y="1589"/>
                  </a:lnTo>
                  <a:lnTo>
                    <a:pt x="1171" y="1578"/>
                  </a:lnTo>
                  <a:lnTo>
                    <a:pt x="1093" y="1569"/>
                  </a:lnTo>
                  <a:lnTo>
                    <a:pt x="1015" y="1562"/>
                  </a:lnTo>
                  <a:lnTo>
                    <a:pt x="936" y="1557"/>
                  </a:lnTo>
                  <a:lnTo>
                    <a:pt x="857" y="1553"/>
                  </a:lnTo>
                  <a:lnTo>
                    <a:pt x="776" y="1553"/>
                  </a:lnTo>
                  <a:lnTo>
                    <a:pt x="737" y="1552"/>
                  </a:lnTo>
                  <a:lnTo>
                    <a:pt x="697" y="1549"/>
                  </a:lnTo>
                  <a:lnTo>
                    <a:pt x="658" y="1544"/>
                  </a:lnTo>
                  <a:lnTo>
                    <a:pt x="620" y="1537"/>
                  </a:lnTo>
                  <a:lnTo>
                    <a:pt x="582" y="1529"/>
                  </a:lnTo>
                  <a:lnTo>
                    <a:pt x="545" y="1518"/>
                  </a:lnTo>
                  <a:lnTo>
                    <a:pt x="510" y="1506"/>
                  </a:lnTo>
                  <a:lnTo>
                    <a:pt x="474" y="1492"/>
                  </a:lnTo>
                  <a:lnTo>
                    <a:pt x="440" y="1477"/>
                  </a:lnTo>
                  <a:lnTo>
                    <a:pt x="407" y="1459"/>
                  </a:lnTo>
                  <a:lnTo>
                    <a:pt x="374" y="1441"/>
                  </a:lnTo>
                  <a:lnTo>
                    <a:pt x="342" y="1421"/>
                  </a:lnTo>
                  <a:lnTo>
                    <a:pt x="312" y="1398"/>
                  </a:lnTo>
                  <a:lnTo>
                    <a:pt x="283" y="1376"/>
                  </a:lnTo>
                  <a:lnTo>
                    <a:pt x="254" y="1351"/>
                  </a:lnTo>
                  <a:lnTo>
                    <a:pt x="227" y="1325"/>
                  </a:lnTo>
                  <a:lnTo>
                    <a:pt x="202" y="1299"/>
                  </a:lnTo>
                  <a:lnTo>
                    <a:pt x="177" y="1271"/>
                  </a:lnTo>
                  <a:lnTo>
                    <a:pt x="154" y="1241"/>
                  </a:lnTo>
                  <a:lnTo>
                    <a:pt x="132" y="1210"/>
                  </a:lnTo>
                  <a:lnTo>
                    <a:pt x="112" y="1179"/>
                  </a:lnTo>
                  <a:lnTo>
                    <a:pt x="93" y="1146"/>
                  </a:lnTo>
                  <a:lnTo>
                    <a:pt x="77" y="1113"/>
                  </a:lnTo>
                  <a:lnTo>
                    <a:pt x="61" y="1079"/>
                  </a:lnTo>
                  <a:lnTo>
                    <a:pt x="47" y="1043"/>
                  </a:lnTo>
                  <a:lnTo>
                    <a:pt x="35" y="1008"/>
                  </a:lnTo>
                  <a:lnTo>
                    <a:pt x="25" y="970"/>
                  </a:lnTo>
                  <a:lnTo>
                    <a:pt x="15" y="933"/>
                  </a:lnTo>
                  <a:lnTo>
                    <a:pt x="9" y="894"/>
                  </a:lnTo>
                  <a:lnTo>
                    <a:pt x="3" y="856"/>
                  </a:lnTo>
                  <a:lnTo>
                    <a:pt x="1" y="816"/>
                  </a:lnTo>
                  <a:lnTo>
                    <a:pt x="0" y="777"/>
                  </a:lnTo>
                  <a:lnTo>
                    <a:pt x="1" y="737"/>
                  </a:lnTo>
                  <a:lnTo>
                    <a:pt x="3" y="697"/>
                  </a:lnTo>
                  <a:lnTo>
                    <a:pt x="9" y="659"/>
                  </a:lnTo>
                  <a:lnTo>
                    <a:pt x="15" y="620"/>
                  </a:lnTo>
                  <a:lnTo>
                    <a:pt x="25" y="583"/>
                  </a:lnTo>
                  <a:lnTo>
                    <a:pt x="35" y="545"/>
                  </a:lnTo>
                  <a:lnTo>
                    <a:pt x="47" y="510"/>
                  </a:lnTo>
                  <a:lnTo>
                    <a:pt x="61" y="474"/>
                  </a:lnTo>
                  <a:lnTo>
                    <a:pt x="77" y="440"/>
                  </a:lnTo>
                  <a:lnTo>
                    <a:pt x="93" y="407"/>
                  </a:lnTo>
                  <a:lnTo>
                    <a:pt x="112" y="374"/>
                  </a:lnTo>
                  <a:lnTo>
                    <a:pt x="132" y="343"/>
                  </a:lnTo>
                  <a:lnTo>
                    <a:pt x="154" y="312"/>
                  </a:lnTo>
                  <a:lnTo>
                    <a:pt x="177" y="282"/>
                  </a:lnTo>
                  <a:lnTo>
                    <a:pt x="202" y="254"/>
                  </a:lnTo>
                  <a:lnTo>
                    <a:pt x="227" y="227"/>
                  </a:lnTo>
                  <a:lnTo>
                    <a:pt x="254" y="202"/>
                  </a:lnTo>
                  <a:lnTo>
                    <a:pt x="283" y="177"/>
                  </a:lnTo>
                  <a:lnTo>
                    <a:pt x="312" y="155"/>
                  </a:lnTo>
                  <a:lnTo>
                    <a:pt x="342" y="132"/>
                  </a:lnTo>
                  <a:lnTo>
                    <a:pt x="374" y="112"/>
                  </a:lnTo>
                  <a:lnTo>
                    <a:pt x="407" y="93"/>
                  </a:lnTo>
                  <a:lnTo>
                    <a:pt x="440" y="77"/>
                  </a:lnTo>
                  <a:lnTo>
                    <a:pt x="474" y="61"/>
                  </a:lnTo>
                  <a:lnTo>
                    <a:pt x="510" y="47"/>
                  </a:lnTo>
                  <a:lnTo>
                    <a:pt x="545" y="35"/>
                  </a:lnTo>
                  <a:lnTo>
                    <a:pt x="582" y="24"/>
                  </a:lnTo>
                  <a:lnTo>
                    <a:pt x="620" y="16"/>
                  </a:lnTo>
                  <a:lnTo>
                    <a:pt x="658" y="9"/>
                  </a:lnTo>
                  <a:lnTo>
                    <a:pt x="697" y="4"/>
                  </a:lnTo>
                  <a:lnTo>
                    <a:pt x="737" y="1"/>
                  </a:lnTo>
                  <a:lnTo>
                    <a:pt x="7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white"/>
                </a:solidFill>
                <a:effectLst/>
                <a:uLnTx/>
                <a:uFillTx/>
              </a:endParaRPr>
            </a:p>
          </p:txBody>
        </p:sp>
      </p:grpSp>
      <p:grpSp>
        <p:nvGrpSpPr>
          <p:cNvPr id="13" name="组合 12"/>
          <p:cNvGrpSpPr/>
          <p:nvPr/>
        </p:nvGrpSpPr>
        <p:grpSpPr>
          <a:xfrm>
            <a:off x="5683096" y="2239889"/>
            <a:ext cx="1960246" cy="1952514"/>
            <a:chOff x="5588838" y="2499742"/>
            <a:chExt cx="1960246" cy="1952514"/>
          </a:xfrm>
          <a:solidFill>
            <a:srgbClr val="030303"/>
          </a:solidFill>
        </p:grpSpPr>
        <p:grpSp>
          <p:nvGrpSpPr>
            <p:cNvPr id="14" name="组合 13"/>
            <p:cNvGrpSpPr/>
            <p:nvPr/>
          </p:nvGrpSpPr>
          <p:grpSpPr>
            <a:xfrm>
              <a:off x="5588838" y="2499742"/>
              <a:ext cx="1960246" cy="1952514"/>
              <a:chOff x="1050122" y="2474290"/>
              <a:chExt cx="1960246" cy="1952514"/>
            </a:xfrm>
            <a:grpFill/>
          </p:grpSpPr>
          <p:sp>
            <p:nvSpPr>
              <p:cNvPr id="16" name="Freeform 13"/>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17" name="Freeform 13"/>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18" name="矩形 17"/>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white"/>
                    </a:solidFill>
                    <a:effectLst/>
                    <a:uLnTx/>
                    <a:uFillTx/>
                  </a:rPr>
                  <a:t>检验假设</a:t>
                </a:r>
                <a:endParaRPr kumimoji="0" lang="zh-CN" altLang="en-US" sz="1600" b="1" i="0" u="none" strike="noStrike" kern="0" cap="none" spc="0" normalizeH="0" baseline="0" noProof="0" dirty="0" smtClean="0">
                  <a:ln>
                    <a:noFill/>
                  </a:ln>
                  <a:solidFill>
                    <a:prstClr val="white"/>
                  </a:solidFill>
                  <a:effectLst/>
                  <a:uLnTx/>
                  <a:uFillTx/>
                </a:endParaRPr>
              </a:p>
            </p:txBody>
          </p:sp>
        </p:grpSp>
        <p:sp>
          <p:nvSpPr>
            <p:cNvPr id="15" name="KSO_Shape"/>
            <p:cNvSpPr/>
            <p:nvPr/>
          </p:nvSpPr>
          <p:spPr bwMode="auto">
            <a:xfrm>
              <a:off x="7164288" y="4053990"/>
              <a:ext cx="241032" cy="245952"/>
            </a:xfrm>
            <a:custGeom>
              <a:avLst/>
              <a:gdLst>
                <a:gd name="T0" fmla="*/ 559127 w 2274887"/>
                <a:gd name="T1" fmla="*/ 1379596 h 2320926"/>
                <a:gd name="T2" fmla="*/ 595661 w 2274887"/>
                <a:gd name="T3" fmla="*/ 1562776 h 2320926"/>
                <a:gd name="T4" fmla="*/ 661184 w 2274887"/>
                <a:gd name="T5" fmla="*/ 1754698 h 2320926"/>
                <a:gd name="T6" fmla="*/ 771580 w 2274887"/>
                <a:gd name="T7" fmla="*/ 1960527 h 2320926"/>
                <a:gd name="T8" fmla="*/ 931614 w 2274887"/>
                <a:gd name="T9" fmla="*/ 2146091 h 2320926"/>
                <a:gd name="T10" fmla="*/ 1138989 w 2274887"/>
                <a:gd name="T11" fmla="*/ 2274060 h 2320926"/>
                <a:gd name="T12" fmla="*/ 1226344 w 2274887"/>
                <a:gd name="T13" fmla="*/ 2228809 h 2320926"/>
                <a:gd name="T14" fmla="*/ 1347787 w 2274887"/>
                <a:gd name="T15" fmla="*/ 2139472 h 2320926"/>
                <a:gd name="T16" fmla="*/ 1466453 w 2274887"/>
                <a:gd name="T17" fmla="*/ 2012018 h 2320926"/>
                <a:gd name="T18" fmla="*/ 1561306 w 2274887"/>
                <a:gd name="T19" fmla="*/ 1863122 h 2320926"/>
                <a:gd name="T20" fmla="*/ 1643459 w 2274887"/>
                <a:gd name="T21" fmla="*/ 1675315 h 2320926"/>
                <a:gd name="T22" fmla="*/ 1703387 w 2274887"/>
                <a:gd name="T23" fmla="*/ 1443038 h 2320926"/>
                <a:gd name="T24" fmla="*/ 2124075 w 2274887"/>
                <a:gd name="T25" fmla="*/ 1606625 h 2320926"/>
                <a:gd name="T26" fmla="*/ 2017713 w 2274887"/>
                <a:gd name="T27" fmla="*/ 1863122 h 2320926"/>
                <a:gd name="T28" fmla="*/ 1837531 w 2274887"/>
                <a:gd name="T29" fmla="*/ 2108899 h 2320926"/>
                <a:gd name="T30" fmla="*/ 1663303 w 2274887"/>
                <a:gd name="T31" fmla="*/ 2242706 h 2320926"/>
                <a:gd name="T32" fmla="*/ 1510109 w 2274887"/>
                <a:gd name="T33" fmla="*/ 2303059 h 2320926"/>
                <a:gd name="T34" fmla="*/ 1355725 w 2274887"/>
                <a:gd name="T35" fmla="*/ 2320926 h 2320926"/>
                <a:gd name="T36" fmla="*/ 772771 w 2274887"/>
                <a:gd name="T37" fmla="*/ 2305429 h 2320926"/>
                <a:gd name="T38" fmla="*/ 595661 w 2274887"/>
                <a:gd name="T39" fmla="*/ 2234701 h 2320926"/>
                <a:gd name="T40" fmla="*/ 421728 w 2274887"/>
                <a:gd name="T41" fmla="*/ 2096819 h 2320926"/>
                <a:gd name="T42" fmla="*/ 277975 w 2274887"/>
                <a:gd name="T43" fmla="*/ 1906884 h 2320926"/>
                <a:gd name="T44" fmla="*/ 166388 w 2274887"/>
                <a:gd name="T45" fmla="*/ 1663306 h 2320926"/>
                <a:gd name="T46" fmla="*/ 112778 w 2274887"/>
                <a:gd name="T47" fmla="*/ 1453901 h 2320926"/>
                <a:gd name="T48" fmla="*/ 322054 w 2274887"/>
                <a:gd name="T49" fmla="*/ 1001713 h 2320926"/>
                <a:gd name="T50" fmla="*/ 1502342 w 2274887"/>
                <a:gd name="T51" fmla="*/ 15492 h 2320926"/>
                <a:gd name="T52" fmla="*/ 1679400 w 2274887"/>
                <a:gd name="T53" fmla="*/ 86200 h 2320926"/>
                <a:gd name="T54" fmla="*/ 1853283 w 2274887"/>
                <a:gd name="T55" fmla="*/ 224039 h 2320926"/>
                <a:gd name="T56" fmla="*/ 1996993 w 2274887"/>
                <a:gd name="T57" fmla="*/ 413917 h 2320926"/>
                <a:gd name="T58" fmla="*/ 2108945 w 2274887"/>
                <a:gd name="T59" fmla="*/ 657421 h 2320926"/>
                <a:gd name="T60" fmla="*/ 2161745 w 2274887"/>
                <a:gd name="T61" fmla="*/ 867160 h 2320926"/>
                <a:gd name="T62" fmla="*/ 1954912 w 2274887"/>
                <a:gd name="T63" fmla="*/ 1320800 h 2320926"/>
                <a:gd name="T64" fmla="*/ 1705205 w 2274887"/>
                <a:gd name="T65" fmla="*/ 880666 h 2320926"/>
                <a:gd name="T66" fmla="*/ 1665109 w 2274887"/>
                <a:gd name="T67" fmla="*/ 710253 h 2320926"/>
                <a:gd name="T68" fmla="*/ 1584122 w 2274887"/>
                <a:gd name="T69" fmla="*/ 499322 h 2320926"/>
                <a:gd name="T70" fmla="*/ 1464231 w 2274887"/>
                <a:gd name="T71" fmla="*/ 305075 h 2320926"/>
                <a:gd name="T72" fmla="*/ 1283203 w 2274887"/>
                <a:gd name="T73" fmla="*/ 127909 h 2320926"/>
                <a:gd name="T74" fmla="*/ 1107281 w 2274887"/>
                <a:gd name="T75" fmla="*/ 60750 h 2320926"/>
                <a:gd name="T76" fmla="*/ 988616 w 2274887"/>
                <a:gd name="T77" fmla="*/ 130235 h 2320926"/>
                <a:gd name="T78" fmla="*/ 877887 w 2274887"/>
                <a:gd name="T79" fmla="*/ 228308 h 2320926"/>
                <a:gd name="T80" fmla="*/ 765175 w 2274887"/>
                <a:gd name="T81" fmla="*/ 372044 h 2320926"/>
                <a:gd name="T82" fmla="*/ 673893 w 2274887"/>
                <a:gd name="T83" fmla="*/ 540396 h 2320926"/>
                <a:gd name="T84" fmla="*/ 603250 w 2274887"/>
                <a:gd name="T85" fmla="*/ 736146 h 2320926"/>
                <a:gd name="T86" fmla="*/ 122237 w 2274887"/>
                <a:gd name="T87" fmla="*/ 828263 h 2320926"/>
                <a:gd name="T88" fmla="*/ 196453 w 2274887"/>
                <a:gd name="T89" fmla="*/ 584469 h 2320926"/>
                <a:gd name="T90" fmla="*/ 328612 w 2274887"/>
                <a:gd name="T91" fmla="*/ 341073 h 2320926"/>
                <a:gd name="T92" fmla="*/ 549671 w 2274887"/>
                <a:gd name="T93" fmla="*/ 116338 h 2320926"/>
                <a:gd name="T94" fmla="*/ 688578 w 2274887"/>
                <a:gd name="T95" fmla="*/ 43279 h 2320926"/>
                <a:gd name="T96" fmla="*/ 850503 w 2274887"/>
                <a:gd name="T97" fmla="*/ 2779 h 2320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74887" h="2320926">
                  <a:moveTo>
                    <a:pt x="322054" y="1001713"/>
                  </a:moveTo>
                  <a:lnTo>
                    <a:pt x="657213" y="1305688"/>
                  </a:lnTo>
                  <a:lnTo>
                    <a:pt x="552376" y="1305291"/>
                  </a:lnTo>
                  <a:lnTo>
                    <a:pt x="559127" y="1379596"/>
                  </a:lnTo>
                  <a:lnTo>
                    <a:pt x="569849" y="1439994"/>
                  </a:lnTo>
                  <a:lnTo>
                    <a:pt x="576600" y="1479729"/>
                  </a:lnTo>
                  <a:lnTo>
                    <a:pt x="584939" y="1521054"/>
                  </a:lnTo>
                  <a:lnTo>
                    <a:pt x="595661" y="1562776"/>
                  </a:lnTo>
                  <a:lnTo>
                    <a:pt x="609560" y="1610458"/>
                  </a:lnTo>
                  <a:lnTo>
                    <a:pt x="626635" y="1663704"/>
                  </a:lnTo>
                  <a:lnTo>
                    <a:pt x="643711" y="1710989"/>
                  </a:lnTo>
                  <a:lnTo>
                    <a:pt x="661184" y="1754698"/>
                  </a:lnTo>
                  <a:lnTo>
                    <a:pt x="690570" y="1821453"/>
                  </a:lnTo>
                  <a:lnTo>
                    <a:pt x="712808" y="1863970"/>
                  </a:lnTo>
                  <a:lnTo>
                    <a:pt x="738620" y="1908871"/>
                  </a:lnTo>
                  <a:lnTo>
                    <a:pt x="771580" y="1960527"/>
                  </a:lnTo>
                  <a:lnTo>
                    <a:pt x="810893" y="2015759"/>
                  </a:lnTo>
                  <a:lnTo>
                    <a:pt x="840279" y="2053905"/>
                  </a:lnTo>
                  <a:lnTo>
                    <a:pt x="881578" y="2100395"/>
                  </a:lnTo>
                  <a:lnTo>
                    <a:pt x="931614" y="2146091"/>
                  </a:lnTo>
                  <a:lnTo>
                    <a:pt x="991578" y="2192978"/>
                  </a:lnTo>
                  <a:lnTo>
                    <a:pt x="1043202" y="2227548"/>
                  </a:lnTo>
                  <a:lnTo>
                    <a:pt x="1101973" y="2258542"/>
                  </a:lnTo>
                  <a:lnTo>
                    <a:pt x="1138989" y="2274060"/>
                  </a:lnTo>
                  <a:lnTo>
                    <a:pt x="1143397" y="2272485"/>
                  </a:lnTo>
                  <a:lnTo>
                    <a:pt x="1180306" y="2254618"/>
                  </a:lnTo>
                  <a:lnTo>
                    <a:pt x="1198562" y="2244692"/>
                  </a:lnTo>
                  <a:lnTo>
                    <a:pt x="1226344" y="2228809"/>
                  </a:lnTo>
                  <a:lnTo>
                    <a:pt x="1254919" y="2211339"/>
                  </a:lnTo>
                  <a:lnTo>
                    <a:pt x="1286272" y="2190692"/>
                  </a:lnTo>
                  <a:lnTo>
                    <a:pt x="1316434" y="2167663"/>
                  </a:lnTo>
                  <a:lnTo>
                    <a:pt x="1347787" y="2139472"/>
                  </a:lnTo>
                  <a:lnTo>
                    <a:pt x="1370806" y="2118825"/>
                  </a:lnTo>
                  <a:lnTo>
                    <a:pt x="1397000" y="2092620"/>
                  </a:lnTo>
                  <a:lnTo>
                    <a:pt x="1431131" y="2052914"/>
                  </a:lnTo>
                  <a:lnTo>
                    <a:pt x="1466453" y="2012018"/>
                  </a:lnTo>
                  <a:lnTo>
                    <a:pt x="1489075" y="1979856"/>
                  </a:lnTo>
                  <a:lnTo>
                    <a:pt x="1510109" y="1948489"/>
                  </a:lnTo>
                  <a:lnTo>
                    <a:pt x="1534716" y="1909180"/>
                  </a:lnTo>
                  <a:lnTo>
                    <a:pt x="1561306" y="1863122"/>
                  </a:lnTo>
                  <a:lnTo>
                    <a:pt x="1583531" y="1819843"/>
                  </a:lnTo>
                  <a:lnTo>
                    <a:pt x="1601391" y="1780535"/>
                  </a:lnTo>
                  <a:lnTo>
                    <a:pt x="1620441" y="1736462"/>
                  </a:lnTo>
                  <a:lnTo>
                    <a:pt x="1643459" y="1675315"/>
                  </a:lnTo>
                  <a:lnTo>
                    <a:pt x="1654969" y="1639183"/>
                  </a:lnTo>
                  <a:lnTo>
                    <a:pt x="1672431" y="1585184"/>
                  </a:lnTo>
                  <a:lnTo>
                    <a:pt x="1684734" y="1535552"/>
                  </a:lnTo>
                  <a:lnTo>
                    <a:pt x="1703387" y="1443038"/>
                  </a:lnTo>
                  <a:lnTo>
                    <a:pt x="1920478" y="1624889"/>
                  </a:lnTo>
                  <a:lnTo>
                    <a:pt x="2159000" y="1454553"/>
                  </a:lnTo>
                  <a:lnTo>
                    <a:pt x="2140744" y="1547066"/>
                  </a:lnTo>
                  <a:lnTo>
                    <a:pt x="2124075" y="1606625"/>
                  </a:lnTo>
                  <a:lnTo>
                    <a:pt x="2103041" y="1670550"/>
                  </a:lnTo>
                  <a:lnTo>
                    <a:pt x="2078831" y="1736462"/>
                  </a:lnTo>
                  <a:lnTo>
                    <a:pt x="2050256" y="1804358"/>
                  </a:lnTo>
                  <a:lnTo>
                    <a:pt x="2017713" y="1863122"/>
                  </a:lnTo>
                  <a:lnTo>
                    <a:pt x="1986756" y="1919504"/>
                  </a:lnTo>
                  <a:lnTo>
                    <a:pt x="1946672" y="1979856"/>
                  </a:lnTo>
                  <a:lnTo>
                    <a:pt x="1896269" y="2046164"/>
                  </a:lnTo>
                  <a:lnTo>
                    <a:pt x="1837531" y="2108899"/>
                  </a:lnTo>
                  <a:lnTo>
                    <a:pt x="1779984" y="2162898"/>
                  </a:lnTo>
                  <a:lnTo>
                    <a:pt x="1726406" y="2204192"/>
                  </a:lnTo>
                  <a:lnTo>
                    <a:pt x="1697831" y="2223251"/>
                  </a:lnTo>
                  <a:lnTo>
                    <a:pt x="1663303" y="2242706"/>
                  </a:lnTo>
                  <a:lnTo>
                    <a:pt x="1625600" y="2261368"/>
                  </a:lnTo>
                  <a:lnTo>
                    <a:pt x="1586706" y="2278044"/>
                  </a:lnTo>
                  <a:lnTo>
                    <a:pt x="1550591" y="2291147"/>
                  </a:lnTo>
                  <a:lnTo>
                    <a:pt x="1510109" y="2303059"/>
                  </a:lnTo>
                  <a:lnTo>
                    <a:pt x="1467644" y="2312191"/>
                  </a:lnTo>
                  <a:lnTo>
                    <a:pt x="1424781" y="2318147"/>
                  </a:lnTo>
                  <a:lnTo>
                    <a:pt x="1364059" y="2320926"/>
                  </a:lnTo>
                  <a:lnTo>
                    <a:pt x="1355725" y="2320926"/>
                  </a:lnTo>
                  <a:lnTo>
                    <a:pt x="906462" y="2320926"/>
                  </a:lnTo>
                  <a:lnTo>
                    <a:pt x="889521" y="2320926"/>
                  </a:lnTo>
                  <a:lnTo>
                    <a:pt x="827969" y="2315761"/>
                  </a:lnTo>
                  <a:lnTo>
                    <a:pt x="772771" y="2305429"/>
                  </a:lnTo>
                  <a:lnTo>
                    <a:pt x="729883" y="2293509"/>
                  </a:lnTo>
                  <a:lnTo>
                    <a:pt x="691761" y="2279601"/>
                  </a:lnTo>
                  <a:lnTo>
                    <a:pt x="645697" y="2260926"/>
                  </a:lnTo>
                  <a:lnTo>
                    <a:pt x="595661" y="2234701"/>
                  </a:lnTo>
                  <a:lnTo>
                    <a:pt x="559127" y="2212449"/>
                  </a:lnTo>
                  <a:lnTo>
                    <a:pt x="522990" y="2186223"/>
                  </a:lnTo>
                  <a:lnTo>
                    <a:pt x="474940" y="2147283"/>
                  </a:lnTo>
                  <a:lnTo>
                    <a:pt x="421728" y="2096819"/>
                  </a:lnTo>
                  <a:lnTo>
                    <a:pt x="386783" y="2058673"/>
                  </a:lnTo>
                  <a:lnTo>
                    <a:pt x="347469" y="2010593"/>
                  </a:lnTo>
                  <a:lnTo>
                    <a:pt x="309347" y="1956553"/>
                  </a:lnTo>
                  <a:lnTo>
                    <a:pt x="277975" y="1906884"/>
                  </a:lnTo>
                  <a:lnTo>
                    <a:pt x="248986" y="1855228"/>
                  </a:lnTo>
                  <a:lnTo>
                    <a:pt x="216026" y="1790062"/>
                  </a:lnTo>
                  <a:lnTo>
                    <a:pt x="190214" y="1726088"/>
                  </a:lnTo>
                  <a:lnTo>
                    <a:pt x="166388" y="1663306"/>
                  </a:lnTo>
                  <a:lnTo>
                    <a:pt x="150901" y="1614035"/>
                  </a:lnTo>
                  <a:lnTo>
                    <a:pt x="135016" y="1560789"/>
                  </a:lnTo>
                  <a:lnTo>
                    <a:pt x="126280" y="1517080"/>
                  </a:lnTo>
                  <a:lnTo>
                    <a:pt x="112778" y="1453901"/>
                  </a:lnTo>
                  <a:lnTo>
                    <a:pt x="104042" y="1392709"/>
                  </a:lnTo>
                  <a:lnTo>
                    <a:pt x="92129" y="1301715"/>
                  </a:lnTo>
                  <a:lnTo>
                    <a:pt x="0" y="1300920"/>
                  </a:lnTo>
                  <a:lnTo>
                    <a:pt x="322054" y="1001713"/>
                  </a:lnTo>
                  <a:close/>
                  <a:moveTo>
                    <a:pt x="919162" y="0"/>
                  </a:moveTo>
                  <a:lnTo>
                    <a:pt x="1385230" y="0"/>
                  </a:lnTo>
                  <a:lnTo>
                    <a:pt x="1446366" y="5164"/>
                  </a:lnTo>
                  <a:lnTo>
                    <a:pt x="1502342" y="15492"/>
                  </a:lnTo>
                  <a:lnTo>
                    <a:pt x="1544423" y="27806"/>
                  </a:lnTo>
                  <a:lnTo>
                    <a:pt x="1583328" y="40915"/>
                  </a:lnTo>
                  <a:lnTo>
                    <a:pt x="1628982" y="59982"/>
                  </a:lnTo>
                  <a:lnTo>
                    <a:pt x="1679400" y="86200"/>
                  </a:lnTo>
                  <a:lnTo>
                    <a:pt x="1715924" y="108842"/>
                  </a:lnTo>
                  <a:lnTo>
                    <a:pt x="1751256" y="134662"/>
                  </a:lnTo>
                  <a:lnTo>
                    <a:pt x="1799689" y="173591"/>
                  </a:lnTo>
                  <a:lnTo>
                    <a:pt x="1853283" y="224039"/>
                  </a:lnTo>
                  <a:lnTo>
                    <a:pt x="1888218" y="262174"/>
                  </a:lnTo>
                  <a:lnTo>
                    <a:pt x="1927520" y="310239"/>
                  </a:lnTo>
                  <a:lnTo>
                    <a:pt x="1965631" y="363865"/>
                  </a:lnTo>
                  <a:lnTo>
                    <a:pt x="1996993" y="413917"/>
                  </a:lnTo>
                  <a:lnTo>
                    <a:pt x="2025577" y="465557"/>
                  </a:lnTo>
                  <a:lnTo>
                    <a:pt x="2058130" y="530306"/>
                  </a:lnTo>
                  <a:lnTo>
                    <a:pt x="2084728" y="594261"/>
                  </a:lnTo>
                  <a:lnTo>
                    <a:pt x="2108945" y="657421"/>
                  </a:lnTo>
                  <a:lnTo>
                    <a:pt x="2124031" y="706678"/>
                  </a:lnTo>
                  <a:lnTo>
                    <a:pt x="2139116" y="759907"/>
                  </a:lnTo>
                  <a:lnTo>
                    <a:pt x="2147453" y="803205"/>
                  </a:lnTo>
                  <a:lnTo>
                    <a:pt x="2161745" y="867160"/>
                  </a:lnTo>
                  <a:lnTo>
                    <a:pt x="2170875" y="927936"/>
                  </a:lnTo>
                  <a:lnTo>
                    <a:pt x="2182785" y="1019300"/>
                  </a:lnTo>
                  <a:lnTo>
                    <a:pt x="2274887" y="1019697"/>
                  </a:lnTo>
                  <a:lnTo>
                    <a:pt x="1954912" y="1320800"/>
                  </a:lnTo>
                  <a:lnTo>
                    <a:pt x="1617470" y="1014533"/>
                  </a:lnTo>
                  <a:lnTo>
                    <a:pt x="1722672" y="1015328"/>
                  </a:lnTo>
                  <a:lnTo>
                    <a:pt x="1715924" y="941045"/>
                  </a:lnTo>
                  <a:lnTo>
                    <a:pt x="1705205" y="880666"/>
                  </a:lnTo>
                  <a:lnTo>
                    <a:pt x="1698456" y="840942"/>
                  </a:lnTo>
                  <a:lnTo>
                    <a:pt x="1689325" y="799630"/>
                  </a:lnTo>
                  <a:lnTo>
                    <a:pt x="1679400" y="757921"/>
                  </a:lnTo>
                  <a:lnTo>
                    <a:pt x="1665109" y="710253"/>
                  </a:lnTo>
                  <a:lnTo>
                    <a:pt x="1648038" y="657023"/>
                  </a:lnTo>
                  <a:lnTo>
                    <a:pt x="1630967" y="609753"/>
                  </a:lnTo>
                  <a:lnTo>
                    <a:pt x="1613897" y="566057"/>
                  </a:lnTo>
                  <a:lnTo>
                    <a:pt x="1584122" y="499322"/>
                  </a:lnTo>
                  <a:lnTo>
                    <a:pt x="1562288" y="456818"/>
                  </a:lnTo>
                  <a:lnTo>
                    <a:pt x="1536483" y="411931"/>
                  </a:lnTo>
                  <a:lnTo>
                    <a:pt x="1503533" y="360290"/>
                  </a:lnTo>
                  <a:lnTo>
                    <a:pt x="1464231" y="305075"/>
                  </a:lnTo>
                  <a:lnTo>
                    <a:pt x="1434457" y="267338"/>
                  </a:lnTo>
                  <a:lnTo>
                    <a:pt x="1393170" y="220464"/>
                  </a:lnTo>
                  <a:lnTo>
                    <a:pt x="1343149" y="175180"/>
                  </a:lnTo>
                  <a:lnTo>
                    <a:pt x="1283203" y="127909"/>
                  </a:lnTo>
                  <a:lnTo>
                    <a:pt x="1231991" y="92953"/>
                  </a:lnTo>
                  <a:lnTo>
                    <a:pt x="1172840" y="62366"/>
                  </a:lnTo>
                  <a:lnTo>
                    <a:pt x="1139427" y="48199"/>
                  </a:lnTo>
                  <a:lnTo>
                    <a:pt x="1107281" y="60750"/>
                  </a:lnTo>
                  <a:lnTo>
                    <a:pt x="1076722" y="75441"/>
                  </a:lnTo>
                  <a:lnTo>
                    <a:pt x="1048941" y="92117"/>
                  </a:lnTo>
                  <a:lnTo>
                    <a:pt x="1019572" y="109588"/>
                  </a:lnTo>
                  <a:lnTo>
                    <a:pt x="988616" y="130235"/>
                  </a:lnTo>
                  <a:lnTo>
                    <a:pt x="957659" y="153661"/>
                  </a:lnTo>
                  <a:lnTo>
                    <a:pt x="927497" y="181456"/>
                  </a:lnTo>
                  <a:lnTo>
                    <a:pt x="904081" y="202500"/>
                  </a:lnTo>
                  <a:lnTo>
                    <a:pt x="877887" y="228308"/>
                  </a:lnTo>
                  <a:lnTo>
                    <a:pt x="844550" y="267617"/>
                  </a:lnTo>
                  <a:lnTo>
                    <a:pt x="808831" y="309308"/>
                  </a:lnTo>
                  <a:lnTo>
                    <a:pt x="785415" y="341073"/>
                  </a:lnTo>
                  <a:lnTo>
                    <a:pt x="765175" y="372044"/>
                  </a:lnTo>
                  <a:lnTo>
                    <a:pt x="740171" y="411749"/>
                  </a:lnTo>
                  <a:lnTo>
                    <a:pt x="713978" y="457411"/>
                  </a:lnTo>
                  <a:lnTo>
                    <a:pt x="691753" y="500690"/>
                  </a:lnTo>
                  <a:lnTo>
                    <a:pt x="673893" y="540396"/>
                  </a:lnTo>
                  <a:lnTo>
                    <a:pt x="654050" y="584469"/>
                  </a:lnTo>
                  <a:lnTo>
                    <a:pt x="631825" y="645219"/>
                  </a:lnTo>
                  <a:lnTo>
                    <a:pt x="620315" y="681352"/>
                  </a:lnTo>
                  <a:lnTo>
                    <a:pt x="603250" y="736146"/>
                  </a:lnTo>
                  <a:lnTo>
                    <a:pt x="590946" y="785778"/>
                  </a:lnTo>
                  <a:lnTo>
                    <a:pt x="574675" y="860425"/>
                  </a:lnTo>
                  <a:lnTo>
                    <a:pt x="378221" y="669440"/>
                  </a:lnTo>
                  <a:lnTo>
                    <a:pt x="122237" y="828263"/>
                  </a:lnTo>
                  <a:lnTo>
                    <a:pt x="135334" y="768704"/>
                  </a:lnTo>
                  <a:lnTo>
                    <a:pt x="149621" y="719072"/>
                  </a:lnTo>
                  <a:lnTo>
                    <a:pt x="171449" y="650381"/>
                  </a:lnTo>
                  <a:lnTo>
                    <a:pt x="196453" y="584469"/>
                  </a:lnTo>
                  <a:lnTo>
                    <a:pt x="224631" y="516970"/>
                  </a:lnTo>
                  <a:lnTo>
                    <a:pt x="257571" y="457411"/>
                  </a:lnTo>
                  <a:lnTo>
                    <a:pt x="288528" y="401426"/>
                  </a:lnTo>
                  <a:lnTo>
                    <a:pt x="328612" y="341073"/>
                  </a:lnTo>
                  <a:lnTo>
                    <a:pt x="379412" y="274764"/>
                  </a:lnTo>
                  <a:lnTo>
                    <a:pt x="437356" y="212029"/>
                  </a:lnTo>
                  <a:lnTo>
                    <a:pt x="495300" y="158029"/>
                  </a:lnTo>
                  <a:lnTo>
                    <a:pt x="549671" y="116338"/>
                  </a:lnTo>
                  <a:lnTo>
                    <a:pt x="576659" y="98073"/>
                  </a:lnTo>
                  <a:lnTo>
                    <a:pt x="611981" y="78618"/>
                  </a:lnTo>
                  <a:lnTo>
                    <a:pt x="648890" y="59559"/>
                  </a:lnTo>
                  <a:lnTo>
                    <a:pt x="688578" y="43279"/>
                  </a:lnTo>
                  <a:lnTo>
                    <a:pt x="724693" y="29779"/>
                  </a:lnTo>
                  <a:lnTo>
                    <a:pt x="765175" y="17868"/>
                  </a:lnTo>
                  <a:lnTo>
                    <a:pt x="806846" y="8735"/>
                  </a:lnTo>
                  <a:lnTo>
                    <a:pt x="850503" y="2779"/>
                  </a:lnTo>
                  <a:lnTo>
                    <a:pt x="910431" y="0"/>
                  </a:lnTo>
                  <a:lnTo>
                    <a:pt x="919163" y="0"/>
                  </a:lnTo>
                  <a:lnTo>
                    <a:pt x="919162" y="0"/>
                  </a:lnTo>
                  <a:close/>
                </a:path>
              </a:pathLst>
            </a:custGeom>
            <a:grpFill/>
            <a:ln>
              <a:noFill/>
            </a:ln>
            <a:extLst>
              <a:ext uri="{91240B29-F687-4F45-9708-019B960494DF}">
                <a14:hiddenLine xmlns:a14="http://schemas.microsoft.com/office/drawing/2010/main" w="1588">
                  <a:solidFill>
                    <a:srgbClr val="000000"/>
                  </a:solidFill>
                  <a:prstDash val="solid"/>
                  <a:rou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white"/>
                </a:solidFill>
                <a:effectLst/>
                <a:uLnTx/>
                <a:uFillTx/>
              </a:endParaRPr>
            </a:p>
          </p:txBody>
        </p:sp>
      </p:grpSp>
      <p:grpSp>
        <p:nvGrpSpPr>
          <p:cNvPr id="19" name="组合 18"/>
          <p:cNvGrpSpPr/>
          <p:nvPr/>
        </p:nvGrpSpPr>
        <p:grpSpPr>
          <a:xfrm>
            <a:off x="2887533" y="2239889"/>
            <a:ext cx="1960246" cy="1952514"/>
            <a:chOff x="2793275" y="2499742"/>
            <a:chExt cx="1960246" cy="1952514"/>
          </a:xfrm>
          <a:solidFill>
            <a:srgbClr val="030303"/>
          </a:solidFill>
        </p:grpSpPr>
        <p:grpSp>
          <p:nvGrpSpPr>
            <p:cNvPr id="20" name="组合 19"/>
            <p:cNvGrpSpPr/>
            <p:nvPr/>
          </p:nvGrpSpPr>
          <p:grpSpPr>
            <a:xfrm>
              <a:off x="2793275" y="2499742"/>
              <a:ext cx="1960246" cy="1952514"/>
              <a:chOff x="1050122" y="2474290"/>
              <a:chExt cx="1960246" cy="1952514"/>
            </a:xfrm>
            <a:grpFill/>
          </p:grpSpPr>
          <p:sp>
            <p:nvSpPr>
              <p:cNvPr id="22" name="Freeform 13"/>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23" name="Freeform 13"/>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24" name="矩形 23"/>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white"/>
                    </a:solidFill>
                    <a:effectLst/>
                    <a:uLnTx/>
                    <a:uFillTx/>
                  </a:rPr>
                  <a:t>分析问题</a:t>
                </a:r>
                <a:endParaRPr kumimoji="0" lang="zh-CN" altLang="en-US" sz="1600" b="1" i="0" u="none" strike="noStrike" kern="0" cap="none" spc="0" normalizeH="0" baseline="0" noProof="0" dirty="0" smtClean="0">
                  <a:ln>
                    <a:noFill/>
                  </a:ln>
                  <a:solidFill>
                    <a:prstClr val="white"/>
                  </a:solidFill>
                  <a:effectLst/>
                  <a:uLnTx/>
                  <a:uFillTx/>
                </a:endParaRPr>
              </a:p>
            </p:txBody>
          </p:sp>
        </p:grpSp>
        <p:sp>
          <p:nvSpPr>
            <p:cNvPr id="21" name="KSO_Shape"/>
            <p:cNvSpPr/>
            <p:nvPr/>
          </p:nvSpPr>
          <p:spPr bwMode="auto">
            <a:xfrm>
              <a:off x="4418665" y="4030980"/>
              <a:ext cx="157800" cy="279292"/>
            </a:xfrm>
            <a:custGeom>
              <a:avLst/>
              <a:gdLst>
                <a:gd name="T0" fmla="*/ 372877119 w 4933"/>
                <a:gd name="T1" fmla="*/ 372619919 h 8737"/>
                <a:gd name="T2" fmla="*/ 372877119 w 4933"/>
                <a:gd name="T3" fmla="*/ 372619919 h 8737"/>
                <a:gd name="T4" fmla="*/ 372877119 w 4933"/>
                <a:gd name="T5" fmla="*/ 372619919 h 8737"/>
                <a:gd name="T6" fmla="*/ 372877119 w 4933"/>
                <a:gd name="T7" fmla="*/ 372619919 h 8737"/>
                <a:gd name="T8" fmla="*/ 372877119 w 4933"/>
                <a:gd name="T9" fmla="*/ 372619919 h 8737"/>
                <a:gd name="T10" fmla="*/ 372877119 w 4933"/>
                <a:gd name="T11" fmla="*/ 372619919 h 8737"/>
                <a:gd name="T12" fmla="*/ 372877119 w 4933"/>
                <a:gd name="T13" fmla="*/ 372619919 h 8737"/>
                <a:gd name="T14" fmla="*/ 372877119 w 4933"/>
                <a:gd name="T15" fmla="*/ 372619919 h 8737"/>
                <a:gd name="T16" fmla="*/ 372877119 w 4933"/>
                <a:gd name="T17" fmla="*/ 372619919 h 8737"/>
                <a:gd name="T18" fmla="*/ 372877119 w 4933"/>
                <a:gd name="T19" fmla="*/ 372619919 h 8737"/>
                <a:gd name="T20" fmla="*/ 372877119 w 4933"/>
                <a:gd name="T21" fmla="*/ 372619919 h 8737"/>
                <a:gd name="T22" fmla="*/ 372877119 w 4933"/>
                <a:gd name="T23" fmla="*/ 372619919 h 8737"/>
                <a:gd name="T24" fmla="*/ 372877119 w 4933"/>
                <a:gd name="T25" fmla="*/ 372619919 h 8737"/>
                <a:gd name="T26" fmla="*/ 372877119 w 4933"/>
                <a:gd name="T27" fmla="*/ 372619919 h 8737"/>
                <a:gd name="T28" fmla="*/ 372877119 w 4933"/>
                <a:gd name="T29" fmla="*/ 372619919 h 8737"/>
                <a:gd name="T30" fmla="*/ 372877119 w 4933"/>
                <a:gd name="T31" fmla="*/ 372619919 h 8737"/>
                <a:gd name="T32" fmla="*/ 372877119 w 4933"/>
                <a:gd name="T33" fmla="*/ 372619919 h 8737"/>
                <a:gd name="T34" fmla="*/ 372877119 w 4933"/>
                <a:gd name="T35" fmla="*/ 372619919 h 8737"/>
                <a:gd name="T36" fmla="*/ 372877119 w 4933"/>
                <a:gd name="T37" fmla="*/ 372619919 h 8737"/>
                <a:gd name="T38" fmla="*/ 372877119 w 4933"/>
                <a:gd name="T39" fmla="*/ 372619919 h 8737"/>
                <a:gd name="T40" fmla="*/ 372877119 w 4933"/>
                <a:gd name="T41" fmla="*/ 372619919 h 8737"/>
                <a:gd name="T42" fmla="*/ 372877119 w 4933"/>
                <a:gd name="T43" fmla="*/ 372619919 h 8737"/>
                <a:gd name="T44" fmla="*/ 372877119 w 4933"/>
                <a:gd name="T45" fmla="*/ 372619919 h 8737"/>
                <a:gd name="T46" fmla="*/ 372877119 w 4933"/>
                <a:gd name="T47" fmla="*/ 372619919 h 8737"/>
                <a:gd name="T48" fmla="*/ 372877119 w 4933"/>
                <a:gd name="T49" fmla="*/ 372619919 h 8737"/>
                <a:gd name="T50" fmla="*/ 372877119 w 4933"/>
                <a:gd name="T51" fmla="*/ 372619919 h 8737"/>
                <a:gd name="T52" fmla="*/ 372877119 w 4933"/>
                <a:gd name="T53" fmla="*/ 372619919 h 8737"/>
                <a:gd name="T54" fmla="*/ 372877119 w 4933"/>
                <a:gd name="T55" fmla="*/ 372619919 h 8737"/>
                <a:gd name="T56" fmla="*/ 372877119 w 4933"/>
                <a:gd name="T57" fmla="*/ 372619919 h 8737"/>
                <a:gd name="T58" fmla="*/ 372877119 w 4933"/>
                <a:gd name="T59" fmla="*/ 372619919 h 8737"/>
                <a:gd name="T60" fmla="*/ 372877119 w 4933"/>
                <a:gd name="T61" fmla="*/ 372619919 h 8737"/>
                <a:gd name="T62" fmla="*/ 372877119 w 4933"/>
                <a:gd name="T63" fmla="*/ 372619919 h 8737"/>
                <a:gd name="T64" fmla="*/ 372877119 w 4933"/>
                <a:gd name="T65" fmla="*/ 372619919 h 8737"/>
                <a:gd name="T66" fmla="*/ 372877119 w 4933"/>
                <a:gd name="T67" fmla="*/ 372619919 h 8737"/>
                <a:gd name="T68" fmla="*/ 372877119 w 4933"/>
                <a:gd name="T69" fmla="*/ 372619919 h 8737"/>
                <a:gd name="T70" fmla="*/ 372877119 w 4933"/>
                <a:gd name="T71" fmla="*/ 372619919 h 8737"/>
                <a:gd name="T72" fmla="*/ 372877119 w 4933"/>
                <a:gd name="T73" fmla="*/ 372619919 h 8737"/>
                <a:gd name="T74" fmla="*/ 372877119 w 4933"/>
                <a:gd name="T75" fmla="*/ 372619919 h 8737"/>
                <a:gd name="T76" fmla="*/ 372877119 w 4933"/>
                <a:gd name="T77" fmla="*/ 372619919 h 8737"/>
                <a:gd name="T78" fmla="*/ 372877119 w 4933"/>
                <a:gd name="T79" fmla="*/ 372619919 h 8737"/>
                <a:gd name="T80" fmla="*/ 372877119 w 4933"/>
                <a:gd name="T81" fmla="*/ 372619919 h 8737"/>
                <a:gd name="T82" fmla="*/ 372877119 w 4933"/>
                <a:gd name="T83" fmla="*/ 372619919 h 8737"/>
                <a:gd name="T84" fmla="*/ 372877119 w 4933"/>
                <a:gd name="T85" fmla="*/ 372619919 h 8737"/>
                <a:gd name="T86" fmla="*/ 372877119 w 4933"/>
                <a:gd name="T87" fmla="*/ 372619919 h 8737"/>
                <a:gd name="T88" fmla="*/ 372877119 w 4933"/>
                <a:gd name="T89" fmla="*/ 372619919 h 8737"/>
                <a:gd name="T90" fmla="*/ 372877119 w 4933"/>
                <a:gd name="T91" fmla="*/ 372619919 h 8737"/>
                <a:gd name="T92" fmla="*/ 372877119 w 4933"/>
                <a:gd name="T93" fmla="*/ 372619919 h 87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933" h="8737">
                  <a:moveTo>
                    <a:pt x="2848" y="7036"/>
                  </a:moveTo>
                  <a:lnTo>
                    <a:pt x="2848" y="6310"/>
                  </a:lnTo>
                  <a:lnTo>
                    <a:pt x="4933" y="7521"/>
                  </a:lnTo>
                  <a:lnTo>
                    <a:pt x="2848" y="8737"/>
                  </a:lnTo>
                  <a:lnTo>
                    <a:pt x="2848" y="7915"/>
                  </a:lnTo>
                  <a:lnTo>
                    <a:pt x="2699" y="7879"/>
                  </a:lnTo>
                  <a:lnTo>
                    <a:pt x="2551" y="7837"/>
                  </a:lnTo>
                  <a:lnTo>
                    <a:pt x="2404" y="7788"/>
                  </a:lnTo>
                  <a:lnTo>
                    <a:pt x="2262" y="7732"/>
                  </a:lnTo>
                  <a:lnTo>
                    <a:pt x="2121" y="7671"/>
                  </a:lnTo>
                  <a:lnTo>
                    <a:pt x="1985" y="7605"/>
                  </a:lnTo>
                  <a:lnTo>
                    <a:pt x="1847" y="7531"/>
                  </a:lnTo>
                  <a:lnTo>
                    <a:pt x="1718" y="7455"/>
                  </a:lnTo>
                  <a:lnTo>
                    <a:pt x="1591" y="7374"/>
                  </a:lnTo>
                  <a:lnTo>
                    <a:pt x="1468" y="7286"/>
                  </a:lnTo>
                  <a:lnTo>
                    <a:pt x="1349" y="7195"/>
                  </a:lnTo>
                  <a:lnTo>
                    <a:pt x="1234" y="7096"/>
                  </a:lnTo>
                  <a:lnTo>
                    <a:pt x="1124" y="6994"/>
                  </a:lnTo>
                  <a:lnTo>
                    <a:pt x="1016" y="6885"/>
                  </a:lnTo>
                  <a:lnTo>
                    <a:pt x="914" y="6777"/>
                  </a:lnTo>
                  <a:lnTo>
                    <a:pt x="815" y="6661"/>
                  </a:lnTo>
                  <a:lnTo>
                    <a:pt x="725" y="6542"/>
                  </a:lnTo>
                  <a:lnTo>
                    <a:pt x="633" y="6418"/>
                  </a:lnTo>
                  <a:lnTo>
                    <a:pt x="552" y="6291"/>
                  </a:lnTo>
                  <a:lnTo>
                    <a:pt x="474" y="6162"/>
                  </a:lnTo>
                  <a:lnTo>
                    <a:pt x="401" y="6028"/>
                  </a:lnTo>
                  <a:lnTo>
                    <a:pt x="334" y="5892"/>
                  </a:lnTo>
                  <a:lnTo>
                    <a:pt x="272" y="5751"/>
                  </a:lnTo>
                  <a:lnTo>
                    <a:pt x="219" y="5608"/>
                  </a:lnTo>
                  <a:lnTo>
                    <a:pt x="170" y="5463"/>
                  </a:lnTo>
                  <a:lnTo>
                    <a:pt x="124" y="5316"/>
                  </a:lnTo>
                  <a:lnTo>
                    <a:pt x="88" y="5165"/>
                  </a:lnTo>
                  <a:lnTo>
                    <a:pt x="58" y="5011"/>
                  </a:lnTo>
                  <a:lnTo>
                    <a:pt x="32" y="4856"/>
                  </a:lnTo>
                  <a:lnTo>
                    <a:pt x="15" y="4699"/>
                  </a:lnTo>
                  <a:lnTo>
                    <a:pt x="5" y="4538"/>
                  </a:lnTo>
                  <a:lnTo>
                    <a:pt x="0" y="4377"/>
                  </a:lnTo>
                  <a:lnTo>
                    <a:pt x="5" y="4213"/>
                  </a:lnTo>
                  <a:lnTo>
                    <a:pt x="15" y="4057"/>
                  </a:lnTo>
                  <a:lnTo>
                    <a:pt x="32" y="3899"/>
                  </a:lnTo>
                  <a:lnTo>
                    <a:pt x="58" y="3744"/>
                  </a:lnTo>
                  <a:lnTo>
                    <a:pt x="88" y="3590"/>
                  </a:lnTo>
                  <a:lnTo>
                    <a:pt x="124" y="3438"/>
                  </a:lnTo>
                  <a:lnTo>
                    <a:pt x="170" y="3291"/>
                  </a:lnTo>
                  <a:lnTo>
                    <a:pt x="219" y="3144"/>
                  </a:lnTo>
                  <a:lnTo>
                    <a:pt x="272" y="2999"/>
                  </a:lnTo>
                  <a:lnTo>
                    <a:pt x="334" y="2863"/>
                  </a:lnTo>
                  <a:lnTo>
                    <a:pt x="401" y="2725"/>
                  </a:lnTo>
                  <a:lnTo>
                    <a:pt x="474" y="2593"/>
                  </a:lnTo>
                  <a:lnTo>
                    <a:pt x="552" y="2459"/>
                  </a:lnTo>
                  <a:lnTo>
                    <a:pt x="633" y="2332"/>
                  </a:lnTo>
                  <a:lnTo>
                    <a:pt x="725" y="2210"/>
                  </a:lnTo>
                  <a:lnTo>
                    <a:pt x="815" y="2094"/>
                  </a:lnTo>
                  <a:lnTo>
                    <a:pt x="914" y="1978"/>
                  </a:lnTo>
                  <a:lnTo>
                    <a:pt x="1016" y="1865"/>
                  </a:lnTo>
                  <a:lnTo>
                    <a:pt x="1124" y="1759"/>
                  </a:lnTo>
                  <a:lnTo>
                    <a:pt x="1234" y="1659"/>
                  </a:lnTo>
                  <a:lnTo>
                    <a:pt x="1349" y="1559"/>
                  </a:lnTo>
                  <a:lnTo>
                    <a:pt x="1468" y="1468"/>
                  </a:lnTo>
                  <a:lnTo>
                    <a:pt x="1591" y="1380"/>
                  </a:lnTo>
                  <a:lnTo>
                    <a:pt x="1718" y="1297"/>
                  </a:lnTo>
                  <a:lnTo>
                    <a:pt x="1847" y="1219"/>
                  </a:lnTo>
                  <a:lnTo>
                    <a:pt x="1985" y="1149"/>
                  </a:lnTo>
                  <a:lnTo>
                    <a:pt x="2121" y="1082"/>
                  </a:lnTo>
                  <a:lnTo>
                    <a:pt x="2262" y="1023"/>
                  </a:lnTo>
                  <a:lnTo>
                    <a:pt x="2404" y="966"/>
                  </a:lnTo>
                  <a:lnTo>
                    <a:pt x="2551" y="918"/>
                  </a:lnTo>
                  <a:lnTo>
                    <a:pt x="2699" y="875"/>
                  </a:lnTo>
                  <a:lnTo>
                    <a:pt x="2848" y="840"/>
                  </a:lnTo>
                  <a:lnTo>
                    <a:pt x="2848" y="0"/>
                  </a:lnTo>
                  <a:lnTo>
                    <a:pt x="4933" y="1213"/>
                  </a:lnTo>
                  <a:lnTo>
                    <a:pt x="2848" y="2427"/>
                  </a:lnTo>
                  <a:lnTo>
                    <a:pt x="2848" y="1714"/>
                  </a:lnTo>
                  <a:lnTo>
                    <a:pt x="2757" y="1746"/>
                  </a:lnTo>
                  <a:lnTo>
                    <a:pt x="2663" y="1778"/>
                  </a:lnTo>
                  <a:lnTo>
                    <a:pt x="2572" y="1812"/>
                  </a:lnTo>
                  <a:lnTo>
                    <a:pt x="2480" y="1852"/>
                  </a:lnTo>
                  <a:lnTo>
                    <a:pt x="2393" y="1893"/>
                  </a:lnTo>
                  <a:lnTo>
                    <a:pt x="2308" y="1939"/>
                  </a:lnTo>
                  <a:lnTo>
                    <a:pt x="2224" y="1988"/>
                  </a:lnTo>
                  <a:lnTo>
                    <a:pt x="2139" y="2037"/>
                  </a:lnTo>
                  <a:lnTo>
                    <a:pt x="2058" y="2090"/>
                  </a:lnTo>
                  <a:lnTo>
                    <a:pt x="1981" y="2147"/>
                  </a:lnTo>
                  <a:lnTo>
                    <a:pt x="1905" y="2205"/>
                  </a:lnTo>
                  <a:lnTo>
                    <a:pt x="1827" y="2266"/>
                  </a:lnTo>
                  <a:lnTo>
                    <a:pt x="1757" y="2332"/>
                  </a:lnTo>
                  <a:lnTo>
                    <a:pt x="1686" y="2398"/>
                  </a:lnTo>
                  <a:lnTo>
                    <a:pt x="1617" y="2466"/>
                  </a:lnTo>
                  <a:lnTo>
                    <a:pt x="1553" y="2536"/>
                  </a:lnTo>
                  <a:lnTo>
                    <a:pt x="1491" y="2610"/>
                  </a:lnTo>
                  <a:lnTo>
                    <a:pt x="1430" y="2687"/>
                  </a:lnTo>
                  <a:lnTo>
                    <a:pt x="1371" y="2765"/>
                  </a:lnTo>
                  <a:lnTo>
                    <a:pt x="1314" y="2841"/>
                  </a:lnTo>
                  <a:lnTo>
                    <a:pt x="1266" y="2926"/>
                  </a:lnTo>
                  <a:lnTo>
                    <a:pt x="1213" y="3007"/>
                  </a:lnTo>
                  <a:lnTo>
                    <a:pt x="1166" y="3094"/>
                  </a:lnTo>
                  <a:lnTo>
                    <a:pt x="1124" y="3182"/>
                  </a:lnTo>
                  <a:lnTo>
                    <a:pt x="1083" y="3270"/>
                  </a:lnTo>
                  <a:lnTo>
                    <a:pt x="1044" y="3361"/>
                  </a:lnTo>
                  <a:lnTo>
                    <a:pt x="1008" y="3453"/>
                  </a:lnTo>
                  <a:lnTo>
                    <a:pt x="977" y="3544"/>
                  </a:lnTo>
                  <a:lnTo>
                    <a:pt x="949" y="3638"/>
                  </a:lnTo>
                  <a:lnTo>
                    <a:pt x="924" y="3737"/>
                  </a:lnTo>
                  <a:lnTo>
                    <a:pt x="904" y="3835"/>
                  </a:lnTo>
                  <a:lnTo>
                    <a:pt x="886" y="3933"/>
                  </a:lnTo>
                  <a:lnTo>
                    <a:pt x="2848" y="3933"/>
                  </a:lnTo>
                  <a:lnTo>
                    <a:pt x="2848" y="3154"/>
                  </a:lnTo>
                  <a:lnTo>
                    <a:pt x="4933" y="4369"/>
                  </a:lnTo>
                  <a:lnTo>
                    <a:pt x="2848" y="5579"/>
                  </a:lnTo>
                  <a:lnTo>
                    <a:pt x="2848" y="4800"/>
                  </a:lnTo>
                  <a:lnTo>
                    <a:pt x="882" y="4800"/>
                  </a:lnTo>
                  <a:lnTo>
                    <a:pt x="899" y="4898"/>
                  </a:lnTo>
                  <a:lnTo>
                    <a:pt x="920" y="4996"/>
                  </a:lnTo>
                  <a:lnTo>
                    <a:pt x="945" y="5095"/>
                  </a:lnTo>
                  <a:lnTo>
                    <a:pt x="973" y="5189"/>
                  </a:lnTo>
                  <a:lnTo>
                    <a:pt x="1005" y="5284"/>
                  </a:lnTo>
                  <a:lnTo>
                    <a:pt x="1040" y="5378"/>
                  </a:lnTo>
                  <a:lnTo>
                    <a:pt x="1075" y="5471"/>
                  </a:lnTo>
                  <a:lnTo>
                    <a:pt x="1118" y="5558"/>
                  </a:lnTo>
                  <a:lnTo>
                    <a:pt x="1160" y="5645"/>
                  </a:lnTo>
                  <a:lnTo>
                    <a:pt x="1209" y="5735"/>
                  </a:lnTo>
                  <a:lnTo>
                    <a:pt x="1258" y="5818"/>
                  </a:lnTo>
                  <a:lnTo>
                    <a:pt x="1311" y="5898"/>
                  </a:lnTo>
                  <a:lnTo>
                    <a:pt x="1364" y="5979"/>
                  </a:lnTo>
                  <a:lnTo>
                    <a:pt x="1423" y="6060"/>
                  </a:lnTo>
                  <a:lnTo>
                    <a:pt x="1483" y="6134"/>
                  </a:lnTo>
                  <a:lnTo>
                    <a:pt x="1546" y="6208"/>
                  </a:lnTo>
                  <a:lnTo>
                    <a:pt x="1612" y="6282"/>
                  </a:lnTo>
                  <a:lnTo>
                    <a:pt x="1680" y="6349"/>
                  </a:lnTo>
                  <a:lnTo>
                    <a:pt x="1750" y="6418"/>
                  </a:lnTo>
                  <a:lnTo>
                    <a:pt x="1824" y="6482"/>
                  </a:lnTo>
                  <a:lnTo>
                    <a:pt x="1897" y="6545"/>
                  </a:lnTo>
                  <a:lnTo>
                    <a:pt x="1973" y="6601"/>
                  </a:lnTo>
                  <a:lnTo>
                    <a:pt x="2055" y="6661"/>
                  </a:lnTo>
                  <a:lnTo>
                    <a:pt x="2136" y="6714"/>
                  </a:lnTo>
                  <a:lnTo>
                    <a:pt x="2220" y="6763"/>
                  </a:lnTo>
                  <a:lnTo>
                    <a:pt x="2304" y="6811"/>
                  </a:lnTo>
                  <a:lnTo>
                    <a:pt x="2393" y="6858"/>
                  </a:lnTo>
                  <a:lnTo>
                    <a:pt x="2480" y="6900"/>
                  </a:lnTo>
                  <a:lnTo>
                    <a:pt x="2572" y="6938"/>
                  </a:lnTo>
                  <a:lnTo>
                    <a:pt x="2663" y="6977"/>
                  </a:lnTo>
                  <a:lnTo>
                    <a:pt x="2754" y="7009"/>
                  </a:lnTo>
                  <a:lnTo>
                    <a:pt x="2848" y="7036"/>
                  </a:lnTo>
                  <a:close/>
                </a:path>
              </a:pathLst>
            </a:custGeom>
            <a:grpFill/>
            <a:ln>
              <a:noFill/>
            </a:ln>
            <a:extLst>
              <a:ext uri="{91240B29-F687-4F45-9708-019B960494DF}">
                <a14:hiddenLine xmlns:a14="http://schemas.microsoft.com/office/drawing/2010/main" w="1588">
                  <a:solidFill>
                    <a:srgbClr val="000000"/>
                  </a:solidFill>
                  <a:prstDash val="solid"/>
                  <a:rou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white"/>
                </a:solidFill>
                <a:effectLst/>
                <a:uLnTx/>
                <a:uFillTx/>
              </a:endParaRPr>
            </a:p>
          </p:txBody>
        </p:sp>
      </p:grpSp>
      <p:grpSp>
        <p:nvGrpSpPr>
          <p:cNvPr id="25" name="组合 24"/>
          <p:cNvGrpSpPr/>
          <p:nvPr/>
        </p:nvGrpSpPr>
        <p:grpSpPr>
          <a:xfrm>
            <a:off x="1497906" y="2239889"/>
            <a:ext cx="1960246" cy="1952514"/>
            <a:chOff x="1403648" y="2499742"/>
            <a:chExt cx="1960246" cy="1952514"/>
          </a:xfrm>
          <a:solidFill>
            <a:srgbClr val="030303"/>
          </a:solidFill>
        </p:grpSpPr>
        <p:grpSp>
          <p:nvGrpSpPr>
            <p:cNvPr id="26" name="组合 25"/>
            <p:cNvGrpSpPr/>
            <p:nvPr/>
          </p:nvGrpSpPr>
          <p:grpSpPr>
            <a:xfrm>
              <a:off x="1403648" y="2499742"/>
              <a:ext cx="1960246" cy="1952514"/>
              <a:chOff x="1050122" y="2474290"/>
              <a:chExt cx="1960246" cy="1952514"/>
            </a:xfrm>
            <a:grpFill/>
          </p:grpSpPr>
          <p:sp>
            <p:nvSpPr>
              <p:cNvPr id="28" name="Freeform 13"/>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29" name="Freeform 13"/>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30" name="矩形 29"/>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white"/>
                    </a:solidFill>
                    <a:effectLst/>
                    <a:uLnTx/>
                    <a:uFillTx/>
                  </a:rPr>
                  <a:t>发现问题</a:t>
                </a:r>
                <a:endParaRPr kumimoji="0" lang="zh-CN" altLang="en-US" sz="1600" b="1" i="0" u="none" strike="noStrike" kern="0" cap="none" spc="0" normalizeH="0" baseline="0" noProof="0" dirty="0" smtClean="0">
                  <a:ln>
                    <a:noFill/>
                  </a:ln>
                  <a:solidFill>
                    <a:prstClr val="white"/>
                  </a:solidFill>
                  <a:effectLst/>
                  <a:uLnTx/>
                  <a:uFillTx/>
                </a:endParaRPr>
              </a:p>
            </p:txBody>
          </p:sp>
        </p:grpSp>
        <p:sp>
          <p:nvSpPr>
            <p:cNvPr id="27" name="KSO_Shape"/>
            <p:cNvSpPr/>
            <p:nvPr/>
          </p:nvSpPr>
          <p:spPr>
            <a:xfrm>
              <a:off x="2942998" y="4107181"/>
              <a:ext cx="306788" cy="11709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p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000"/>
                            </p:stCondLst>
                            <p:childTnLst>
                              <p:par>
                                <p:cTn id="17" presetID="1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ppt_x</p:attrName>
                                        </p:attrNameLst>
                                      </p:cBhvr>
                                      <p:tavLst>
                                        <p:tav tm="0">
                                          <p:val>
                                            <p:strVal val="#ppt_x+#ppt_w*1.125000"/>
                                          </p:val>
                                        </p:tav>
                                        <p:tav tm="100000">
                                          <p:val>
                                            <p:strVal val="#ppt_x"/>
                                          </p:val>
                                        </p:tav>
                                      </p:tavLst>
                                    </p:anim>
                                    <p:animEffect transition="in" filter="wipe(left)">
                                      <p:cBhvr>
                                        <p:cTn id="20" dur="500"/>
                                        <p:tgtEl>
                                          <p:spTgt spid="25"/>
                                        </p:tgtEl>
                                      </p:cBhvr>
                                    </p:animEffect>
                                  </p:childTnLst>
                                </p:cTn>
                              </p:par>
                              <p:par>
                                <p:cTn id="21" presetID="12" presetClass="entr" presetSubtype="2" fill="hold" nodeType="withEffect">
                                  <p:stCondLst>
                                    <p:cond delay="3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p:tgtEl>
                                          <p:spTgt spid="19"/>
                                        </p:tgtEl>
                                        <p:attrNameLst>
                                          <p:attrName>ppt_x</p:attrName>
                                        </p:attrNameLst>
                                      </p:cBhvr>
                                      <p:tavLst>
                                        <p:tav tm="0">
                                          <p:val>
                                            <p:strVal val="#ppt_x+#ppt_w*1.125000"/>
                                          </p:val>
                                        </p:tav>
                                        <p:tav tm="100000">
                                          <p:val>
                                            <p:strVal val="#ppt_x"/>
                                          </p:val>
                                        </p:tav>
                                      </p:tavLst>
                                    </p:anim>
                                    <p:animEffect transition="in" filter="wipe(left)">
                                      <p:cBhvr>
                                        <p:cTn id="24" dur="500"/>
                                        <p:tgtEl>
                                          <p:spTgt spid="19"/>
                                        </p:tgtEl>
                                      </p:cBhvr>
                                    </p:animEffect>
                                  </p:childTnLst>
                                </p:cTn>
                              </p:par>
                              <p:par>
                                <p:cTn id="25" presetID="12" presetClass="entr" presetSubtype="2" fill="hold" nodeType="withEffect">
                                  <p:stCondLst>
                                    <p:cond delay="6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left)">
                                      <p:cBhvr>
                                        <p:cTn id="28" dur="500"/>
                                        <p:tgtEl>
                                          <p:spTgt spid="7"/>
                                        </p:tgtEl>
                                      </p:cBhvr>
                                    </p:animEffect>
                                  </p:childTnLst>
                                </p:cTn>
                              </p:par>
                              <p:par>
                                <p:cTn id="29" presetID="12" presetClass="entr" presetSubtype="2" fill="hold" nodeType="withEffect">
                                  <p:stCondLst>
                                    <p:cond delay="9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ppt_x</p:attrName>
                                        </p:attrNameLst>
                                      </p:cBhvr>
                                      <p:tavLst>
                                        <p:tav tm="0">
                                          <p:val>
                                            <p:strVal val="#ppt_x+#ppt_w*1.125000"/>
                                          </p:val>
                                        </p:tav>
                                        <p:tav tm="100000">
                                          <p:val>
                                            <p:strVal val="#ppt_x"/>
                                          </p:val>
                                        </p:tav>
                                      </p:tavLst>
                                    </p:anim>
                                    <p:animEffect transition="in" filter="wipe(left)">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cstate="print">
            <a:lum/>
          </a:blip>
          <a:srcRect/>
          <a:stretch>
            <a:fillRect l="-6000" r="-6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6196" y="2269551"/>
            <a:ext cx="6546729" cy="2977740"/>
          </a:xfrm>
          <a:prstGeom prst="rect">
            <a:avLst/>
          </a:prstGeom>
        </p:spPr>
      </p:pic>
      <p:sp>
        <p:nvSpPr>
          <p:cNvPr id="3" name="圆角矩形 2"/>
          <p:cNvSpPr/>
          <p:nvPr/>
        </p:nvSpPr>
        <p:spPr>
          <a:xfrm>
            <a:off x="3097006" y="1911402"/>
            <a:ext cx="3147989" cy="227921"/>
          </a:xfrm>
          <a:prstGeom prst="roundRect">
            <a:avLst/>
          </a:prstGeom>
          <a:solidFill>
            <a:srgbClr val="0303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1940" tIns="30970" rIns="61940" bIns="30970" rtlCol="0" anchor="ctr"/>
          <a:lstStyle/>
          <a:p>
            <a:pPr algn="ctr"/>
            <a:endParaRPr lang="zh-CN" altLang="en-US" sz="1010">
              <a:solidFill>
                <a:prstClr val="white"/>
              </a:solidFill>
            </a:endParaRPr>
          </a:p>
        </p:txBody>
      </p:sp>
      <p:sp>
        <p:nvSpPr>
          <p:cNvPr id="4" name="TextBox 23"/>
          <p:cNvSpPr txBox="1"/>
          <p:nvPr/>
        </p:nvSpPr>
        <p:spPr>
          <a:xfrm>
            <a:off x="1854495" y="1164631"/>
            <a:ext cx="5889788" cy="616543"/>
          </a:xfrm>
          <a:prstGeom prst="rect">
            <a:avLst/>
          </a:prstGeom>
          <a:noFill/>
        </p:spPr>
        <p:txBody>
          <a:bodyPr wrap="square" lIns="61940" tIns="30970" rIns="61940" bIns="30970" rtlCol="0">
            <a:spAutoFit/>
          </a:bodyPr>
          <a:lstStyle/>
          <a:p>
            <a:pPr algn="ctr"/>
            <a:r>
              <a:rPr lang="zh-CN" altLang="en-US" sz="3600" b="1" spc="203" smtClean="0">
                <a:solidFill>
                  <a:srgbClr val="030303"/>
                </a:solidFill>
                <a:latin typeface="微软雅黑" panose="020B0503020204020204" pitchFamily="34" charset="-122"/>
              </a:rPr>
              <a:t>汇报完毕</a:t>
            </a:r>
            <a:r>
              <a:rPr lang="en-US" altLang="zh-CN" sz="3600" b="1" spc="203" smtClean="0">
                <a:solidFill>
                  <a:srgbClr val="030303"/>
                </a:solidFill>
                <a:latin typeface="微软雅黑" panose="020B0503020204020204" pitchFamily="34" charset="-122"/>
              </a:rPr>
              <a:t>,</a:t>
            </a:r>
            <a:r>
              <a:rPr lang="zh-CN" altLang="en-US" sz="3600" b="1" spc="203" smtClean="0">
                <a:solidFill>
                  <a:srgbClr val="030303"/>
                </a:solidFill>
                <a:latin typeface="微软雅黑" panose="020B0503020204020204" pitchFamily="34" charset="-122"/>
              </a:rPr>
              <a:t>感谢收看</a:t>
            </a:r>
            <a:endParaRPr lang="zh-CN" altLang="en-US" sz="3600" b="1" spc="203" dirty="0">
              <a:solidFill>
                <a:srgbClr val="030303"/>
              </a:solidFill>
              <a:latin typeface="微软雅黑" panose="020B0503020204020204" pitchFamily="34" charset="-122"/>
            </a:endParaRPr>
          </a:p>
        </p:txBody>
      </p:sp>
      <p:sp>
        <p:nvSpPr>
          <p:cNvPr id="5" name="TextBox 21"/>
          <p:cNvSpPr txBox="1"/>
          <p:nvPr/>
        </p:nvSpPr>
        <p:spPr>
          <a:xfrm>
            <a:off x="3290986" y="1915217"/>
            <a:ext cx="2600127" cy="224128"/>
          </a:xfrm>
          <a:prstGeom prst="rect">
            <a:avLst/>
          </a:prstGeom>
          <a:noFill/>
        </p:spPr>
        <p:txBody>
          <a:bodyPr wrap="none" lIns="61940" tIns="30970" rIns="61940" bIns="30970" rtlCol="0">
            <a:spAutoFit/>
          </a:bodyPr>
          <a:lstStyle/>
          <a:p>
            <a:pPr algn="ctr"/>
            <a:r>
              <a:rPr lang="zh-CN" altLang="en-US" sz="1050" dirty="0">
                <a:solidFill>
                  <a:prstClr val="white"/>
                </a:solidFill>
                <a:latin typeface="微软雅黑" panose="020B0503020204020204" pitchFamily="34" charset="-122"/>
              </a:rPr>
              <a:t>年终总结   工作汇报   新年计划  述职报告</a:t>
            </a:r>
            <a:endParaRPr lang="zh-CN" altLang="en-US" sz="1050" dirty="0">
              <a:solidFill>
                <a:prstClr val="white"/>
              </a:solidFill>
              <a:latin typeface="微软雅黑" panose="020B0503020204020204" pitchFamily="34" charset="-122"/>
            </a:endParaRPr>
          </a:p>
        </p:txBody>
      </p:sp>
      <p:sp>
        <p:nvSpPr>
          <p:cNvPr id="6" name="文本框 5"/>
          <p:cNvSpPr txBox="1"/>
          <p:nvPr/>
        </p:nvSpPr>
        <p:spPr>
          <a:xfrm>
            <a:off x="2906826" y="2269551"/>
            <a:ext cx="3368445" cy="300082"/>
          </a:xfrm>
          <a:prstGeom prst="rect">
            <a:avLst/>
          </a:prstGeom>
          <a:noFill/>
        </p:spPr>
        <p:txBody>
          <a:bodyPr wrap="square" rtlCol="0">
            <a:spAutoFit/>
          </a:bodyPr>
          <a:lstStyle/>
          <a:p>
            <a:r>
              <a:rPr lang="zh-CN" altLang="en-US" smtClean="0">
                <a:solidFill>
                  <a:srgbClr val="030303"/>
                </a:solidFill>
              </a:rPr>
              <a:t>汽车和</a:t>
            </a:r>
            <a:r>
              <a:rPr lang="en-US" altLang="zh-CN" smtClean="0">
                <a:solidFill>
                  <a:srgbClr val="030303"/>
                </a:solidFill>
              </a:rPr>
              <a:t>LOGO</a:t>
            </a:r>
            <a:r>
              <a:rPr lang="zh-CN" altLang="en-US" smtClean="0">
                <a:solidFill>
                  <a:srgbClr val="030303"/>
                </a:solidFill>
              </a:rPr>
              <a:t>为分层图片都可换成其它的</a:t>
            </a:r>
            <a:endParaRPr lang="zh-CN" altLang="en-US">
              <a:solidFill>
                <a:srgbClr val="030303"/>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398" y="415038"/>
            <a:ext cx="2019300" cy="7074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0" presetClass="entr" presetSubtype="0"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strVal val="#ppt_w+.3"/>
                                          </p:val>
                                        </p:tav>
                                        <p:tav tm="100000">
                                          <p:val>
                                            <p:strVal val="#ppt_w"/>
                                          </p:val>
                                        </p:tav>
                                      </p:tavLst>
                                    </p:anim>
                                    <p:anim calcmode="lin" valueType="num">
                                      <p:cBhvr>
                                        <p:cTn id="19" dur="1000" fill="hold"/>
                                        <p:tgtEl>
                                          <p:spTgt spid="4"/>
                                        </p:tgtEl>
                                        <p:attrNameLst>
                                          <p:attrName>ppt_h</p:attrName>
                                        </p:attrNameLst>
                                      </p:cBhvr>
                                      <p:tavLst>
                                        <p:tav tm="0">
                                          <p:val>
                                            <p:strVal val="#ppt_h"/>
                                          </p:val>
                                        </p:tav>
                                        <p:tav tm="100000">
                                          <p:val>
                                            <p:strVal val="#ppt_h"/>
                                          </p:val>
                                        </p:tav>
                                      </p:tavLst>
                                    </p:anim>
                                    <p:animEffect transition="in" filter="fade">
                                      <p:cBhvr>
                                        <p:cTn id="20" dur="1000"/>
                                        <p:tgtEl>
                                          <p:spTgt spid="4"/>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750" fill="hold"/>
                                        <p:tgtEl>
                                          <p:spTgt spid="3"/>
                                        </p:tgtEl>
                                        <p:attrNameLst>
                                          <p:attrName>ppt_x</p:attrName>
                                        </p:attrNameLst>
                                      </p:cBhvr>
                                      <p:tavLst>
                                        <p:tav tm="0">
                                          <p:val>
                                            <p:strVal val="0-#ppt_w/2"/>
                                          </p:val>
                                        </p:tav>
                                        <p:tav tm="100000">
                                          <p:val>
                                            <p:strVal val="#ppt_x"/>
                                          </p:val>
                                        </p:tav>
                                      </p:tavLst>
                                    </p:anim>
                                    <p:anim calcmode="lin" valueType="num">
                                      <p:cBhvr additive="base">
                                        <p:cTn id="25" dur="750" fill="hold"/>
                                        <p:tgtEl>
                                          <p:spTgt spid="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750" fill="hold"/>
                                        <p:tgtEl>
                                          <p:spTgt spid="5"/>
                                        </p:tgtEl>
                                        <p:attrNameLst>
                                          <p:attrName>ppt_x</p:attrName>
                                        </p:attrNameLst>
                                      </p:cBhvr>
                                      <p:tavLst>
                                        <p:tav tm="0">
                                          <p:val>
                                            <p:strVal val="1+#ppt_w/2"/>
                                          </p:val>
                                        </p:tav>
                                        <p:tav tm="100000">
                                          <p:val>
                                            <p:strVal val="#ppt_x"/>
                                          </p:val>
                                        </p:tav>
                                      </p:tavLst>
                                    </p:anim>
                                    <p:anim calcmode="lin" valueType="num">
                                      <p:cBhvr additive="base">
                                        <p:cTn id="29" dur="75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4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自定义 7">
      <a:dk1>
        <a:srgbClr val="302A28"/>
      </a:dk1>
      <a:lt1>
        <a:srgbClr val="C9171E"/>
      </a:lt1>
      <a:dk2>
        <a:srgbClr val="F4F4F3"/>
      </a:dk2>
      <a:lt2>
        <a:srgbClr val="605958"/>
      </a:lt2>
      <a:accent1>
        <a:srgbClr val="302A28"/>
      </a:accent1>
      <a:accent2>
        <a:srgbClr val="FFFFFF"/>
      </a:accent2>
      <a:accent3>
        <a:srgbClr val="302A28"/>
      </a:accent3>
      <a:accent4>
        <a:srgbClr val="C9171E"/>
      </a:accent4>
      <a:accent5>
        <a:srgbClr val="605958"/>
      </a:accent5>
      <a:accent6>
        <a:srgbClr val="C9171E"/>
      </a:accent6>
      <a:hlink>
        <a:srgbClr val="F4F4F3"/>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自定义 7">
      <a:dk1>
        <a:srgbClr val="302A28"/>
      </a:dk1>
      <a:lt1>
        <a:srgbClr val="C9171E"/>
      </a:lt1>
      <a:dk2>
        <a:srgbClr val="F4F4F3"/>
      </a:dk2>
      <a:lt2>
        <a:srgbClr val="605958"/>
      </a:lt2>
      <a:accent1>
        <a:srgbClr val="302A28"/>
      </a:accent1>
      <a:accent2>
        <a:srgbClr val="FFFFFF"/>
      </a:accent2>
      <a:accent3>
        <a:srgbClr val="302A28"/>
      </a:accent3>
      <a:accent4>
        <a:srgbClr val="C9171E"/>
      </a:accent4>
      <a:accent5>
        <a:srgbClr val="605958"/>
      </a:accent5>
      <a:accent6>
        <a:srgbClr val="C9171E"/>
      </a:accent6>
      <a:hlink>
        <a:srgbClr val="F4F4F3"/>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4113</Words>
  <Application>WPS 演示</Application>
  <PresentationFormat>自定义</PresentationFormat>
  <Paragraphs>563</Paragraphs>
  <Slides>30</Slides>
  <Notes>0</Notes>
  <HiddenSlides>0</HiddenSlides>
  <MMClips>1</MMClips>
  <ScaleCrop>false</ScaleCrop>
  <HeadingPairs>
    <vt:vector size="6" baseType="variant">
      <vt:variant>
        <vt:lpstr>已用的字体</vt:lpstr>
      </vt:variant>
      <vt:variant>
        <vt:i4>21</vt:i4>
      </vt:variant>
      <vt:variant>
        <vt:lpstr>主题</vt:lpstr>
      </vt:variant>
      <vt:variant>
        <vt:i4>5</vt:i4>
      </vt:variant>
      <vt:variant>
        <vt:lpstr>幻灯片标题</vt:lpstr>
      </vt:variant>
      <vt:variant>
        <vt:i4>30</vt:i4>
      </vt:variant>
    </vt:vector>
  </HeadingPairs>
  <TitlesOfParts>
    <vt:vector size="56" baseType="lpstr">
      <vt:lpstr>Arial</vt:lpstr>
      <vt:lpstr>宋体</vt:lpstr>
      <vt:lpstr>Wingdings</vt:lpstr>
      <vt:lpstr>微软雅黑</vt:lpstr>
      <vt:lpstr>仿宋_GB2312</vt:lpstr>
      <vt:lpstr>Gungsuh</vt:lpstr>
      <vt:lpstr>Calibri</vt:lpstr>
      <vt:lpstr>Impact</vt:lpstr>
      <vt:lpstr>Arial Unicode MS</vt:lpstr>
      <vt:lpstr>Calibri</vt:lpstr>
      <vt:lpstr>经典特宋简</vt:lpstr>
      <vt:lpstr>Roboto</vt:lpstr>
      <vt:lpstr>Franklin Gothic Book</vt:lpstr>
      <vt:lpstr>Arial</vt:lpstr>
      <vt:lpstr>Lifeline JL</vt:lpstr>
      <vt:lpstr>Agency FB</vt:lpstr>
      <vt:lpstr>方正正大黑简体</vt:lpstr>
      <vt:lpstr>仿宋</vt:lpstr>
      <vt:lpstr>Segoe Print</vt:lpstr>
      <vt:lpstr>黑体</vt:lpstr>
      <vt:lpstr>Constantia</vt:lpstr>
      <vt:lpstr>4_Office 主题​​</vt:lpstr>
      <vt:lpstr>2_默认设计模板</vt:lpstr>
      <vt:lpstr>3_默认设计模板</vt:lpstr>
      <vt:lpstr>5_Office 主题​​</vt:lpstr>
      <vt:lpstr>6_Office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PGOS</dc:creator>
  <cp:lastModifiedBy>拉普耶鲁</cp:lastModifiedBy>
  <cp:revision>168</cp:revision>
  <dcterms:created xsi:type="dcterms:W3CDTF">2017-01-14T09:35:00Z</dcterms:created>
  <dcterms:modified xsi:type="dcterms:W3CDTF">2018-04-27T06:29:58Z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2052-10.1.0.7311</vt:lpwstr>
  </property>
</Properties>
</file>