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olors6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ustom.xml" ContentType="application/vnd.openxmlformats-officedocument.custom-properties+xml"/>
  <Override PartName="/ppt/charts/colors1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charts/style6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20"/>
  </p:notesMasterIdLst>
  <p:sldIdLst>
    <p:sldId id="275" r:id="rId2"/>
    <p:sldId id="276" r:id="rId3"/>
    <p:sldId id="277" r:id="rId4"/>
    <p:sldId id="282" r:id="rId5"/>
    <p:sldId id="278" r:id="rId6"/>
    <p:sldId id="283" r:id="rId7"/>
    <p:sldId id="284" r:id="rId8"/>
    <p:sldId id="285" r:id="rId9"/>
    <p:sldId id="286" r:id="rId10"/>
    <p:sldId id="287" r:id="rId11"/>
    <p:sldId id="288" r:id="rId12"/>
    <p:sldId id="298" r:id="rId13"/>
    <p:sldId id="290" r:id="rId14"/>
    <p:sldId id="291" r:id="rId15"/>
    <p:sldId id="292" r:id="rId16"/>
    <p:sldId id="294" r:id="rId17"/>
    <p:sldId id="295" r:id="rId18"/>
    <p:sldId id="296" r:id="rId19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67" userDrawn="1">
          <p15:clr>
            <a:srgbClr val="A4A3A4"/>
          </p15:clr>
        </p15:guide>
        <p15:guide id="2" pos="7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7365D"/>
    <a:srgbClr val="01165B"/>
    <a:srgbClr val="0E2AB6"/>
    <a:srgbClr val="8295F6"/>
    <a:srgbClr val="F1F4FC"/>
    <a:srgbClr val="022EBA"/>
    <a:srgbClr val="3453F0"/>
    <a:srgbClr val="1134E1"/>
    <a:srgbClr val="0C2598"/>
    <a:srgbClr val="394EA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6" autoAdjust="0"/>
    <p:restoredTop sz="92913" autoAdjust="0"/>
  </p:normalViewPr>
  <p:slideViewPr>
    <p:cSldViewPr snapToGrid="0" snapToObjects="1">
      <p:cViewPr varScale="1">
        <p:scale>
          <a:sx n="105" d="100"/>
          <a:sy n="105" d="100"/>
        </p:scale>
        <p:origin x="-762" y="-96"/>
      </p:cViewPr>
      <p:guideLst>
        <p:guide orient="horz" pos="867"/>
        <p:guide pos="7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Office_Excel____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Office_Excel____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Office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C2598"/>
            </a:solidFill>
            <a:ln>
              <a:noFill/>
            </a:ln>
            <a:effectLst/>
          </c:spPr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45-4016-8C4E-786BA105543C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1E35A0"/>
            </a:solidFill>
            <a:ln>
              <a:noFill/>
            </a:ln>
            <a:effectLst/>
          </c:spPr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A45-4016-8C4E-786BA105543C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394EAC"/>
            </a:solidFill>
            <a:ln>
              <a:noFill/>
            </a:ln>
            <a:effectLst/>
          </c:spPr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A45-4016-8C4E-786BA105543C}"/>
            </c:ext>
          </c:extLst>
        </c:ser>
        <c:dLbls/>
        <c:gapWidth val="154"/>
        <c:overlap val="-13"/>
        <c:axId val="192407808"/>
        <c:axId val="190099456"/>
      </c:barChart>
      <c:catAx>
        <c:axId val="1924078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90099456"/>
        <c:crosses val="autoZero"/>
        <c:auto val="1"/>
        <c:lblAlgn val="ctr"/>
        <c:lblOffset val="100"/>
      </c:catAx>
      <c:valAx>
        <c:axId val="19009945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9240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style val="8"/>
  <c:chart>
    <c:autoTitleDeleted val="1"/>
    <c:plotArea>
      <c:layout>
        <c:manualLayout>
          <c:layoutTarget val="inner"/>
          <c:xMode val="edge"/>
          <c:yMode val="edge"/>
          <c:x val="0.28227710540800083"/>
          <c:y val="0.10736799366900092"/>
          <c:w val="0.48136797371946072"/>
          <c:h val="0.79906959098528352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spPr>
              <a:solidFill>
                <a:srgbClr val="0C2598"/>
              </a:solidFill>
              <a:ln>
                <a:solidFill>
                  <a:schemeClr val="bg1"/>
                </a:solidFill>
              </a:ln>
              <a:effectLst>
                <a:innerShdw blurRad="114300">
                  <a:schemeClr val="accent6">
                    <a:tint val="58000"/>
                    <a:lumMod val="75000"/>
                  </a:schemeClr>
                </a:innerShdw>
              </a:effectLst>
              <a:sp3d prstMaterial="flat">
                <a:contourClr>
                  <a:schemeClr val="accent4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272-49DB-9053-AC3AFBDA94C3}"/>
              </c:ext>
            </c:extLst>
          </c:dPt>
          <c:dPt>
            <c:idx val="1"/>
            <c:spPr>
              <a:solidFill>
                <a:schemeClr val="accent6">
                  <a:tint val="86000"/>
                  <a:alpha val="90000"/>
                </a:schemeClr>
              </a:solidFill>
              <a:ln>
                <a:solidFill>
                  <a:schemeClr val="bg1"/>
                </a:solidFill>
              </a:ln>
              <a:effectLst>
                <a:innerShdw blurRad="114300">
                  <a:schemeClr val="accent6">
                    <a:tint val="86000"/>
                    <a:lumMod val="75000"/>
                  </a:schemeClr>
                </a:innerShdw>
              </a:effectLst>
              <a:sp3d contourW="19050" prstMaterial="flat">
                <a:contourClr>
                  <a:schemeClr val="accent6">
                    <a:tint val="86000"/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272-49DB-9053-AC3AFBDA94C3}"/>
              </c:ext>
            </c:extLst>
          </c:dPt>
          <c:dPt>
            <c:idx val="2"/>
            <c:spPr>
              <a:solidFill>
                <a:srgbClr val="1134E1"/>
              </a:solidFill>
              <a:ln>
                <a:solidFill>
                  <a:schemeClr val="bg1"/>
                </a:solidFill>
              </a:ln>
              <a:effectLst>
                <a:innerShdw blurRad="114300">
                  <a:schemeClr val="accent6">
                    <a:shade val="86000"/>
                    <a:lumMod val="75000"/>
                  </a:schemeClr>
                </a:innerShdw>
              </a:effectLst>
              <a:sp3d contourW="19050" prstMaterial="flat">
                <a:contourClr>
                  <a:schemeClr val="accent6">
                    <a:shade val="86000"/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272-49DB-9053-AC3AFBDA94C3}"/>
              </c:ext>
            </c:extLst>
          </c:dPt>
          <c:dPt>
            <c:idx val="3"/>
            <c:explosion val="9"/>
            <c:spPr>
              <a:solidFill>
                <a:srgbClr val="0E2AB6"/>
              </a:solidFill>
              <a:ln>
                <a:solidFill>
                  <a:schemeClr val="bg1"/>
                </a:solidFill>
              </a:ln>
              <a:effectLst>
                <a:innerShdw blurRad="114300">
                  <a:schemeClr val="accent6">
                    <a:shade val="58000"/>
                    <a:lumMod val="75000"/>
                  </a:schemeClr>
                </a:innerShdw>
              </a:effectLst>
              <a:sp3d contourW="19050" prstMaterial="flat">
                <a:contourClr>
                  <a:schemeClr val="accent6">
                    <a:shade val="58000"/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272-49DB-9053-AC3AFBDA94C3}"/>
              </c:ext>
            </c:extLst>
          </c:dPt>
          <c:dLbls>
            <c:dLbl>
              <c:idx val="0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244061"/>
                  </a:solidFill>
                  <a:round/>
                </a:ln>
                <a:effectLst>
                  <a:outerShdw blurRad="50800" dist="38100" dir="2700000" algn="tl" rotWithShape="0">
                    <a:srgbClr val="244061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>
                          <a:tint val="58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dLbl>
            <c:dLbl>
              <c:idx val="1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244061"/>
                  </a:solidFill>
                  <a:round/>
                </a:ln>
                <a:effectLst>
                  <a:outerShdw blurRad="50800" dist="38100" dir="2700000" algn="tl" rotWithShape="0">
                    <a:srgbClr val="244061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>
                          <a:tint val="86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dLbl>
            <c:dLbl>
              <c:idx val="2"/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244061"/>
                  </a:solidFill>
                  <a:round/>
                </a:ln>
                <a:effectLst>
                  <a:outerShdw blurRad="50800" dist="38100" dir="2700000" algn="tl" rotWithShape="0">
                    <a:srgbClr val="244061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>
                          <a:shade val="86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dLbl>
            <c:dLbl>
              <c:idx val="3"/>
              <c:layout>
                <c:manualLayout>
                  <c:x val="1.1938212192580599E-2"/>
                  <c:y val="-1.3025470901301532E-4"/>
                </c:manualLayout>
              </c:layout>
              <c:spPr>
                <a:solidFill>
                  <a:prstClr val="white">
                    <a:alpha val="90000"/>
                  </a:prstClr>
                </a:solidFill>
                <a:ln w="12700" cap="flat" cmpd="sng" algn="ctr">
                  <a:solidFill>
                    <a:srgbClr val="244061"/>
                  </a:solidFill>
                  <a:round/>
                </a:ln>
                <a:effectLst>
                  <a:outerShdw blurRad="50800" dist="38100" dir="2700000" algn="tl" rotWithShape="0">
                    <a:srgbClr val="244061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>
                          <a:shade val="58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272-49DB-9053-AC3AFBDA94C3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244061"/>
                </a:solidFill>
                <a:round/>
              </a:ln>
              <a:effectLst>
                <a:outerShdw blurRad="50800" dist="38100" dir="2700000" algn="tl" rotWithShape="0">
                  <a:srgbClr val="244061">
                    <a:lumMod val="75000"/>
                    <a:alpha val="40000"/>
                  </a:srgbClr>
                </a:outerShdw>
              </a:effectLst>
            </c:spPr>
            <c:dLblPos val="bestFit"/>
            <c:showVal val="1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272-49DB-9053-AC3AFBDA94C3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style val="7"/>
  <c:chart>
    <c:autoTitleDeleted val="1"/>
    <c:plotArea>
      <c:layout/>
      <c:lineChart>
        <c:grouping val="standard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5">
                  <a:shade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shade val="65000"/>
                </a:schemeClr>
              </a:solidFill>
              <a:ln w="9525">
                <a:solidFill>
                  <a:schemeClr val="accent5">
                    <a:shade val="65000"/>
                  </a:schemeClr>
                </a:solidFill>
              </a:ln>
              <a:effectLst/>
            </c:spPr>
          </c:marker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7E-478F-8186-9CC39C0D83EF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8295F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rgbClr val="8295F6"/>
                </a:solidFill>
              </a:ln>
              <a:effectLst/>
            </c:spPr>
          </c:marker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7E-478F-8186-9CC39C0D83EF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0E2AB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tint val="65000"/>
                </a:schemeClr>
              </a:solidFill>
              <a:ln w="9525">
                <a:solidFill>
                  <a:srgbClr val="0E2AB6"/>
                </a:solidFill>
              </a:ln>
              <a:effectLst/>
            </c:spPr>
          </c:marker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7E-478F-8186-9CC39C0D83EF}"/>
            </c:ext>
          </c:extLst>
        </c:ser>
        <c:dLbls/>
        <c:marker val="1"/>
        <c:axId val="204567296"/>
        <c:axId val="204568832"/>
      </c:lineChart>
      <c:catAx>
        <c:axId val="2045672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568832"/>
        <c:crosses val="autoZero"/>
        <c:auto val="1"/>
        <c:lblAlgn val="ctr"/>
        <c:lblOffset val="100"/>
      </c:catAx>
      <c:valAx>
        <c:axId val="20456883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567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CN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4C-4773-BB1C-FEC9AB0CF197}"/>
              </c:ext>
            </c:extLst>
          </c:dPt>
          <c:dPt>
            <c:idx val="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F4C-4773-BB1C-FEC9AB0CF19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0.87000000000000011</c:v>
                </c:pt>
                <c:pt idx="1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F4C-4773-BB1C-FEC9AB0CF197}"/>
            </c:ext>
          </c:extLst>
        </c:ser>
        <c:dLbls/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92-4B3C-B561-C4EDB95C8BFF}"/>
              </c:ext>
            </c:extLst>
          </c:dPt>
          <c:dPt>
            <c:idx val="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192-4B3C-B561-C4EDB95C8BF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192-4B3C-B561-C4EDB95C8BFF}"/>
            </c:ext>
          </c:extLst>
        </c:ser>
        <c:dLbls/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8E-439A-A776-0FCC717F5936}"/>
              </c:ext>
            </c:extLst>
          </c:dPt>
          <c:dPt>
            <c:idx val="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8E-439A-A776-0FCC717F593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0.25</c:v>
                </c:pt>
                <c:pt idx="1">
                  <c:v>0.75000000000000011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E8E-439A-A776-0FCC717F5936}"/>
            </c:ext>
          </c:extLst>
        </c:ser>
        <c:dLbls/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862-4F6A-81F3-B6C6418E5D53}"/>
              </c:ext>
            </c:extLst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862-4F6A-81F3-B6C6418E5D53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862-4F6A-81F3-B6C6418E5D53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>
          <a:latin typeface="Calibri" panose="020F0502020204030204" pitchFamily="34" charset="0"/>
          <a:ea typeface="微软雅黑" panose="020B0503020204020204" pitchFamily="34" charset="-122"/>
          <a:cs typeface="+mn-ea"/>
          <a:sym typeface="Calibri" panose="020F0502020204030204" pitchFamily="34" charset="0"/>
        </a:defRPr>
      </a:pPr>
      <a:endParaRPr lang="zh-CN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4B8-47A6-BF2A-85F1BE4740BD}"/>
              </c:ext>
            </c:extLst>
          </c:dPt>
          <c:dPt>
            <c:idx val="1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4B8-47A6-BF2A-85F1BE4740BD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4B8-47A6-BF2A-85F1BE4740BD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>
          <a:latin typeface="Calibri" panose="020F0502020204030204" pitchFamily="34" charset="0"/>
          <a:ea typeface="微软雅黑" panose="020B0503020204020204" pitchFamily="34" charset="-122"/>
          <a:cs typeface="+mn-ea"/>
          <a:sym typeface="Calibri" panose="020F0502020204030204" pitchFamily="34" charset="0"/>
        </a:defRPr>
      </a:pPr>
      <a:endParaRPr lang="zh-CN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815-4F7F-917D-89CB9F580295}"/>
              </c:ext>
            </c:extLst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815-4F7F-917D-89CB9F580295}"/>
              </c:ext>
            </c:extLst>
          </c:dPt>
          <c:cat>
            <c:strRef>
              <c:f>工作表1!$A$2:$A$3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815-4F7F-917D-89CB9F580295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>
          <a:latin typeface="Calibri" panose="020F0502020204030204" pitchFamily="34" charset="0"/>
          <a:ea typeface="微软雅黑" panose="020B0503020204020204" pitchFamily="34" charset="-122"/>
          <a:cs typeface="+mn-ea"/>
          <a:sym typeface="Calibri" panose="020F0502020204030204" pitchFamily="34" charset="0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38098-D54A-4650-B37B-1A0C41FD34F0}" type="datetimeFigureOut">
              <a:rPr lang="zh-CN" altLang="en-US" smtClean="0"/>
              <a:pPr/>
              <a:t>2020/9/20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48BFC-09AF-4673-91D0-257811E7AE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1323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48BFC-09AF-4673-91D0-257811E7AE7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6083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48BFC-09AF-4673-91D0-257811E7AE7A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2"/>
          <p:cNvGrpSpPr/>
          <p:nvPr/>
        </p:nvGrpSpPr>
        <p:grpSpPr>
          <a:xfrm>
            <a:off x="1027450" y="1970262"/>
            <a:ext cx="2917476" cy="2917476"/>
            <a:chOff x="2733851" y="566092"/>
            <a:chExt cx="3794540" cy="3794540"/>
          </a:xfrm>
        </p:grpSpPr>
        <p:sp>
          <p:nvSpPr>
            <p:cNvPr id="9" name="椭圆 8"/>
            <p:cNvSpPr/>
            <p:nvPr/>
          </p:nvSpPr>
          <p:spPr>
            <a:xfrm>
              <a:off x="2733851" y="566092"/>
              <a:ext cx="3794540" cy="3794540"/>
            </a:xfrm>
            <a:prstGeom prst="ellipse">
              <a:avLst/>
            </a:prstGeom>
            <a:noFill/>
            <a:ln w="76200"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900089" y="732330"/>
              <a:ext cx="3462065" cy="3462065"/>
            </a:xfrm>
            <a:prstGeom prst="ellipse">
              <a:avLst/>
            </a:prstGeom>
            <a:solidFill>
              <a:schemeClr val="tx1"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4897821" y="652208"/>
            <a:ext cx="7294179" cy="55967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4301" y="3216634"/>
            <a:ext cx="2163774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kumimoji="1"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5042209" y="2086961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7907766" y="1846896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26" name="文本占位符 2"/>
          <p:cNvSpPr>
            <a:spLocks noGrp="1"/>
          </p:cNvSpPr>
          <p:nvPr>
            <p:ph type="body" sz="quarter" idx="13" hasCustomPrompt="1"/>
          </p:nvPr>
        </p:nvSpPr>
        <p:spPr>
          <a:xfrm>
            <a:off x="7907766" y="2365127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占位符 2"/>
          <p:cNvSpPr>
            <a:spLocks noGrp="1"/>
          </p:cNvSpPr>
          <p:nvPr>
            <p:ph type="body" sz="quarter" idx="14" hasCustomPrompt="1"/>
          </p:nvPr>
        </p:nvSpPr>
        <p:spPr>
          <a:xfrm>
            <a:off x="5042209" y="3256117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28" name="文本占位符 2"/>
          <p:cNvSpPr>
            <a:spLocks noGrp="1"/>
          </p:cNvSpPr>
          <p:nvPr>
            <p:ph type="body" sz="quarter" idx="15" hasCustomPrompt="1"/>
          </p:nvPr>
        </p:nvSpPr>
        <p:spPr>
          <a:xfrm>
            <a:off x="7907766" y="3016052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6" hasCustomPrompt="1"/>
          </p:nvPr>
        </p:nvSpPr>
        <p:spPr>
          <a:xfrm>
            <a:off x="7907766" y="3534283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占位符 2"/>
          <p:cNvSpPr>
            <a:spLocks noGrp="1"/>
          </p:cNvSpPr>
          <p:nvPr>
            <p:ph type="body" sz="quarter" idx="17" hasCustomPrompt="1"/>
          </p:nvPr>
        </p:nvSpPr>
        <p:spPr>
          <a:xfrm>
            <a:off x="5042209" y="4425273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31" name="文本占位符 2"/>
          <p:cNvSpPr>
            <a:spLocks noGrp="1"/>
          </p:cNvSpPr>
          <p:nvPr>
            <p:ph type="body" sz="quarter" idx="18" hasCustomPrompt="1"/>
          </p:nvPr>
        </p:nvSpPr>
        <p:spPr>
          <a:xfrm>
            <a:off x="7907766" y="4185208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32" name="文本占位符 2"/>
          <p:cNvSpPr>
            <a:spLocks noGrp="1"/>
          </p:cNvSpPr>
          <p:nvPr>
            <p:ph type="body" sz="quarter" idx="19" hasCustomPrompt="1"/>
          </p:nvPr>
        </p:nvSpPr>
        <p:spPr>
          <a:xfrm>
            <a:off x="7907766" y="4703439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07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2"/>
          <p:cNvGrpSpPr/>
          <p:nvPr/>
        </p:nvGrpSpPr>
        <p:grpSpPr>
          <a:xfrm>
            <a:off x="1027450" y="1970262"/>
            <a:ext cx="2917476" cy="2917476"/>
            <a:chOff x="2733851" y="566092"/>
            <a:chExt cx="3794540" cy="3794540"/>
          </a:xfrm>
        </p:grpSpPr>
        <p:sp>
          <p:nvSpPr>
            <p:cNvPr id="9" name="椭圆 8"/>
            <p:cNvSpPr/>
            <p:nvPr/>
          </p:nvSpPr>
          <p:spPr>
            <a:xfrm>
              <a:off x="2733851" y="566092"/>
              <a:ext cx="3794540" cy="3794540"/>
            </a:xfrm>
            <a:prstGeom prst="ellipse">
              <a:avLst/>
            </a:prstGeom>
            <a:noFill/>
            <a:ln w="76200"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900089" y="732330"/>
              <a:ext cx="3462065" cy="3462065"/>
            </a:xfrm>
            <a:prstGeom prst="ellipse">
              <a:avLst/>
            </a:prstGeom>
            <a:solidFill>
              <a:schemeClr val="tx1"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4897821" y="652208"/>
            <a:ext cx="7294179" cy="55967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4301" y="3216634"/>
            <a:ext cx="2163774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kumimoji="1"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5042209" y="1489215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7907766" y="1249150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26" name="文本占位符 2"/>
          <p:cNvSpPr>
            <a:spLocks noGrp="1"/>
          </p:cNvSpPr>
          <p:nvPr>
            <p:ph type="body" sz="quarter" idx="13" hasCustomPrompt="1"/>
          </p:nvPr>
        </p:nvSpPr>
        <p:spPr>
          <a:xfrm>
            <a:off x="7907766" y="1767381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占位符 2"/>
          <p:cNvSpPr>
            <a:spLocks noGrp="1"/>
          </p:cNvSpPr>
          <p:nvPr>
            <p:ph type="body" sz="quarter" idx="14" hasCustomPrompt="1"/>
          </p:nvPr>
        </p:nvSpPr>
        <p:spPr>
          <a:xfrm>
            <a:off x="5042209" y="2658371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28" name="文本占位符 2"/>
          <p:cNvSpPr>
            <a:spLocks noGrp="1"/>
          </p:cNvSpPr>
          <p:nvPr>
            <p:ph type="body" sz="quarter" idx="15" hasCustomPrompt="1"/>
          </p:nvPr>
        </p:nvSpPr>
        <p:spPr>
          <a:xfrm>
            <a:off x="7907766" y="2418306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6" hasCustomPrompt="1"/>
          </p:nvPr>
        </p:nvSpPr>
        <p:spPr>
          <a:xfrm>
            <a:off x="7907766" y="2936537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占位符 2"/>
          <p:cNvSpPr>
            <a:spLocks noGrp="1"/>
          </p:cNvSpPr>
          <p:nvPr>
            <p:ph type="body" sz="quarter" idx="17" hasCustomPrompt="1"/>
          </p:nvPr>
        </p:nvSpPr>
        <p:spPr>
          <a:xfrm>
            <a:off x="5042209" y="3827527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31" name="文本占位符 2"/>
          <p:cNvSpPr>
            <a:spLocks noGrp="1"/>
          </p:cNvSpPr>
          <p:nvPr>
            <p:ph type="body" sz="quarter" idx="18" hasCustomPrompt="1"/>
          </p:nvPr>
        </p:nvSpPr>
        <p:spPr>
          <a:xfrm>
            <a:off x="7907766" y="3587462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32" name="文本占位符 2"/>
          <p:cNvSpPr>
            <a:spLocks noGrp="1"/>
          </p:cNvSpPr>
          <p:nvPr>
            <p:ph type="body" sz="quarter" idx="19" hasCustomPrompt="1"/>
          </p:nvPr>
        </p:nvSpPr>
        <p:spPr>
          <a:xfrm>
            <a:off x="7907766" y="4105693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文本占位符 2"/>
          <p:cNvSpPr>
            <a:spLocks noGrp="1"/>
          </p:cNvSpPr>
          <p:nvPr>
            <p:ph type="body" sz="quarter" idx="20" hasCustomPrompt="1"/>
          </p:nvPr>
        </p:nvSpPr>
        <p:spPr>
          <a:xfrm>
            <a:off x="5042209" y="4996235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34" name="文本占位符 2"/>
          <p:cNvSpPr>
            <a:spLocks noGrp="1"/>
          </p:cNvSpPr>
          <p:nvPr>
            <p:ph type="body" sz="quarter" idx="21" hasCustomPrompt="1"/>
          </p:nvPr>
        </p:nvSpPr>
        <p:spPr>
          <a:xfrm>
            <a:off x="7907766" y="4756170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35" name="文本占位符 2"/>
          <p:cNvSpPr>
            <a:spLocks noGrp="1"/>
          </p:cNvSpPr>
          <p:nvPr>
            <p:ph type="body" sz="quarter" idx="22" hasCustomPrompt="1"/>
          </p:nvPr>
        </p:nvSpPr>
        <p:spPr>
          <a:xfrm>
            <a:off x="7907766" y="5274401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529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五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2"/>
          <p:cNvGrpSpPr/>
          <p:nvPr/>
        </p:nvGrpSpPr>
        <p:grpSpPr>
          <a:xfrm>
            <a:off x="1027450" y="1970262"/>
            <a:ext cx="2917476" cy="2917476"/>
            <a:chOff x="2733851" y="566092"/>
            <a:chExt cx="3794540" cy="3794540"/>
          </a:xfrm>
        </p:grpSpPr>
        <p:sp>
          <p:nvSpPr>
            <p:cNvPr id="9" name="椭圆 8"/>
            <p:cNvSpPr/>
            <p:nvPr/>
          </p:nvSpPr>
          <p:spPr>
            <a:xfrm>
              <a:off x="2733851" y="566092"/>
              <a:ext cx="3794540" cy="3794540"/>
            </a:xfrm>
            <a:prstGeom prst="ellipse">
              <a:avLst/>
            </a:prstGeom>
            <a:noFill/>
            <a:ln w="76200"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900089" y="732330"/>
              <a:ext cx="3462065" cy="3462065"/>
            </a:xfrm>
            <a:prstGeom prst="ellipse">
              <a:avLst/>
            </a:prstGeom>
            <a:solidFill>
              <a:schemeClr val="tx1"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4897821" y="652208"/>
            <a:ext cx="7294179" cy="55967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4301" y="3216634"/>
            <a:ext cx="2163774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kumimoji="1"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5042209" y="937392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7907766" y="697327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26" name="文本占位符 2"/>
          <p:cNvSpPr>
            <a:spLocks noGrp="1"/>
          </p:cNvSpPr>
          <p:nvPr>
            <p:ph type="body" sz="quarter" idx="13" hasCustomPrompt="1"/>
          </p:nvPr>
        </p:nvSpPr>
        <p:spPr>
          <a:xfrm>
            <a:off x="7907766" y="1215558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占位符 2"/>
          <p:cNvSpPr>
            <a:spLocks noGrp="1"/>
          </p:cNvSpPr>
          <p:nvPr>
            <p:ph type="body" sz="quarter" idx="14" hasCustomPrompt="1"/>
          </p:nvPr>
        </p:nvSpPr>
        <p:spPr>
          <a:xfrm>
            <a:off x="5042209" y="2106548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28" name="文本占位符 2"/>
          <p:cNvSpPr>
            <a:spLocks noGrp="1"/>
          </p:cNvSpPr>
          <p:nvPr>
            <p:ph type="body" sz="quarter" idx="15" hasCustomPrompt="1"/>
          </p:nvPr>
        </p:nvSpPr>
        <p:spPr>
          <a:xfrm>
            <a:off x="7907766" y="1866483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6" hasCustomPrompt="1"/>
          </p:nvPr>
        </p:nvSpPr>
        <p:spPr>
          <a:xfrm>
            <a:off x="7907766" y="2384714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占位符 2"/>
          <p:cNvSpPr>
            <a:spLocks noGrp="1"/>
          </p:cNvSpPr>
          <p:nvPr>
            <p:ph type="body" sz="quarter" idx="17" hasCustomPrompt="1"/>
          </p:nvPr>
        </p:nvSpPr>
        <p:spPr>
          <a:xfrm>
            <a:off x="5042209" y="3275704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31" name="文本占位符 2"/>
          <p:cNvSpPr>
            <a:spLocks noGrp="1"/>
          </p:cNvSpPr>
          <p:nvPr>
            <p:ph type="body" sz="quarter" idx="18" hasCustomPrompt="1"/>
          </p:nvPr>
        </p:nvSpPr>
        <p:spPr>
          <a:xfrm>
            <a:off x="7907766" y="3035639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32" name="文本占位符 2"/>
          <p:cNvSpPr>
            <a:spLocks noGrp="1"/>
          </p:cNvSpPr>
          <p:nvPr>
            <p:ph type="body" sz="quarter" idx="19" hasCustomPrompt="1"/>
          </p:nvPr>
        </p:nvSpPr>
        <p:spPr>
          <a:xfrm>
            <a:off x="7907766" y="3553870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文本占位符 2"/>
          <p:cNvSpPr>
            <a:spLocks noGrp="1"/>
          </p:cNvSpPr>
          <p:nvPr>
            <p:ph type="body" sz="quarter" idx="20" hasCustomPrompt="1"/>
          </p:nvPr>
        </p:nvSpPr>
        <p:spPr>
          <a:xfrm>
            <a:off x="5042209" y="4444412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34" name="文本占位符 2"/>
          <p:cNvSpPr>
            <a:spLocks noGrp="1"/>
          </p:cNvSpPr>
          <p:nvPr>
            <p:ph type="body" sz="quarter" idx="21" hasCustomPrompt="1"/>
          </p:nvPr>
        </p:nvSpPr>
        <p:spPr>
          <a:xfrm>
            <a:off x="7907766" y="4204347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35" name="文本占位符 2"/>
          <p:cNvSpPr>
            <a:spLocks noGrp="1"/>
          </p:cNvSpPr>
          <p:nvPr>
            <p:ph type="body" sz="quarter" idx="22" hasCustomPrompt="1"/>
          </p:nvPr>
        </p:nvSpPr>
        <p:spPr>
          <a:xfrm>
            <a:off x="7907766" y="4722578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文本占位符 2"/>
          <p:cNvSpPr>
            <a:spLocks noGrp="1"/>
          </p:cNvSpPr>
          <p:nvPr>
            <p:ph type="body" sz="quarter" idx="23" hasCustomPrompt="1"/>
          </p:nvPr>
        </p:nvSpPr>
        <p:spPr>
          <a:xfrm>
            <a:off x="5042209" y="5613119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20" name="文本占位符 2"/>
          <p:cNvSpPr>
            <a:spLocks noGrp="1"/>
          </p:cNvSpPr>
          <p:nvPr>
            <p:ph type="body" sz="quarter" idx="24" hasCustomPrompt="1"/>
          </p:nvPr>
        </p:nvSpPr>
        <p:spPr>
          <a:xfrm>
            <a:off x="7907766" y="5373054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sz="quarter" idx="25" hasCustomPrompt="1"/>
          </p:nvPr>
        </p:nvSpPr>
        <p:spPr>
          <a:xfrm>
            <a:off x="7907766" y="5891285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5773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2"/>
          <p:cNvGrpSpPr/>
          <p:nvPr/>
        </p:nvGrpSpPr>
        <p:grpSpPr>
          <a:xfrm>
            <a:off x="1027450" y="1970262"/>
            <a:ext cx="2917476" cy="2917476"/>
            <a:chOff x="2733851" y="566092"/>
            <a:chExt cx="3794540" cy="3794540"/>
          </a:xfrm>
        </p:grpSpPr>
        <p:sp>
          <p:nvSpPr>
            <p:cNvPr id="9" name="椭圆 8"/>
            <p:cNvSpPr/>
            <p:nvPr/>
          </p:nvSpPr>
          <p:spPr>
            <a:xfrm>
              <a:off x="2733851" y="566092"/>
              <a:ext cx="3794540" cy="3794540"/>
            </a:xfrm>
            <a:prstGeom prst="ellipse">
              <a:avLst/>
            </a:prstGeom>
            <a:noFill/>
            <a:ln w="76200"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900089" y="732330"/>
              <a:ext cx="3462065" cy="3462065"/>
            </a:xfrm>
            <a:prstGeom prst="ellipse">
              <a:avLst/>
            </a:prstGeom>
            <a:solidFill>
              <a:schemeClr val="tx1"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4897821" y="652208"/>
            <a:ext cx="7294179" cy="55967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1404301" y="3216634"/>
            <a:ext cx="2163774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kumimoji="1"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5042209" y="976632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25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7907766" y="736567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26" name="文本占位符 2"/>
          <p:cNvSpPr>
            <a:spLocks noGrp="1"/>
          </p:cNvSpPr>
          <p:nvPr>
            <p:ph type="body" sz="quarter" idx="13" hasCustomPrompt="1"/>
          </p:nvPr>
        </p:nvSpPr>
        <p:spPr>
          <a:xfrm>
            <a:off x="7907766" y="1254798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type="body" sz="quarter" idx="14" hasCustomPrompt="1"/>
          </p:nvPr>
        </p:nvSpPr>
        <p:spPr>
          <a:xfrm>
            <a:off x="5042209" y="1884759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36" name="文本占位符 2"/>
          <p:cNvSpPr>
            <a:spLocks noGrp="1"/>
          </p:cNvSpPr>
          <p:nvPr>
            <p:ph type="body" sz="quarter" idx="15" hasCustomPrompt="1"/>
          </p:nvPr>
        </p:nvSpPr>
        <p:spPr>
          <a:xfrm>
            <a:off x="7907766" y="1644694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37" name="文本占位符 2"/>
          <p:cNvSpPr>
            <a:spLocks noGrp="1"/>
          </p:cNvSpPr>
          <p:nvPr>
            <p:ph type="body" sz="quarter" idx="16" hasCustomPrompt="1"/>
          </p:nvPr>
        </p:nvSpPr>
        <p:spPr>
          <a:xfrm>
            <a:off x="7907766" y="2162925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文本占位符 2"/>
          <p:cNvSpPr>
            <a:spLocks noGrp="1"/>
          </p:cNvSpPr>
          <p:nvPr>
            <p:ph type="body" sz="quarter" idx="17" hasCustomPrompt="1"/>
          </p:nvPr>
        </p:nvSpPr>
        <p:spPr>
          <a:xfrm>
            <a:off x="5042209" y="2792886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39" name="文本占位符 2"/>
          <p:cNvSpPr>
            <a:spLocks noGrp="1"/>
          </p:cNvSpPr>
          <p:nvPr>
            <p:ph type="body" sz="quarter" idx="18" hasCustomPrompt="1"/>
          </p:nvPr>
        </p:nvSpPr>
        <p:spPr>
          <a:xfrm>
            <a:off x="7907766" y="2552821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40" name="文本占位符 2"/>
          <p:cNvSpPr>
            <a:spLocks noGrp="1"/>
          </p:cNvSpPr>
          <p:nvPr>
            <p:ph type="body" sz="quarter" idx="19" hasCustomPrompt="1"/>
          </p:nvPr>
        </p:nvSpPr>
        <p:spPr>
          <a:xfrm>
            <a:off x="7907766" y="3071052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文本占位符 2"/>
          <p:cNvSpPr>
            <a:spLocks noGrp="1"/>
          </p:cNvSpPr>
          <p:nvPr>
            <p:ph type="body" sz="quarter" idx="20" hasCustomPrompt="1"/>
          </p:nvPr>
        </p:nvSpPr>
        <p:spPr>
          <a:xfrm>
            <a:off x="5042209" y="3719783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45" name="文本占位符 2"/>
          <p:cNvSpPr>
            <a:spLocks noGrp="1"/>
          </p:cNvSpPr>
          <p:nvPr>
            <p:ph type="body" sz="quarter" idx="21" hasCustomPrompt="1"/>
          </p:nvPr>
        </p:nvSpPr>
        <p:spPr>
          <a:xfrm>
            <a:off x="7907766" y="3479718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46" name="文本占位符 2"/>
          <p:cNvSpPr>
            <a:spLocks noGrp="1"/>
          </p:cNvSpPr>
          <p:nvPr>
            <p:ph type="body" sz="quarter" idx="22" hasCustomPrompt="1"/>
          </p:nvPr>
        </p:nvSpPr>
        <p:spPr>
          <a:xfrm>
            <a:off x="7907766" y="3997949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文本占位符 2"/>
          <p:cNvSpPr>
            <a:spLocks noGrp="1"/>
          </p:cNvSpPr>
          <p:nvPr>
            <p:ph type="body" sz="quarter" idx="23" hasCustomPrompt="1"/>
          </p:nvPr>
        </p:nvSpPr>
        <p:spPr>
          <a:xfrm>
            <a:off x="5042209" y="4627910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48" name="文本占位符 2"/>
          <p:cNvSpPr>
            <a:spLocks noGrp="1"/>
          </p:cNvSpPr>
          <p:nvPr>
            <p:ph type="body" sz="quarter" idx="24" hasCustomPrompt="1"/>
          </p:nvPr>
        </p:nvSpPr>
        <p:spPr>
          <a:xfrm>
            <a:off x="7907766" y="4387845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49" name="文本占位符 2"/>
          <p:cNvSpPr>
            <a:spLocks noGrp="1"/>
          </p:cNvSpPr>
          <p:nvPr>
            <p:ph type="body" sz="quarter" idx="25" hasCustomPrompt="1"/>
          </p:nvPr>
        </p:nvSpPr>
        <p:spPr>
          <a:xfrm>
            <a:off x="7907766" y="4906076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文本占位符 2"/>
          <p:cNvSpPr>
            <a:spLocks noGrp="1"/>
          </p:cNvSpPr>
          <p:nvPr>
            <p:ph type="body" sz="quarter" idx="26" hasCustomPrompt="1"/>
          </p:nvPr>
        </p:nvSpPr>
        <p:spPr>
          <a:xfrm>
            <a:off x="5042209" y="5536037"/>
            <a:ext cx="230960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Chapter 01</a:t>
            </a:r>
          </a:p>
        </p:txBody>
      </p:sp>
      <p:sp>
        <p:nvSpPr>
          <p:cNvPr id="51" name="文本占位符 2"/>
          <p:cNvSpPr>
            <a:spLocks noGrp="1"/>
          </p:cNvSpPr>
          <p:nvPr>
            <p:ph type="body" sz="quarter" idx="27" hasCustomPrompt="1"/>
          </p:nvPr>
        </p:nvSpPr>
        <p:spPr>
          <a:xfrm>
            <a:off x="7907766" y="5295972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用户困扰</a:t>
            </a:r>
          </a:p>
        </p:txBody>
      </p:sp>
      <p:sp>
        <p:nvSpPr>
          <p:cNvPr id="52" name="文本占位符 2"/>
          <p:cNvSpPr>
            <a:spLocks noGrp="1"/>
          </p:cNvSpPr>
          <p:nvPr>
            <p:ph type="body" sz="quarter" idx="28" hasCustomPrompt="1"/>
          </p:nvPr>
        </p:nvSpPr>
        <p:spPr>
          <a:xfrm>
            <a:off x="7907766" y="5814203"/>
            <a:ext cx="395243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Some descriptions for the chapter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2230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2"/>
          <p:cNvGrpSpPr/>
          <p:nvPr/>
        </p:nvGrpSpPr>
        <p:grpSpPr>
          <a:xfrm>
            <a:off x="4637262" y="1970262"/>
            <a:ext cx="2917476" cy="2917476"/>
            <a:chOff x="2733851" y="566092"/>
            <a:chExt cx="3794540" cy="3794540"/>
          </a:xfrm>
        </p:grpSpPr>
        <p:sp>
          <p:nvSpPr>
            <p:cNvPr id="9" name="椭圆 8"/>
            <p:cNvSpPr/>
            <p:nvPr/>
          </p:nvSpPr>
          <p:spPr>
            <a:xfrm>
              <a:off x="2733851" y="566092"/>
              <a:ext cx="3794540" cy="3794540"/>
            </a:xfrm>
            <a:prstGeom prst="ellipse">
              <a:avLst/>
            </a:prstGeom>
            <a:noFill/>
            <a:ln w="76200">
              <a:solidFill>
                <a:schemeClr val="tx1">
                  <a:alpha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900089" y="732330"/>
              <a:ext cx="3462065" cy="3462065"/>
            </a:xfrm>
            <a:prstGeom prst="ellipse">
              <a:avLst/>
            </a:prstGeom>
            <a:solidFill>
              <a:schemeClr val="tx1">
                <a:alpha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5014113" y="3216634"/>
            <a:ext cx="2163774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kumimoji="1"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533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­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636501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/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7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0" y="3276601"/>
            <a:ext cx="12192000" cy="3581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497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636501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/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7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0" y="3276601"/>
            <a:ext cx="12192000" cy="3581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99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EB5F878-1CF2-4E2E-B794-4B3E870C4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567" b="74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2290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FBA0AAA-EC6C-4FAE-825B-D423798DF1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567" b="7433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60A0429-3E38-4E89-9DCF-542E2F7B3FCB}"/>
              </a:ext>
            </a:extLst>
          </p:cNvPr>
          <p:cNvSpPr/>
          <p:nvPr userDrawn="1"/>
        </p:nvSpPr>
        <p:spPr>
          <a:xfrm>
            <a:off x="-1" y="-6112"/>
            <a:ext cx="12191999" cy="6864112"/>
          </a:xfrm>
          <a:prstGeom prst="rect">
            <a:avLst/>
          </a:prstGeom>
          <a:gradFill>
            <a:gsLst>
              <a:gs pos="0">
                <a:schemeClr val="bg1">
                  <a:alpha val="85000"/>
                </a:schemeClr>
              </a:gs>
              <a:gs pos="100000">
                <a:schemeClr val="bg1">
                  <a:alpha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58BD6A1-25D3-4737-B5A4-26F1D556E817}"/>
              </a:ext>
            </a:extLst>
          </p:cNvPr>
          <p:cNvSpPr/>
          <p:nvPr userDrawn="1"/>
        </p:nvSpPr>
        <p:spPr>
          <a:xfrm>
            <a:off x="-373380" y="27710"/>
            <a:ext cx="746760" cy="594360"/>
          </a:xfrm>
          <a:prstGeom prst="rect">
            <a:avLst/>
          </a:prstGeom>
          <a:solidFill>
            <a:srgbClr val="011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7">
            <a:extLst>
              <a:ext uri="{FF2B5EF4-FFF2-40B4-BE49-F238E27FC236}">
                <a16:creationId xmlns="" xmlns:a16="http://schemas.microsoft.com/office/drawing/2014/main" id="{38C7C629-3D9A-4162-BBD2-8D4BEEE533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6187" y="64791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ln>
                  <a:noFill/>
                </a:ln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 dirty="0"/>
              <a:t>请在此输入标题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1559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12799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0" r:id="rId2"/>
    <p:sldLayoutId id="2147483695" r:id="rId3"/>
    <p:sldLayoutId id="2147483696" r:id="rId4"/>
    <p:sldLayoutId id="2147483698" r:id="rId5"/>
    <p:sldLayoutId id="2147483699" r:id="rId6"/>
    <p:sldLayoutId id="2147483700" r:id="rId7"/>
    <p:sldLayoutId id="2147483688" r:id="rId8"/>
    <p:sldLayoutId id="214748370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DACAA794-6F40-4AFF-9976-832CE8EDE545}"/>
              </a:ext>
            </a:extLst>
          </p:cNvPr>
          <p:cNvGrpSpPr/>
          <p:nvPr/>
        </p:nvGrpSpPr>
        <p:grpSpPr>
          <a:xfrm>
            <a:off x="3017520" y="1318260"/>
            <a:ext cx="6156960" cy="4221480"/>
            <a:chOff x="3017520" y="1318260"/>
            <a:chExt cx="6156960" cy="4221480"/>
          </a:xfrm>
        </p:grpSpPr>
        <p:sp>
          <p:nvSpPr>
            <p:cNvPr id="26" name="任意多边形: 形状 25">
              <a:extLst>
                <a:ext uri="{FF2B5EF4-FFF2-40B4-BE49-F238E27FC236}">
                  <a16:creationId xmlns="" xmlns:a16="http://schemas.microsoft.com/office/drawing/2014/main" id="{43EF0BCC-4853-4CB5-87C0-08B69ED212C7}"/>
                </a:ext>
              </a:extLst>
            </p:cNvPr>
            <p:cNvSpPr/>
            <p:nvPr/>
          </p:nvSpPr>
          <p:spPr>
            <a:xfrm>
              <a:off x="3017520" y="1318260"/>
              <a:ext cx="6156960" cy="4221480"/>
            </a:xfrm>
            <a:custGeom>
              <a:avLst/>
              <a:gdLst>
                <a:gd name="connsiteX0" fmla="*/ 227788 w 6156960"/>
                <a:gd name="connsiteY0" fmla="*/ 216264 h 4221480"/>
                <a:gd name="connsiteX1" fmla="*/ 227788 w 6156960"/>
                <a:gd name="connsiteY1" fmla="*/ 4005217 h 4221480"/>
                <a:gd name="connsiteX2" fmla="*/ 5929172 w 6156960"/>
                <a:gd name="connsiteY2" fmla="*/ 4005217 h 4221480"/>
                <a:gd name="connsiteX3" fmla="*/ 5929172 w 6156960"/>
                <a:gd name="connsiteY3" fmla="*/ 216264 h 4221480"/>
                <a:gd name="connsiteX4" fmla="*/ 0 w 6156960"/>
                <a:gd name="connsiteY4" fmla="*/ 0 h 4221480"/>
                <a:gd name="connsiteX5" fmla="*/ 6156960 w 6156960"/>
                <a:gd name="connsiteY5" fmla="*/ 0 h 4221480"/>
                <a:gd name="connsiteX6" fmla="*/ 6156960 w 6156960"/>
                <a:gd name="connsiteY6" fmla="*/ 4221480 h 4221480"/>
                <a:gd name="connsiteX7" fmla="*/ 0 w 6156960"/>
                <a:gd name="connsiteY7" fmla="*/ 4221480 h 42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960" h="4221480">
                  <a:moveTo>
                    <a:pt x="227788" y="216264"/>
                  </a:moveTo>
                  <a:lnTo>
                    <a:pt x="227788" y="4005217"/>
                  </a:lnTo>
                  <a:lnTo>
                    <a:pt x="5929172" y="4005217"/>
                  </a:lnTo>
                  <a:lnTo>
                    <a:pt x="5929172" y="216264"/>
                  </a:lnTo>
                  <a:close/>
                  <a:moveTo>
                    <a:pt x="0" y="0"/>
                  </a:moveTo>
                  <a:lnTo>
                    <a:pt x="6156960" y="0"/>
                  </a:lnTo>
                  <a:lnTo>
                    <a:pt x="6156960" y="4221480"/>
                  </a:lnTo>
                  <a:lnTo>
                    <a:pt x="0" y="4221480"/>
                  </a:lnTo>
                  <a:close/>
                </a:path>
              </a:pathLst>
            </a:custGeom>
            <a:solidFill>
              <a:srgbClr val="01165B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52C7C44B-8112-4A7F-889B-E0E0785BDD04}"/>
                </a:ext>
              </a:extLst>
            </p:cNvPr>
            <p:cNvSpPr/>
            <p:nvPr/>
          </p:nvSpPr>
          <p:spPr>
            <a:xfrm>
              <a:off x="3503295" y="1693206"/>
              <a:ext cx="5185410" cy="3471589"/>
            </a:xfrm>
            <a:prstGeom prst="rect">
              <a:avLst/>
            </a:prstGeom>
            <a:solidFill>
              <a:srgbClr val="01165B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2EC5C104-F336-43B7-8752-5A36AD6718B4}"/>
              </a:ext>
            </a:extLst>
          </p:cNvPr>
          <p:cNvSpPr txBox="1"/>
          <p:nvPr/>
        </p:nvSpPr>
        <p:spPr>
          <a:xfrm>
            <a:off x="4122420" y="2244899"/>
            <a:ext cx="3947160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kumimoji="1" lang="en-US" altLang="zh-CN" sz="3600" b="1" kern="0" dirty="0">
                <a:solidFill>
                  <a:schemeClr val="bg1"/>
                </a:solidFill>
                <a:cs typeface="+mn-ea"/>
                <a:sym typeface="+mn-lt"/>
              </a:rPr>
              <a:t>POWERPOINT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C310F74A-CE23-4273-ABC1-F4DFBF8499B5}"/>
              </a:ext>
            </a:extLst>
          </p:cNvPr>
          <p:cNvSpPr txBox="1"/>
          <p:nvPr/>
        </p:nvSpPr>
        <p:spPr>
          <a:xfrm>
            <a:off x="4800600" y="3398348"/>
            <a:ext cx="2590800" cy="89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4400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产品推广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634CCE77-22D9-49C0-B665-E67F30AF0C97}"/>
              </a:ext>
            </a:extLst>
          </p:cNvPr>
          <p:cNvSpPr txBox="1"/>
          <p:nvPr/>
        </p:nvSpPr>
        <p:spPr>
          <a:xfrm>
            <a:off x="4602480" y="4268007"/>
            <a:ext cx="3185160" cy="345094"/>
          </a:xfrm>
          <a:prstGeom prst="rect">
            <a:avLst/>
          </a:prstGeom>
        </p:spPr>
        <p:txBody>
          <a:bodyPr>
            <a:spAutoFit/>
          </a:bodyPr>
          <a:lstStyle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kern="0">
                <a:solidFill>
                  <a:schemeClr val="bg1"/>
                </a:solidFill>
                <a:cs typeface="+mn-ea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CN" dirty="0">
                <a:sym typeface="+mn-lt"/>
              </a:rPr>
              <a:t>PRESENIED BY OOOOO</a:t>
            </a:r>
            <a:endParaRPr lang="zh-CN" altLang="en-US" dirty="0"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A984F5C8-F87E-4351-A0A7-0B2BD299C453}"/>
              </a:ext>
            </a:extLst>
          </p:cNvPr>
          <p:cNvSpPr txBox="1"/>
          <p:nvPr/>
        </p:nvSpPr>
        <p:spPr>
          <a:xfrm>
            <a:off x="4716780" y="2787729"/>
            <a:ext cx="2758440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600"/>
              </a:spcBef>
              <a:defRPr sz="360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ctr"/>
            <a:r>
              <a:rPr kumimoji="1" lang="en-US" altLang="zh-CN" b="1" dirty="0">
                <a:latin typeface="+mn-lt"/>
                <a:ea typeface="+mn-ea"/>
                <a:sym typeface="+mn-lt"/>
              </a:rPr>
              <a:t>TEMPLATE</a:t>
            </a:r>
            <a:endParaRPr kumimoji="1" lang="zh-CN" altLang="en-US" b="1" dirty="0">
              <a:latin typeface="+mn-lt"/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711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6A57785-E1F6-4EC3-81AE-C83447A51374}"/>
              </a:ext>
            </a:extLst>
          </p:cNvPr>
          <p:cNvGrpSpPr/>
          <p:nvPr/>
        </p:nvGrpSpPr>
        <p:grpSpPr>
          <a:xfrm>
            <a:off x="773844" y="1831711"/>
            <a:ext cx="2487515" cy="3628000"/>
            <a:chOff x="773844" y="1831711"/>
            <a:chExt cx="2487515" cy="3628000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E0E7E443-1BC0-47BE-A9D1-1BF0DEDD3079}"/>
                </a:ext>
              </a:extLst>
            </p:cNvPr>
            <p:cNvGrpSpPr/>
            <p:nvPr/>
          </p:nvGrpSpPr>
          <p:grpSpPr>
            <a:xfrm rot="5400000">
              <a:off x="203602" y="2401953"/>
              <a:ext cx="3628000" cy="2487515"/>
              <a:chOff x="3017520" y="1318260"/>
              <a:chExt cx="6156960" cy="4221480"/>
            </a:xfrm>
            <a:solidFill>
              <a:srgbClr val="01165B"/>
            </a:solidFill>
          </p:grpSpPr>
          <p:sp>
            <p:nvSpPr>
              <p:cNvPr id="18" name="任意多边形: 形状 17">
                <a:extLst>
                  <a:ext uri="{FF2B5EF4-FFF2-40B4-BE49-F238E27FC236}">
                    <a16:creationId xmlns="" xmlns:a16="http://schemas.microsoft.com/office/drawing/2014/main" id="{6E24A98C-6911-4599-818C-8980BABE0A74}"/>
                  </a:ext>
                </a:extLst>
              </p:cNvPr>
              <p:cNvSpPr/>
              <p:nvPr/>
            </p:nvSpPr>
            <p:spPr>
              <a:xfrm>
                <a:off x="3017520" y="1318260"/>
                <a:ext cx="6156960" cy="4221480"/>
              </a:xfrm>
              <a:custGeom>
                <a:avLst/>
                <a:gdLst>
                  <a:gd name="connsiteX0" fmla="*/ 227788 w 6156960"/>
                  <a:gd name="connsiteY0" fmla="*/ 216264 h 4221480"/>
                  <a:gd name="connsiteX1" fmla="*/ 227788 w 6156960"/>
                  <a:gd name="connsiteY1" fmla="*/ 4005217 h 4221480"/>
                  <a:gd name="connsiteX2" fmla="*/ 5929172 w 6156960"/>
                  <a:gd name="connsiteY2" fmla="*/ 4005217 h 4221480"/>
                  <a:gd name="connsiteX3" fmla="*/ 5929172 w 6156960"/>
                  <a:gd name="connsiteY3" fmla="*/ 216264 h 4221480"/>
                  <a:gd name="connsiteX4" fmla="*/ 0 w 6156960"/>
                  <a:gd name="connsiteY4" fmla="*/ 0 h 4221480"/>
                  <a:gd name="connsiteX5" fmla="*/ 6156960 w 6156960"/>
                  <a:gd name="connsiteY5" fmla="*/ 0 h 4221480"/>
                  <a:gd name="connsiteX6" fmla="*/ 6156960 w 6156960"/>
                  <a:gd name="connsiteY6" fmla="*/ 4221480 h 4221480"/>
                  <a:gd name="connsiteX7" fmla="*/ 0 w 6156960"/>
                  <a:gd name="connsiteY7" fmla="*/ 4221480 h 4221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56960" h="4221480">
                    <a:moveTo>
                      <a:pt x="227788" y="216264"/>
                    </a:moveTo>
                    <a:lnTo>
                      <a:pt x="227788" y="4005217"/>
                    </a:lnTo>
                    <a:lnTo>
                      <a:pt x="5929172" y="4005217"/>
                    </a:lnTo>
                    <a:lnTo>
                      <a:pt x="5929172" y="216264"/>
                    </a:lnTo>
                    <a:close/>
                    <a:moveTo>
                      <a:pt x="0" y="0"/>
                    </a:moveTo>
                    <a:lnTo>
                      <a:pt x="6156960" y="0"/>
                    </a:lnTo>
                    <a:lnTo>
                      <a:pt x="6156960" y="4221480"/>
                    </a:lnTo>
                    <a:lnTo>
                      <a:pt x="0" y="42214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lang="zh-CN" altLang="en-US" sz="1400" dirty="0">
                  <a:latin typeface="+mj-ea"/>
                  <a:ea typeface="+mj-ea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DC9AE07E-6381-4A74-BEDA-9151CB874A3F}"/>
                  </a:ext>
                </a:extLst>
              </p:cNvPr>
              <p:cNvSpPr/>
              <p:nvPr/>
            </p:nvSpPr>
            <p:spPr>
              <a:xfrm>
                <a:off x="3503295" y="1693206"/>
                <a:ext cx="5185410" cy="34715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sz="14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8D9150E3-8B55-4F27-8AD5-D73DF9083A64}"/>
                </a:ext>
              </a:extLst>
            </p:cNvPr>
            <p:cNvSpPr txBox="1"/>
            <p:nvPr/>
          </p:nvSpPr>
          <p:spPr>
            <a:xfrm>
              <a:off x="1731635" y="2873330"/>
              <a:ext cx="533400" cy="1461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3600" b="1" kern="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目录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9089A094-083B-4BF8-AE09-CF1054A9AC5B}"/>
              </a:ext>
            </a:extLst>
          </p:cNvPr>
          <p:cNvGrpSpPr/>
          <p:nvPr/>
        </p:nvGrpSpPr>
        <p:grpSpPr>
          <a:xfrm>
            <a:off x="4568169" y="1119680"/>
            <a:ext cx="7734300" cy="5052060"/>
            <a:chOff x="4568169" y="1119680"/>
            <a:chExt cx="7734300" cy="5052060"/>
          </a:xfrm>
        </p:grpSpPr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CFEE88FF-FC86-4D1B-9054-07EDA91470FA}"/>
                </a:ext>
              </a:extLst>
            </p:cNvPr>
            <p:cNvGrpSpPr/>
            <p:nvPr/>
          </p:nvGrpSpPr>
          <p:grpSpPr>
            <a:xfrm>
              <a:off x="4568169" y="1119680"/>
              <a:ext cx="7734300" cy="5052060"/>
              <a:chOff x="4568169" y="1119680"/>
              <a:chExt cx="7734300" cy="5052060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="" xmlns:a16="http://schemas.microsoft.com/office/drawing/2014/main" id="{9CAC63BB-655B-476B-9493-89E44E3A75AB}"/>
                  </a:ext>
                </a:extLst>
              </p:cNvPr>
              <p:cNvGrpSpPr/>
              <p:nvPr/>
            </p:nvGrpSpPr>
            <p:grpSpPr>
              <a:xfrm>
                <a:off x="4568169" y="1119680"/>
                <a:ext cx="7734300" cy="5052060"/>
                <a:chOff x="4846320" y="662940"/>
                <a:chExt cx="7345680" cy="5532120"/>
              </a:xfrm>
              <a:solidFill>
                <a:srgbClr val="01165B"/>
              </a:solidFill>
            </p:grpSpPr>
            <p:sp>
              <p:nvSpPr>
                <p:cNvPr id="21" name="矩形 20">
                  <a:extLst>
                    <a:ext uri="{FF2B5EF4-FFF2-40B4-BE49-F238E27FC236}">
                      <a16:creationId xmlns="" xmlns:a16="http://schemas.microsoft.com/office/drawing/2014/main" id="{0A486A4D-671B-4E5E-B3D5-45C638184B2E}"/>
                    </a:ext>
                  </a:extLst>
                </p:cNvPr>
                <p:cNvSpPr/>
                <p:nvPr/>
              </p:nvSpPr>
              <p:spPr>
                <a:xfrm>
                  <a:off x="4846320" y="662940"/>
                  <a:ext cx="7345680" cy="553212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30000"/>
                    </a:lnSpc>
                  </a:pPr>
                  <a:endParaRPr lang="zh-CN" altLang="en-US" sz="1400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22" name="文本占位符 35">
                  <a:extLst>
                    <a:ext uri="{FF2B5EF4-FFF2-40B4-BE49-F238E27FC236}">
                      <a16:creationId xmlns="" xmlns:a16="http://schemas.microsoft.com/office/drawing/2014/main" id="{213B38BA-767A-452C-87D2-730B320D7E3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060166" y="1756073"/>
                  <a:ext cx="3952430" cy="5257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>
                  <a:lvl1pPr marL="0" marR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 sz="28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zh-CN" altLang="en-US" b="1" kern="0" dirty="0">
                      <a:latin typeface="+mj-ea"/>
                      <a:ea typeface="+mj-ea"/>
                      <a:cs typeface="+mn-ea"/>
                      <a:sym typeface="+mn-lt"/>
                    </a:rPr>
                    <a:t>问题场景</a:t>
                  </a:r>
                </a:p>
              </p:txBody>
            </p:sp>
            <p:sp>
              <p:nvSpPr>
                <p:cNvPr id="24" name="文本占位符 38">
                  <a:extLst>
                    <a:ext uri="{FF2B5EF4-FFF2-40B4-BE49-F238E27FC236}">
                      <a16:creationId xmlns="" xmlns:a16="http://schemas.microsoft.com/office/drawing/2014/main" id="{0B0BAA7B-5ACE-423B-9E5C-E9453EB2B3F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060166" y="2806906"/>
                  <a:ext cx="3952430" cy="5257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>
                  <a:lvl1pPr marL="0" marR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 sz="28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zh-CN" altLang="en-US" b="1" kern="0" dirty="0">
                      <a:latin typeface="+mj-ea"/>
                      <a:ea typeface="+mj-ea"/>
                      <a:cs typeface="+mn-ea"/>
                      <a:sym typeface="+mn-lt"/>
                    </a:rPr>
                    <a:t>用户需求</a:t>
                  </a:r>
                </a:p>
              </p:txBody>
            </p:sp>
            <p:sp>
              <p:nvSpPr>
                <p:cNvPr id="26" name="文本占位符 41">
                  <a:extLst>
                    <a:ext uri="{FF2B5EF4-FFF2-40B4-BE49-F238E27FC236}">
                      <a16:creationId xmlns="" xmlns:a16="http://schemas.microsoft.com/office/drawing/2014/main" id="{D3E8BD7B-5F8E-41B3-B88E-C7367014BE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060166" y="3857739"/>
                  <a:ext cx="3952430" cy="5257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>
                  <a:lvl1pPr marL="0" marR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 sz="28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zh-CN" altLang="en-US" b="1" kern="0" dirty="0">
                      <a:latin typeface="+mj-ea"/>
                      <a:ea typeface="+mj-ea"/>
                      <a:cs typeface="+mn-ea"/>
                      <a:sym typeface="+mn-lt"/>
                    </a:rPr>
                    <a:t>解决方案</a:t>
                  </a:r>
                </a:p>
              </p:txBody>
            </p:sp>
            <p:sp>
              <p:nvSpPr>
                <p:cNvPr id="28" name="文本占位符 44">
                  <a:extLst>
                    <a:ext uri="{FF2B5EF4-FFF2-40B4-BE49-F238E27FC236}">
                      <a16:creationId xmlns="" xmlns:a16="http://schemas.microsoft.com/office/drawing/2014/main" id="{786E2F6C-9B84-4A48-87A3-8040F85146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060166" y="4908570"/>
                  <a:ext cx="3952430" cy="52575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>
                  <a:lvl1pPr marL="0" marR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 sz="28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zh-CN" altLang="en-US" b="1" kern="0" dirty="0">
                      <a:latin typeface="+mj-ea"/>
                      <a:ea typeface="+mj-ea"/>
                      <a:cs typeface="+mn-ea"/>
                      <a:sym typeface="+mn-lt"/>
                    </a:rPr>
                    <a:t>产品展示</a:t>
                  </a:r>
                </a:p>
              </p:txBody>
            </p:sp>
          </p:grpSp>
          <p:sp>
            <p:nvSpPr>
              <p:cNvPr id="3" name="文本框 2">
                <a:extLst>
                  <a:ext uri="{FF2B5EF4-FFF2-40B4-BE49-F238E27FC236}">
                    <a16:creationId xmlns="" xmlns:a16="http://schemas.microsoft.com/office/drawing/2014/main" id="{E6AC1BB6-712F-44CE-A2F9-B57101DF3565}"/>
                  </a:ext>
                </a:extLst>
              </p:cNvPr>
              <p:cNvSpPr txBox="1"/>
              <p:nvPr/>
            </p:nvSpPr>
            <p:spPr>
              <a:xfrm>
                <a:off x="7952042" y="2499271"/>
                <a:ext cx="2106358" cy="345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ts val="600"/>
                  </a:spcBef>
                </a:pPr>
                <a:r>
                  <a:rPr lang="en-US" altLang="zh-CN" sz="1400" kern="0" dirty="0">
                    <a:solidFill>
                      <a:schemeClr val="bg1"/>
                    </a:solidFill>
                    <a:latin typeface="+mj-lt"/>
                    <a:ea typeface="+mj-ea"/>
                    <a:cs typeface="+mn-ea"/>
                    <a:sym typeface="+mn-lt"/>
                  </a:rPr>
                  <a:t>Problem scenarios</a:t>
                </a:r>
                <a:endParaRPr lang="zh-CN" altLang="en-US" sz="1400" kern="0" dirty="0">
                  <a:solidFill>
                    <a:schemeClr val="bg1"/>
                  </a:solidFill>
                  <a:latin typeface="+mj-lt"/>
                  <a:ea typeface="+mj-ea"/>
                  <a:cs typeface="+mn-ea"/>
                  <a:sym typeface="+mn-lt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6="http://schemas.microsoft.com/office/drawing/2014/main" id="{0FBDBFFE-B74E-46BA-AA43-B039D23ADDE8}"/>
                  </a:ext>
                </a:extLst>
              </p:cNvPr>
              <p:cNvSpPr txBox="1"/>
              <p:nvPr/>
            </p:nvSpPr>
            <p:spPr>
              <a:xfrm>
                <a:off x="7952042" y="3431560"/>
                <a:ext cx="2106358" cy="345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spcBef>
                    <a:spcPts val="600"/>
                  </a:spcBef>
                  <a:defRPr sz="1400" kern="0">
                    <a:solidFill>
                      <a:schemeClr val="bg1"/>
                    </a:solidFill>
                    <a:latin typeface="+mj-lt"/>
                    <a:ea typeface="+mj-ea"/>
                    <a:cs typeface="+mn-ea"/>
                  </a:defRPr>
                </a:lvl1pPr>
              </a:lstStyle>
              <a:p>
                <a:r>
                  <a:rPr lang="en-US" altLang="zh-CN" dirty="0">
                    <a:sym typeface="+mn-lt"/>
                  </a:rPr>
                  <a:t>user demand</a:t>
                </a:r>
                <a:endParaRPr lang="zh-CN" altLang="en-US" dirty="0">
                  <a:sym typeface="+mn-lt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="" xmlns:a16="http://schemas.microsoft.com/office/drawing/2014/main" id="{629D31DD-F774-489F-BA44-49E1BE7DE0D8}"/>
                  </a:ext>
                </a:extLst>
              </p:cNvPr>
              <p:cNvSpPr txBox="1"/>
              <p:nvPr/>
            </p:nvSpPr>
            <p:spPr>
              <a:xfrm>
                <a:off x="7952042" y="4441659"/>
                <a:ext cx="2106358" cy="345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spcBef>
                    <a:spcPts val="600"/>
                  </a:spcBef>
                  <a:defRPr sz="1400" kern="0">
                    <a:solidFill>
                      <a:schemeClr val="bg1"/>
                    </a:solidFill>
                    <a:latin typeface="+mj-lt"/>
                    <a:ea typeface="+mj-ea"/>
                    <a:cs typeface="+mn-ea"/>
                  </a:defRPr>
                </a:lvl1pPr>
              </a:lstStyle>
              <a:p>
                <a:r>
                  <a:rPr lang="en-US" altLang="zh-CN" dirty="0">
                    <a:sym typeface="+mn-lt"/>
                  </a:rPr>
                  <a:t>Solution</a:t>
                </a:r>
                <a:endParaRPr lang="zh-CN" altLang="en-US" dirty="0">
                  <a:sym typeface="+mn-lt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="" xmlns:a16="http://schemas.microsoft.com/office/drawing/2014/main" id="{C3D4A4ED-F829-446F-8A15-224B696D5CBD}"/>
                  </a:ext>
                </a:extLst>
              </p:cNvPr>
              <p:cNvSpPr txBox="1"/>
              <p:nvPr/>
            </p:nvSpPr>
            <p:spPr>
              <a:xfrm>
                <a:off x="7952042" y="5384130"/>
                <a:ext cx="2106358" cy="345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spcBef>
                    <a:spcPts val="600"/>
                  </a:spcBef>
                  <a:defRPr sz="1400" kern="0">
                    <a:solidFill>
                      <a:schemeClr val="bg1"/>
                    </a:solidFill>
                    <a:latin typeface="+mj-lt"/>
                    <a:ea typeface="+mj-ea"/>
                    <a:cs typeface="+mn-ea"/>
                  </a:defRPr>
                </a:lvl1pPr>
              </a:lstStyle>
              <a:p>
                <a:r>
                  <a:rPr lang="en-US" altLang="zh-CN" dirty="0">
                    <a:sym typeface="+mn-lt"/>
                  </a:rPr>
                  <a:t>Product display</a:t>
                </a:r>
                <a:endParaRPr lang="zh-CN" altLang="en-US" dirty="0">
                  <a:sym typeface="+mn-lt"/>
                </a:endParaRPr>
              </a:p>
            </p:txBody>
          </p:sp>
        </p:grpSp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AF0CA76A-C294-4C9C-8AAF-FC5AD2DEA77C}"/>
                </a:ext>
              </a:extLst>
            </p:cNvPr>
            <p:cNvGrpSpPr/>
            <p:nvPr/>
          </p:nvGrpSpPr>
          <p:grpSpPr>
            <a:xfrm>
              <a:off x="5027604" y="2266790"/>
              <a:ext cx="2324209" cy="3354990"/>
              <a:chOff x="5027604" y="2076290"/>
              <a:chExt cx="2324209" cy="3354990"/>
            </a:xfrm>
          </p:grpSpPr>
          <p:sp>
            <p:nvSpPr>
              <p:cNvPr id="34" name="文本占位符 34">
                <a:extLst>
                  <a:ext uri="{FF2B5EF4-FFF2-40B4-BE49-F238E27FC236}">
                    <a16:creationId xmlns="" xmlns:a16="http://schemas.microsoft.com/office/drawing/2014/main" id="{5371D5B4-1BC0-4391-A606-6DCB925DC1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42209" y="2076290"/>
                <a:ext cx="2309604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lvl="0" indent="0" algn="ctr" defTabSz="914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000" kern="0">
                    <a:solidFill>
                      <a:schemeClr val="bg1"/>
                    </a:solidFill>
                    <a:cs typeface="+mn-ea"/>
                  </a:defRPr>
                </a:lvl1pPr>
                <a:lvl2pPr marL="6858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altLang="zh-CN" sz="2800" dirty="0">
                    <a:latin typeface="+mj-ea"/>
                    <a:ea typeface="+mj-ea"/>
                    <a:sym typeface="+mn-lt"/>
                  </a:rPr>
                  <a:t>01</a:t>
                </a:r>
                <a:endParaRPr lang="zh-CN" altLang="en-US" sz="2800" dirty="0">
                  <a:latin typeface="+mj-ea"/>
                  <a:ea typeface="+mj-ea"/>
                  <a:sym typeface="+mn-lt"/>
                </a:endParaRPr>
              </a:p>
            </p:txBody>
          </p:sp>
          <p:sp>
            <p:nvSpPr>
              <p:cNvPr id="35" name="文本占位符 37">
                <a:extLst>
                  <a:ext uri="{FF2B5EF4-FFF2-40B4-BE49-F238E27FC236}">
                    <a16:creationId xmlns="" xmlns:a16="http://schemas.microsoft.com/office/drawing/2014/main" id="{7F166F38-5C0B-402C-9775-2F7AFF8BD8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27604" y="3035935"/>
                <a:ext cx="2309604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lvl="0" indent="0" algn="ctr" defTabSz="914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kern="0">
                    <a:solidFill>
                      <a:schemeClr val="bg1"/>
                    </a:solidFill>
                    <a:cs typeface="+mn-ea"/>
                  </a:defRPr>
                </a:lvl1pPr>
                <a:lvl2pPr marL="6858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altLang="zh-CN" dirty="0">
                    <a:latin typeface="+mj-ea"/>
                    <a:ea typeface="+mj-ea"/>
                    <a:sym typeface="+mn-lt"/>
                  </a:rPr>
                  <a:t>02</a:t>
                </a:r>
                <a:endParaRPr lang="zh-CN" altLang="en-US" dirty="0">
                  <a:latin typeface="+mj-ea"/>
                  <a:ea typeface="+mj-ea"/>
                  <a:sym typeface="+mn-lt"/>
                </a:endParaRPr>
              </a:p>
            </p:txBody>
          </p:sp>
          <p:sp>
            <p:nvSpPr>
              <p:cNvPr id="36" name="文本占位符 40">
                <a:extLst>
                  <a:ext uri="{FF2B5EF4-FFF2-40B4-BE49-F238E27FC236}">
                    <a16:creationId xmlns="" xmlns:a16="http://schemas.microsoft.com/office/drawing/2014/main" id="{2C13DAEB-F55B-4B71-90DF-F6D1BDFA6A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42209" y="3995580"/>
                <a:ext cx="2309604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lvl="0" indent="0" algn="ctr" defTabSz="914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kern="0">
                    <a:solidFill>
                      <a:schemeClr val="bg1"/>
                    </a:solidFill>
                    <a:cs typeface="+mn-ea"/>
                  </a:defRPr>
                </a:lvl1pPr>
                <a:lvl2pPr marL="6858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altLang="zh-CN" dirty="0">
                    <a:latin typeface="+mj-ea"/>
                    <a:ea typeface="+mj-ea"/>
                    <a:sym typeface="+mn-lt"/>
                  </a:rPr>
                  <a:t>03</a:t>
                </a:r>
                <a:endParaRPr lang="zh-CN" altLang="en-US" dirty="0">
                  <a:latin typeface="+mj-ea"/>
                  <a:ea typeface="+mj-ea"/>
                  <a:sym typeface="+mn-lt"/>
                </a:endParaRPr>
              </a:p>
            </p:txBody>
          </p:sp>
          <p:sp>
            <p:nvSpPr>
              <p:cNvPr id="37" name="文本占位符 43">
                <a:extLst>
                  <a:ext uri="{FF2B5EF4-FFF2-40B4-BE49-F238E27FC236}">
                    <a16:creationId xmlns="" xmlns:a16="http://schemas.microsoft.com/office/drawing/2014/main" id="{828DE90C-4F26-45B4-98A3-D8DE6C2D10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42209" y="4951149"/>
                <a:ext cx="2309604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lvl="0" indent="0" algn="ctr" defTabSz="914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kern="0">
                    <a:solidFill>
                      <a:schemeClr val="bg1"/>
                    </a:solidFill>
                    <a:cs typeface="+mn-ea"/>
                  </a:defRPr>
                </a:lvl1pPr>
                <a:lvl2pPr marL="6858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/>
                </a:lvl2pPr>
                <a:lvl3pPr marL="11430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/>
                </a:lvl3pPr>
                <a:lvl4pPr marL="16002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4pPr>
                <a:lvl5pPr marL="20574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5pPr>
                <a:lvl6pPr marL="25146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6pPr>
                <a:lvl7pPr marL="29718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7pPr>
                <a:lvl8pPr marL="34290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8pPr>
                <a:lvl9pPr marL="3886200" indent="-228600" defTabSz="9144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lvl9pPr>
              </a:lstStyle>
              <a:p>
                <a:r>
                  <a:rPr lang="en-US" altLang="zh-CN" dirty="0">
                    <a:latin typeface="+mj-ea"/>
                    <a:ea typeface="+mj-ea"/>
                    <a:sym typeface="+mn-lt"/>
                  </a:rPr>
                  <a:t>04</a:t>
                </a:r>
                <a:endParaRPr lang="zh-CN" altLang="en-US" dirty="0">
                  <a:latin typeface="+mj-ea"/>
                  <a:ea typeface="+mj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82855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F4615C7-3340-4FCE-B7BB-CE76A11831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67" b="74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DDC3BCA-CBF5-47FD-B3E8-A50E4A1A6C13}"/>
              </a:ext>
            </a:extLst>
          </p:cNvPr>
          <p:cNvGrpSpPr/>
          <p:nvPr/>
        </p:nvGrpSpPr>
        <p:grpSpPr>
          <a:xfrm rot="10800000">
            <a:off x="4282000" y="2185243"/>
            <a:ext cx="3628000" cy="2487515"/>
            <a:chOff x="3017520" y="1318260"/>
            <a:chExt cx="6156960" cy="4221480"/>
          </a:xfrm>
          <a:solidFill>
            <a:srgbClr val="01165B"/>
          </a:solidFill>
        </p:grpSpPr>
        <p:sp>
          <p:nvSpPr>
            <p:cNvPr id="4" name="任意多边形: 形状 3">
              <a:extLst>
                <a:ext uri="{FF2B5EF4-FFF2-40B4-BE49-F238E27FC236}">
                  <a16:creationId xmlns="" xmlns:a16="http://schemas.microsoft.com/office/drawing/2014/main" id="{26E6EDFC-1DD9-45BF-90EF-007648E9C99C}"/>
                </a:ext>
              </a:extLst>
            </p:cNvPr>
            <p:cNvSpPr/>
            <p:nvPr/>
          </p:nvSpPr>
          <p:spPr>
            <a:xfrm>
              <a:off x="3017520" y="1318260"/>
              <a:ext cx="6156960" cy="4221480"/>
            </a:xfrm>
            <a:custGeom>
              <a:avLst/>
              <a:gdLst>
                <a:gd name="connsiteX0" fmla="*/ 227788 w 6156960"/>
                <a:gd name="connsiteY0" fmla="*/ 216264 h 4221480"/>
                <a:gd name="connsiteX1" fmla="*/ 227788 w 6156960"/>
                <a:gd name="connsiteY1" fmla="*/ 4005217 h 4221480"/>
                <a:gd name="connsiteX2" fmla="*/ 5929172 w 6156960"/>
                <a:gd name="connsiteY2" fmla="*/ 4005217 h 4221480"/>
                <a:gd name="connsiteX3" fmla="*/ 5929172 w 6156960"/>
                <a:gd name="connsiteY3" fmla="*/ 216264 h 4221480"/>
                <a:gd name="connsiteX4" fmla="*/ 0 w 6156960"/>
                <a:gd name="connsiteY4" fmla="*/ 0 h 4221480"/>
                <a:gd name="connsiteX5" fmla="*/ 6156960 w 6156960"/>
                <a:gd name="connsiteY5" fmla="*/ 0 h 4221480"/>
                <a:gd name="connsiteX6" fmla="*/ 6156960 w 6156960"/>
                <a:gd name="connsiteY6" fmla="*/ 4221480 h 4221480"/>
                <a:gd name="connsiteX7" fmla="*/ 0 w 6156960"/>
                <a:gd name="connsiteY7" fmla="*/ 4221480 h 42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960" h="4221480">
                  <a:moveTo>
                    <a:pt x="227788" y="216264"/>
                  </a:moveTo>
                  <a:lnTo>
                    <a:pt x="227788" y="4005217"/>
                  </a:lnTo>
                  <a:lnTo>
                    <a:pt x="5929172" y="4005217"/>
                  </a:lnTo>
                  <a:lnTo>
                    <a:pt x="5929172" y="216264"/>
                  </a:lnTo>
                  <a:close/>
                  <a:moveTo>
                    <a:pt x="0" y="0"/>
                  </a:moveTo>
                  <a:lnTo>
                    <a:pt x="6156960" y="0"/>
                  </a:lnTo>
                  <a:lnTo>
                    <a:pt x="6156960" y="4221480"/>
                  </a:lnTo>
                  <a:lnTo>
                    <a:pt x="0" y="42214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43251378-9515-4F01-BB4B-B3E0FF085460}"/>
                </a:ext>
              </a:extLst>
            </p:cNvPr>
            <p:cNvSpPr/>
            <p:nvPr/>
          </p:nvSpPr>
          <p:spPr>
            <a:xfrm>
              <a:off x="3503295" y="1693206"/>
              <a:ext cx="5185410" cy="34715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文本占位符 35">
            <a:extLst>
              <a:ext uri="{FF2B5EF4-FFF2-40B4-BE49-F238E27FC236}">
                <a16:creationId xmlns="" xmlns:a16="http://schemas.microsoft.com/office/drawing/2014/main" id="{246CDCC4-55D6-4DBC-9390-C6DC732B0B00}"/>
              </a:ext>
            </a:extLst>
          </p:cNvPr>
          <p:cNvSpPr txBox="1">
            <a:spLocks/>
          </p:cNvSpPr>
          <p:nvPr/>
        </p:nvSpPr>
        <p:spPr>
          <a:xfrm>
            <a:off x="4119785" y="3188935"/>
            <a:ext cx="3952430" cy="4801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kern="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问题场景</a:t>
            </a:r>
          </a:p>
        </p:txBody>
      </p:sp>
    </p:spTree>
    <p:extLst>
      <p:ext uri="{BB962C8B-B14F-4D97-AF65-F5344CB8AC3E}">
        <p14:creationId xmlns:p14="http://schemas.microsoft.com/office/powerpoint/2010/main" xmlns="" val="75732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>
              <a:ext uri="{FF2B5EF4-FFF2-40B4-BE49-F238E27FC236}">
                <a16:creationId xmlns="" xmlns:a16="http://schemas.microsoft.com/office/drawing/2014/main" id="{E07165AD-CCFD-438B-AD59-E5558586DF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385775903"/>
              </p:ext>
            </p:extLst>
          </p:nvPr>
        </p:nvGraphicFramePr>
        <p:xfrm>
          <a:off x="534876" y="1366344"/>
          <a:ext cx="5735145" cy="4424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BA327F27-41BC-4E11-A920-7A46F3348C1A}"/>
              </a:ext>
            </a:extLst>
          </p:cNvPr>
          <p:cNvGrpSpPr/>
          <p:nvPr/>
        </p:nvGrpSpPr>
        <p:grpSpPr>
          <a:xfrm>
            <a:off x="7165296" y="2298065"/>
            <a:ext cx="3864654" cy="2792458"/>
            <a:chOff x="7165296" y="2298065"/>
            <a:chExt cx="4221296" cy="2792458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DECA07D6-822D-458E-B65D-D01C8A9A9D10}"/>
                </a:ext>
              </a:extLst>
            </p:cNvPr>
            <p:cNvSpPr txBox="1"/>
            <p:nvPr/>
          </p:nvSpPr>
          <p:spPr>
            <a:xfrm>
              <a:off x="7165296" y="2298065"/>
              <a:ext cx="4221296" cy="700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121917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标题数字等都可以通过点击和重新输入进行更改，建议正文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10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5670B053-649D-4E83-9081-DBF61DDB8A49}"/>
                </a:ext>
              </a:extLst>
            </p:cNvPr>
            <p:cNvSpPr txBox="1"/>
            <p:nvPr/>
          </p:nvSpPr>
          <p:spPr>
            <a:xfrm>
              <a:off x="7165296" y="2995251"/>
              <a:ext cx="4221296" cy="700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121917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标题数字等都可以通过点击和重新输入进行更改，建议正文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10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B92EB154-298D-40CA-BF58-CF1C013EA48F}"/>
                </a:ext>
              </a:extLst>
            </p:cNvPr>
            <p:cNvSpPr txBox="1"/>
            <p:nvPr/>
          </p:nvSpPr>
          <p:spPr>
            <a:xfrm>
              <a:off x="7165296" y="3692438"/>
              <a:ext cx="4221296" cy="700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121917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标题数字等都可以通过点击和重新输入进行更改，建议正文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10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6D85F1FB-4786-4222-BB6D-18EB94F0BC99}"/>
                </a:ext>
              </a:extLst>
            </p:cNvPr>
            <p:cNvSpPr txBox="1"/>
            <p:nvPr/>
          </p:nvSpPr>
          <p:spPr>
            <a:xfrm>
              <a:off x="7165296" y="4389625"/>
              <a:ext cx="4221296" cy="700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121917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标题数字等都可以通过点击和重新输入进行更改，建议正文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10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</p:grpSp>
      <p:sp>
        <p:nvSpPr>
          <p:cNvPr id="20" name="文本占位符 19">
            <a:extLst>
              <a:ext uri="{FF2B5EF4-FFF2-40B4-BE49-F238E27FC236}">
                <a16:creationId xmlns="" xmlns:a16="http://schemas.microsoft.com/office/drawing/2014/main" id="{B33236F9-5BF3-47C9-B81C-EA15477BB0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AE024D8-116A-4AAB-970E-A49C42995FB1}"/>
              </a:ext>
            </a:extLst>
          </p:cNvPr>
          <p:cNvSpPr/>
          <p:nvPr/>
        </p:nvSpPr>
        <p:spPr>
          <a:xfrm>
            <a:off x="7256905" y="1817559"/>
            <a:ext cx="2236510" cy="452945"/>
          </a:xfrm>
          <a:prstGeom prst="rect">
            <a:avLst/>
          </a:prstGeom>
          <a:solidFill>
            <a:srgbClr val="01165B"/>
          </a:solidFill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243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BF947D0-39CB-4107-9951-C5FE42BDC9C4}"/>
              </a:ext>
            </a:extLst>
          </p:cNvPr>
          <p:cNvSpPr/>
          <p:nvPr/>
        </p:nvSpPr>
        <p:spPr>
          <a:xfrm>
            <a:off x="-373380" y="0"/>
            <a:ext cx="746760" cy="594360"/>
          </a:xfrm>
          <a:prstGeom prst="rect">
            <a:avLst/>
          </a:prstGeom>
          <a:solidFill>
            <a:srgbClr val="011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E1CBE64D-3CC4-4DF9-A2E0-5E00AF9E9E09}"/>
              </a:ext>
            </a:extLst>
          </p:cNvPr>
          <p:cNvSpPr/>
          <p:nvPr/>
        </p:nvSpPr>
        <p:spPr>
          <a:xfrm>
            <a:off x="-29203" y="1379475"/>
            <a:ext cx="5347845" cy="4284476"/>
          </a:xfrm>
          <a:prstGeom prst="rect">
            <a:avLst/>
          </a:prstGeom>
          <a:solidFill>
            <a:srgbClr val="011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="" xmlns:a16="http://schemas.microsoft.com/office/drawing/2014/main" id="{DCE30EAE-94E8-4E55-B614-B4C2999CA348}"/>
              </a:ext>
            </a:extLst>
          </p:cNvPr>
          <p:cNvGrpSpPr/>
          <p:nvPr/>
        </p:nvGrpSpPr>
        <p:grpSpPr>
          <a:xfrm>
            <a:off x="1187580" y="1782318"/>
            <a:ext cx="2869107" cy="3478790"/>
            <a:chOff x="1277322" y="1987613"/>
            <a:chExt cx="2869107" cy="3478790"/>
          </a:xfrm>
          <a:solidFill>
            <a:schemeClr val="bg1"/>
          </a:solidFill>
        </p:grpSpPr>
        <p:sp>
          <p:nvSpPr>
            <p:cNvPr id="11" name="iconfont-11790-5635059">
              <a:extLst>
                <a:ext uri="{FF2B5EF4-FFF2-40B4-BE49-F238E27FC236}">
                  <a16:creationId xmlns="" xmlns:a16="http://schemas.microsoft.com/office/drawing/2014/main" id="{4A0A7169-9863-473F-9B8B-8BD1121F2D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77323" y="1987613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6200 w 12400"/>
                <a:gd name="T11" fmla="*/ 11200 h 12400"/>
                <a:gd name="T12" fmla="*/ 1200 w 12400"/>
                <a:gd name="T13" fmla="*/ 6200 h 12400"/>
                <a:gd name="T14" fmla="*/ 6200 w 12400"/>
                <a:gd name="T15" fmla="*/ 1200 h 12400"/>
                <a:gd name="T16" fmla="*/ 11200 w 12400"/>
                <a:gd name="T17" fmla="*/ 6200 h 12400"/>
                <a:gd name="T18" fmla="*/ 6200 w 12400"/>
                <a:gd name="T19" fmla="*/ 11200 h 12400"/>
                <a:gd name="T20" fmla="*/ 4200 w 12400"/>
                <a:gd name="T21" fmla="*/ 5800 h 12400"/>
                <a:gd name="T22" fmla="*/ 5000 w 12400"/>
                <a:gd name="T23" fmla="*/ 5000 h 12400"/>
                <a:gd name="T24" fmla="*/ 4200 w 12400"/>
                <a:gd name="T25" fmla="*/ 4200 h 12400"/>
                <a:gd name="T26" fmla="*/ 3400 w 12400"/>
                <a:gd name="T27" fmla="*/ 5000 h 12400"/>
                <a:gd name="T28" fmla="*/ 4200 w 12400"/>
                <a:gd name="T29" fmla="*/ 5800 h 12400"/>
                <a:gd name="T30" fmla="*/ 8200 w 12400"/>
                <a:gd name="T31" fmla="*/ 5800 h 12400"/>
                <a:gd name="T32" fmla="*/ 9000 w 12400"/>
                <a:gd name="T33" fmla="*/ 5000 h 12400"/>
                <a:gd name="T34" fmla="*/ 8200 w 12400"/>
                <a:gd name="T35" fmla="*/ 4200 h 12400"/>
                <a:gd name="T36" fmla="*/ 7400 w 12400"/>
                <a:gd name="T37" fmla="*/ 5000 h 12400"/>
                <a:gd name="T38" fmla="*/ 8200 w 12400"/>
                <a:gd name="T39" fmla="*/ 5800 h 12400"/>
                <a:gd name="T40" fmla="*/ 8300 w 12400"/>
                <a:gd name="T41" fmla="*/ 7615 h 12400"/>
                <a:gd name="T42" fmla="*/ 6200 w 12400"/>
                <a:gd name="T43" fmla="*/ 8600 h 12400"/>
                <a:gd name="T44" fmla="*/ 4100 w 12400"/>
                <a:gd name="T45" fmla="*/ 7615 h 12400"/>
                <a:gd name="T46" fmla="*/ 3255 w 12400"/>
                <a:gd name="T47" fmla="*/ 7538 h 12400"/>
                <a:gd name="T48" fmla="*/ 3178 w 12400"/>
                <a:gd name="T49" fmla="*/ 8383 h 12400"/>
                <a:gd name="T50" fmla="*/ 6200 w 12400"/>
                <a:gd name="T51" fmla="*/ 9798 h 12400"/>
                <a:gd name="T52" fmla="*/ 9223 w 12400"/>
                <a:gd name="T53" fmla="*/ 8383 h 12400"/>
                <a:gd name="T54" fmla="*/ 9145 w 12400"/>
                <a:gd name="T55" fmla="*/ 7538 h 12400"/>
                <a:gd name="T56" fmla="*/ 8300 w 12400"/>
                <a:gd name="T57" fmla="*/ 7615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6200" y="11200"/>
                  </a:moveTo>
                  <a:cubicBezTo>
                    <a:pt x="3442" y="11200"/>
                    <a:pt x="1200" y="8958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8958"/>
                    <a:pt x="8958" y="11200"/>
                    <a:pt x="6200" y="11200"/>
                  </a:cubicBezTo>
                  <a:close/>
                  <a:moveTo>
                    <a:pt x="4200" y="5800"/>
                  </a:moveTo>
                  <a:cubicBezTo>
                    <a:pt x="4643" y="5800"/>
                    <a:pt x="5000" y="5443"/>
                    <a:pt x="5000" y="5000"/>
                  </a:cubicBezTo>
                  <a:cubicBezTo>
                    <a:pt x="5000" y="4558"/>
                    <a:pt x="4643" y="4200"/>
                    <a:pt x="4200" y="4200"/>
                  </a:cubicBezTo>
                  <a:cubicBezTo>
                    <a:pt x="3758" y="4200"/>
                    <a:pt x="3400" y="4558"/>
                    <a:pt x="3400" y="5000"/>
                  </a:cubicBezTo>
                  <a:cubicBezTo>
                    <a:pt x="3400" y="5443"/>
                    <a:pt x="3758" y="5800"/>
                    <a:pt x="4200" y="5800"/>
                  </a:cubicBezTo>
                  <a:close/>
                  <a:moveTo>
                    <a:pt x="8200" y="5800"/>
                  </a:moveTo>
                  <a:cubicBezTo>
                    <a:pt x="8643" y="5800"/>
                    <a:pt x="9000" y="5443"/>
                    <a:pt x="9000" y="5000"/>
                  </a:cubicBezTo>
                  <a:cubicBezTo>
                    <a:pt x="9000" y="4558"/>
                    <a:pt x="8643" y="4200"/>
                    <a:pt x="8200" y="4200"/>
                  </a:cubicBezTo>
                  <a:cubicBezTo>
                    <a:pt x="7758" y="4200"/>
                    <a:pt x="7400" y="4558"/>
                    <a:pt x="7400" y="5000"/>
                  </a:cubicBezTo>
                  <a:cubicBezTo>
                    <a:pt x="7400" y="5443"/>
                    <a:pt x="7758" y="5800"/>
                    <a:pt x="8200" y="5800"/>
                  </a:cubicBezTo>
                  <a:close/>
                  <a:moveTo>
                    <a:pt x="8300" y="7615"/>
                  </a:moveTo>
                  <a:cubicBezTo>
                    <a:pt x="7780" y="8240"/>
                    <a:pt x="7013" y="8600"/>
                    <a:pt x="6200" y="8600"/>
                  </a:cubicBezTo>
                  <a:cubicBezTo>
                    <a:pt x="5388" y="8600"/>
                    <a:pt x="4620" y="8243"/>
                    <a:pt x="4100" y="7615"/>
                  </a:cubicBezTo>
                  <a:cubicBezTo>
                    <a:pt x="3888" y="7360"/>
                    <a:pt x="3508" y="7328"/>
                    <a:pt x="3255" y="7538"/>
                  </a:cubicBezTo>
                  <a:cubicBezTo>
                    <a:pt x="3000" y="7750"/>
                    <a:pt x="2967" y="8128"/>
                    <a:pt x="3178" y="8383"/>
                  </a:cubicBezTo>
                  <a:cubicBezTo>
                    <a:pt x="3928" y="9283"/>
                    <a:pt x="5030" y="9798"/>
                    <a:pt x="6200" y="9798"/>
                  </a:cubicBezTo>
                  <a:cubicBezTo>
                    <a:pt x="7370" y="9798"/>
                    <a:pt x="8473" y="9283"/>
                    <a:pt x="9223" y="8383"/>
                  </a:cubicBezTo>
                  <a:cubicBezTo>
                    <a:pt x="9435" y="8128"/>
                    <a:pt x="9400" y="7750"/>
                    <a:pt x="9145" y="7538"/>
                  </a:cubicBezTo>
                  <a:cubicBezTo>
                    <a:pt x="8892" y="7328"/>
                    <a:pt x="8512" y="7360"/>
                    <a:pt x="8300" y="76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</p:sp>
        <p:sp>
          <p:nvSpPr>
            <p:cNvPr id="31" name="iconfont-11790-5635059">
              <a:extLst>
                <a:ext uri="{FF2B5EF4-FFF2-40B4-BE49-F238E27FC236}">
                  <a16:creationId xmlns="" xmlns:a16="http://schemas.microsoft.com/office/drawing/2014/main" id="{49938885-9E5A-4998-851B-3178FFDC50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0463" y="1987613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6200 w 12400"/>
                <a:gd name="T11" fmla="*/ 11200 h 12400"/>
                <a:gd name="T12" fmla="*/ 1200 w 12400"/>
                <a:gd name="T13" fmla="*/ 6200 h 12400"/>
                <a:gd name="T14" fmla="*/ 6200 w 12400"/>
                <a:gd name="T15" fmla="*/ 1200 h 12400"/>
                <a:gd name="T16" fmla="*/ 11200 w 12400"/>
                <a:gd name="T17" fmla="*/ 6200 h 12400"/>
                <a:gd name="T18" fmla="*/ 6200 w 12400"/>
                <a:gd name="T19" fmla="*/ 11200 h 12400"/>
                <a:gd name="T20" fmla="*/ 4200 w 12400"/>
                <a:gd name="T21" fmla="*/ 5800 h 12400"/>
                <a:gd name="T22" fmla="*/ 5000 w 12400"/>
                <a:gd name="T23" fmla="*/ 5000 h 12400"/>
                <a:gd name="T24" fmla="*/ 4200 w 12400"/>
                <a:gd name="T25" fmla="*/ 4200 h 12400"/>
                <a:gd name="T26" fmla="*/ 3400 w 12400"/>
                <a:gd name="T27" fmla="*/ 5000 h 12400"/>
                <a:gd name="T28" fmla="*/ 4200 w 12400"/>
                <a:gd name="T29" fmla="*/ 5800 h 12400"/>
                <a:gd name="T30" fmla="*/ 8200 w 12400"/>
                <a:gd name="T31" fmla="*/ 5800 h 12400"/>
                <a:gd name="T32" fmla="*/ 9000 w 12400"/>
                <a:gd name="T33" fmla="*/ 5000 h 12400"/>
                <a:gd name="T34" fmla="*/ 8200 w 12400"/>
                <a:gd name="T35" fmla="*/ 4200 h 12400"/>
                <a:gd name="T36" fmla="*/ 7400 w 12400"/>
                <a:gd name="T37" fmla="*/ 5000 h 12400"/>
                <a:gd name="T38" fmla="*/ 8200 w 12400"/>
                <a:gd name="T39" fmla="*/ 5800 h 12400"/>
                <a:gd name="T40" fmla="*/ 8300 w 12400"/>
                <a:gd name="T41" fmla="*/ 7615 h 12400"/>
                <a:gd name="T42" fmla="*/ 6200 w 12400"/>
                <a:gd name="T43" fmla="*/ 8600 h 12400"/>
                <a:gd name="T44" fmla="*/ 4100 w 12400"/>
                <a:gd name="T45" fmla="*/ 7615 h 12400"/>
                <a:gd name="T46" fmla="*/ 3255 w 12400"/>
                <a:gd name="T47" fmla="*/ 7538 h 12400"/>
                <a:gd name="T48" fmla="*/ 3178 w 12400"/>
                <a:gd name="T49" fmla="*/ 8383 h 12400"/>
                <a:gd name="T50" fmla="*/ 6200 w 12400"/>
                <a:gd name="T51" fmla="*/ 9798 h 12400"/>
                <a:gd name="T52" fmla="*/ 9223 w 12400"/>
                <a:gd name="T53" fmla="*/ 8383 h 12400"/>
                <a:gd name="T54" fmla="*/ 9145 w 12400"/>
                <a:gd name="T55" fmla="*/ 7538 h 12400"/>
                <a:gd name="T56" fmla="*/ 8300 w 12400"/>
                <a:gd name="T57" fmla="*/ 7615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6200" y="11200"/>
                  </a:moveTo>
                  <a:cubicBezTo>
                    <a:pt x="3442" y="11200"/>
                    <a:pt x="1200" y="8958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8958"/>
                    <a:pt x="8958" y="11200"/>
                    <a:pt x="6200" y="11200"/>
                  </a:cubicBezTo>
                  <a:close/>
                  <a:moveTo>
                    <a:pt x="4200" y="5800"/>
                  </a:moveTo>
                  <a:cubicBezTo>
                    <a:pt x="4643" y="5800"/>
                    <a:pt x="5000" y="5443"/>
                    <a:pt x="5000" y="5000"/>
                  </a:cubicBezTo>
                  <a:cubicBezTo>
                    <a:pt x="5000" y="4558"/>
                    <a:pt x="4643" y="4200"/>
                    <a:pt x="4200" y="4200"/>
                  </a:cubicBezTo>
                  <a:cubicBezTo>
                    <a:pt x="3758" y="4200"/>
                    <a:pt x="3400" y="4558"/>
                    <a:pt x="3400" y="5000"/>
                  </a:cubicBezTo>
                  <a:cubicBezTo>
                    <a:pt x="3400" y="5443"/>
                    <a:pt x="3758" y="5800"/>
                    <a:pt x="4200" y="5800"/>
                  </a:cubicBezTo>
                  <a:close/>
                  <a:moveTo>
                    <a:pt x="8200" y="5800"/>
                  </a:moveTo>
                  <a:cubicBezTo>
                    <a:pt x="8643" y="5800"/>
                    <a:pt x="9000" y="5443"/>
                    <a:pt x="9000" y="5000"/>
                  </a:cubicBezTo>
                  <a:cubicBezTo>
                    <a:pt x="9000" y="4558"/>
                    <a:pt x="8643" y="4200"/>
                    <a:pt x="8200" y="4200"/>
                  </a:cubicBezTo>
                  <a:cubicBezTo>
                    <a:pt x="7758" y="4200"/>
                    <a:pt x="7400" y="4558"/>
                    <a:pt x="7400" y="5000"/>
                  </a:cubicBezTo>
                  <a:cubicBezTo>
                    <a:pt x="7400" y="5443"/>
                    <a:pt x="7758" y="5800"/>
                    <a:pt x="8200" y="5800"/>
                  </a:cubicBezTo>
                  <a:close/>
                  <a:moveTo>
                    <a:pt x="8300" y="7615"/>
                  </a:moveTo>
                  <a:cubicBezTo>
                    <a:pt x="7780" y="8240"/>
                    <a:pt x="7013" y="8600"/>
                    <a:pt x="6200" y="8600"/>
                  </a:cubicBezTo>
                  <a:cubicBezTo>
                    <a:pt x="5388" y="8600"/>
                    <a:pt x="4620" y="8243"/>
                    <a:pt x="4100" y="7615"/>
                  </a:cubicBezTo>
                  <a:cubicBezTo>
                    <a:pt x="3888" y="7360"/>
                    <a:pt x="3508" y="7328"/>
                    <a:pt x="3255" y="7538"/>
                  </a:cubicBezTo>
                  <a:cubicBezTo>
                    <a:pt x="3000" y="7750"/>
                    <a:pt x="2967" y="8128"/>
                    <a:pt x="3178" y="8383"/>
                  </a:cubicBezTo>
                  <a:cubicBezTo>
                    <a:pt x="3928" y="9283"/>
                    <a:pt x="5030" y="9798"/>
                    <a:pt x="6200" y="9798"/>
                  </a:cubicBezTo>
                  <a:cubicBezTo>
                    <a:pt x="7370" y="9798"/>
                    <a:pt x="8473" y="9283"/>
                    <a:pt x="9223" y="8383"/>
                  </a:cubicBezTo>
                  <a:cubicBezTo>
                    <a:pt x="9435" y="8128"/>
                    <a:pt x="9400" y="7750"/>
                    <a:pt x="9145" y="7538"/>
                  </a:cubicBezTo>
                  <a:cubicBezTo>
                    <a:pt x="8892" y="7328"/>
                    <a:pt x="8512" y="7360"/>
                    <a:pt x="8300" y="76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</p:sp>
        <p:sp>
          <p:nvSpPr>
            <p:cNvPr id="32" name="iconfont-11790-5635059">
              <a:extLst>
                <a:ext uri="{FF2B5EF4-FFF2-40B4-BE49-F238E27FC236}">
                  <a16:creationId xmlns="" xmlns:a16="http://schemas.microsoft.com/office/drawing/2014/main" id="{4308544D-65AF-4C42-94BB-537DCB3811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3604" y="1987613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6200 w 12400"/>
                <a:gd name="T11" fmla="*/ 11200 h 12400"/>
                <a:gd name="T12" fmla="*/ 1200 w 12400"/>
                <a:gd name="T13" fmla="*/ 6200 h 12400"/>
                <a:gd name="T14" fmla="*/ 6200 w 12400"/>
                <a:gd name="T15" fmla="*/ 1200 h 12400"/>
                <a:gd name="T16" fmla="*/ 11200 w 12400"/>
                <a:gd name="T17" fmla="*/ 6200 h 12400"/>
                <a:gd name="T18" fmla="*/ 6200 w 12400"/>
                <a:gd name="T19" fmla="*/ 11200 h 12400"/>
                <a:gd name="T20" fmla="*/ 4200 w 12400"/>
                <a:gd name="T21" fmla="*/ 5800 h 12400"/>
                <a:gd name="T22" fmla="*/ 5000 w 12400"/>
                <a:gd name="T23" fmla="*/ 5000 h 12400"/>
                <a:gd name="T24" fmla="*/ 4200 w 12400"/>
                <a:gd name="T25" fmla="*/ 4200 h 12400"/>
                <a:gd name="T26" fmla="*/ 3400 w 12400"/>
                <a:gd name="T27" fmla="*/ 5000 h 12400"/>
                <a:gd name="T28" fmla="*/ 4200 w 12400"/>
                <a:gd name="T29" fmla="*/ 5800 h 12400"/>
                <a:gd name="T30" fmla="*/ 8200 w 12400"/>
                <a:gd name="T31" fmla="*/ 5800 h 12400"/>
                <a:gd name="T32" fmla="*/ 9000 w 12400"/>
                <a:gd name="T33" fmla="*/ 5000 h 12400"/>
                <a:gd name="T34" fmla="*/ 8200 w 12400"/>
                <a:gd name="T35" fmla="*/ 4200 h 12400"/>
                <a:gd name="T36" fmla="*/ 7400 w 12400"/>
                <a:gd name="T37" fmla="*/ 5000 h 12400"/>
                <a:gd name="T38" fmla="*/ 8200 w 12400"/>
                <a:gd name="T39" fmla="*/ 5800 h 12400"/>
                <a:gd name="T40" fmla="*/ 8300 w 12400"/>
                <a:gd name="T41" fmla="*/ 7615 h 12400"/>
                <a:gd name="T42" fmla="*/ 6200 w 12400"/>
                <a:gd name="T43" fmla="*/ 8600 h 12400"/>
                <a:gd name="T44" fmla="*/ 4100 w 12400"/>
                <a:gd name="T45" fmla="*/ 7615 h 12400"/>
                <a:gd name="T46" fmla="*/ 3255 w 12400"/>
                <a:gd name="T47" fmla="*/ 7538 h 12400"/>
                <a:gd name="T48" fmla="*/ 3178 w 12400"/>
                <a:gd name="T49" fmla="*/ 8383 h 12400"/>
                <a:gd name="T50" fmla="*/ 6200 w 12400"/>
                <a:gd name="T51" fmla="*/ 9798 h 12400"/>
                <a:gd name="T52" fmla="*/ 9223 w 12400"/>
                <a:gd name="T53" fmla="*/ 8383 h 12400"/>
                <a:gd name="T54" fmla="*/ 9145 w 12400"/>
                <a:gd name="T55" fmla="*/ 7538 h 12400"/>
                <a:gd name="T56" fmla="*/ 8300 w 12400"/>
                <a:gd name="T57" fmla="*/ 7615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6200" y="11200"/>
                  </a:moveTo>
                  <a:cubicBezTo>
                    <a:pt x="3442" y="11200"/>
                    <a:pt x="1200" y="8958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8958"/>
                    <a:pt x="8958" y="11200"/>
                    <a:pt x="6200" y="11200"/>
                  </a:cubicBezTo>
                  <a:close/>
                  <a:moveTo>
                    <a:pt x="4200" y="5800"/>
                  </a:moveTo>
                  <a:cubicBezTo>
                    <a:pt x="4643" y="5800"/>
                    <a:pt x="5000" y="5443"/>
                    <a:pt x="5000" y="5000"/>
                  </a:cubicBezTo>
                  <a:cubicBezTo>
                    <a:pt x="5000" y="4558"/>
                    <a:pt x="4643" y="4200"/>
                    <a:pt x="4200" y="4200"/>
                  </a:cubicBezTo>
                  <a:cubicBezTo>
                    <a:pt x="3758" y="4200"/>
                    <a:pt x="3400" y="4558"/>
                    <a:pt x="3400" y="5000"/>
                  </a:cubicBezTo>
                  <a:cubicBezTo>
                    <a:pt x="3400" y="5443"/>
                    <a:pt x="3758" y="5800"/>
                    <a:pt x="4200" y="5800"/>
                  </a:cubicBezTo>
                  <a:close/>
                  <a:moveTo>
                    <a:pt x="8200" y="5800"/>
                  </a:moveTo>
                  <a:cubicBezTo>
                    <a:pt x="8643" y="5800"/>
                    <a:pt x="9000" y="5443"/>
                    <a:pt x="9000" y="5000"/>
                  </a:cubicBezTo>
                  <a:cubicBezTo>
                    <a:pt x="9000" y="4558"/>
                    <a:pt x="8643" y="4200"/>
                    <a:pt x="8200" y="4200"/>
                  </a:cubicBezTo>
                  <a:cubicBezTo>
                    <a:pt x="7758" y="4200"/>
                    <a:pt x="7400" y="4558"/>
                    <a:pt x="7400" y="5000"/>
                  </a:cubicBezTo>
                  <a:cubicBezTo>
                    <a:pt x="7400" y="5443"/>
                    <a:pt x="7758" y="5800"/>
                    <a:pt x="8200" y="5800"/>
                  </a:cubicBezTo>
                  <a:close/>
                  <a:moveTo>
                    <a:pt x="8300" y="7615"/>
                  </a:moveTo>
                  <a:cubicBezTo>
                    <a:pt x="7780" y="8240"/>
                    <a:pt x="7013" y="8600"/>
                    <a:pt x="6200" y="8600"/>
                  </a:cubicBezTo>
                  <a:cubicBezTo>
                    <a:pt x="5388" y="8600"/>
                    <a:pt x="4620" y="8243"/>
                    <a:pt x="4100" y="7615"/>
                  </a:cubicBezTo>
                  <a:cubicBezTo>
                    <a:pt x="3888" y="7360"/>
                    <a:pt x="3508" y="7328"/>
                    <a:pt x="3255" y="7538"/>
                  </a:cubicBezTo>
                  <a:cubicBezTo>
                    <a:pt x="3000" y="7750"/>
                    <a:pt x="2967" y="8128"/>
                    <a:pt x="3178" y="8383"/>
                  </a:cubicBezTo>
                  <a:cubicBezTo>
                    <a:pt x="3928" y="9283"/>
                    <a:pt x="5030" y="9798"/>
                    <a:pt x="6200" y="9798"/>
                  </a:cubicBezTo>
                  <a:cubicBezTo>
                    <a:pt x="7370" y="9798"/>
                    <a:pt x="8473" y="9283"/>
                    <a:pt x="9223" y="8383"/>
                  </a:cubicBezTo>
                  <a:cubicBezTo>
                    <a:pt x="9435" y="8128"/>
                    <a:pt x="9400" y="7750"/>
                    <a:pt x="9145" y="7538"/>
                  </a:cubicBezTo>
                  <a:cubicBezTo>
                    <a:pt x="8892" y="7328"/>
                    <a:pt x="8512" y="7360"/>
                    <a:pt x="8300" y="76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</p:sp>
        <p:sp>
          <p:nvSpPr>
            <p:cNvPr id="33" name="iconfont-11790-5635059">
              <a:extLst>
                <a:ext uri="{FF2B5EF4-FFF2-40B4-BE49-F238E27FC236}">
                  <a16:creationId xmlns="" xmlns:a16="http://schemas.microsoft.com/office/drawing/2014/main" id="{9CC04309-F63B-4897-BBE1-40CCD00091B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6744" y="1987613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6200 w 12400"/>
                <a:gd name="T11" fmla="*/ 11200 h 12400"/>
                <a:gd name="T12" fmla="*/ 1200 w 12400"/>
                <a:gd name="T13" fmla="*/ 6200 h 12400"/>
                <a:gd name="T14" fmla="*/ 6200 w 12400"/>
                <a:gd name="T15" fmla="*/ 1200 h 12400"/>
                <a:gd name="T16" fmla="*/ 11200 w 12400"/>
                <a:gd name="T17" fmla="*/ 6200 h 12400"/>
                <a:gd name="T18" fmla="*/ 6200 w 12400"/>
                <a:gd name="T19" fmla="*/ 11200 h 12400"/>
                <a:gd name="T20" fmla="*/ 4200 w 12400"/>
                <a:gd name="T21" fmla="*/ 5800 h 12400"/>
                <a:gd name="T22" fmla="*/ 5000 w 12400"/>
                <a:gd name="T23" fmla="*/ 5000 h 12400"/>
                <a:gd name="T24" fmla="*/ 4200 w 12400"/>
                <a:gd name="T25" fmla="*/ 4200 h 12400"/>
                <a:gd name="T26" fmla="*/ 3400 w 12400"/>
                <a:gd name="T27" fmla="*/ 5000 h 12400"/>
                <a:gd name="T28" fmla="*/ 4200 w 12400"/>
                <a:gd name="T29" fmla="*/ 5800 h 12400"/>
                <a:gd name="T30" fmla="*/ 8200 w 12400"/>
                <a:gd name="T31" fmla="*/ 5800 h 12400"/>
                <a:gd name="T32" fmla="*/ 9000 w 12400"/>
                <a:gd name="T33" fmla="*/ 5000 h 12400"/>
                <a:gd name="T34" fmla="*/ 8200 w 12400"/>
                <a:gd name="T35" fmla="*/ 4200 h 12400"/>
                <a:gd name="T36" fmla="*/ 7400 w 12400"/>
                <a:gd name="T37" fmla="*/ 5000 h 12400"/>
                <a:gd name="T38" fmla="*/ 8200 w 12400"/>
                <a:gd name="T39" fmla="*/ 5800 h 12400"/>
                <a:gd name="T40" fmla="*/ 8300 w 12400"/>
                <a:gd name="T41" fmla="*/ 7615 h 12400"/>
                <a:gd name="T42" fmla="*/ 6200 w 12400"/>
                <a:gd name="T43" fmla="*/ 8600 h 12400"/>
                <a:gd name="T44" fmla="*/ 4100 w 12400"/>
                <a:gd name="T45" fmla="*/ 7615 h 12400"/>
                <a:gd name="T46" fmla="*/ 3255 w 12400"/>
                <a:gd name="T47" fmla="*/ 7538 h 12400"/>
                <a:gd name="T48" fmla="*/ 3178 w 12400"/>
                <a:gd name="T49" fmla="*/ 8383 h 12400"/>
                <a:gd name="T50" fmla="*/ 6200 w 12400"/>
                <a:gd name="T51" fmla="*/ 9798 h 12400"/>
                <a:gd name="T52" fmla="*/ 9223 w 12400"/>
                <a:gd name="T53" fmla="*/ 8383 h 12400"/>
                <a:gd name="T54" fmla="*/ 9145 w 12400"/>
                <a:gd name="T55" fmla="*/ 7538 h 12400"/>
                <a:gd name="T56" fmla="*/ 8300 w 12400"/>
                <a:gd name="T57" fmla="*/ 7615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6200" y="11200"/>
                  </a:moveTo>
                  <a:cubicBezTo>
                    <a:pt x="3442" y="11200"/>
                    <a:pt x="1200" y="8958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8958"/>
                    <a:pt x="8958" y="11200"/>
                    <a:pt x="6200" y="11200"/>
                  </a:cubicBezTo>
                  <a:close/>
                  <a:moveTo>
                    <a:pt x="4200" y="5800"/>
                  </a:moveTo>
                  <a:cubicBezTo>
                    <a:pt x="4643" y="5800"/>
                    <a:pt x="5000" y="5443"/>
                    <a:pt x="5000" y="5000"/>
                  </a:cubicBezTo>
                  <a:cubicBezTo>
                    <a:pt x="5000" y="4558"/>
                    <a:pt x="4643" y="4200"/>
                    <a:pt x="4200" y="4200"/>
                  </a:cubicBezTo>
                  <a:cubicBezTo>
                    <a:pt x="3758" y="4200"/>
                    <a:pt x="3400" y="4558"/>
                    <a:pt x="3400" y="5000"/>
                  </a:cubicBezTo>
                  <a:cubicBezTo>
                    <a:pt x="3400" y="5443"/>
                    <a:pt x="3758" y="5800"/>
                    <a:pt x="4200" y="5800"/>
                  </a:cubicBezTo>
                  <a:close/>
                  <a:moveTo>
                    <a:pt x="8200" y="5800"/>
                  </a:moveTo>
                  <a:cubicBezTo>
                    <a:pt x="8643" y="5800"/>
                    <a:pt x="9000" y="5443"/>
                    <a:pt x="9000" y="5000"/>
                  </a:cubicBezTo>
                  <a:cubicBezTo>
                    <a:pt x="9000" y="4558"/>
                    <a:pt x="8643" y="4200"/>
                    <a:pt x="8200" y="4200"/>
                  </a:cubicBezTo>
                  <a:cubicBezTo>
                    <a:pt x="7758" y="4200"/>
                    <a:pt x="7400" y="4558"/>
                    <a:pt x="7400" y="5000"/>
                  </a:cubicBezTo>
                  <a:cubicBezTo>
                    <a:pt x="7400" y="5443"/>
                    <a:pt x="7758" y="5800"/>
                    <a:pt x="8200" y="5800"/>
                  </a:cubicBezTo>
                  <a:close/>
                  <a:moveTo>
                    <a:pt x="8300" y="7615"/>
                  </a:moveTo>
                  <a:cubicBezTo>
                    <a:pt x="7780" y="8240"/>
                    <a:pt x="7013" y="8600"/>
                    <a:pt x="6200" y="8600"/>
                  </a:cubicBezTo>
                  <a:cubicBezTo>
                    <a:pt x="5388" y="8600"/>
                    <a:pt x="4620" y="8243"/>
                    <a:pt x="4100" y="7615"/>
                  </a:cubicBezTo>
                  <a:cubicBezTo>
                    <a:pt x="3888" y="7360"/>
                    <a:pt x="3508" y="7328"/>
                    <a:pt x="3255" y="7538"/>
                  </a:cubicBezTo>
                  <a:cubicBezTo>
                    <a:pt x="3000" y="7750"/>
                    <a:pt x="2967" y="8128"/>
                    <a:pt x="3178" y="8383"/>
                  </a:cubicBezTo>
                  <a:cubicBezTo>
                    <a:pt x="3928" y="9283"/>
                    <a:pt x="5030" y="9798"/>
                    <a:pt x="6200" y="9798"/>
                  </a:cubicBezTo>
                  <a:cubicBezTo>
                    <a:pt x="7370" y="9798"/>
                    <a:pt x="8473" y="9283"/>
                    <a:pt x="9223" y="8383"/>
                  </a:cubicBezTo>
                  <a:cubicBezTo>
                    <a:pt x="9435" y="8128"/>
                    <a:pt x="9400" y="7750"/>
                    <a:pt x="9145" y="7538"/>
                  </a:cubicBezTo>
                  <a:cubicBezTo>
                    <a:pt x="8892" y="7328"/>
                    <a:pt x="8512" y="7360"/>
                    <a:pt x="8300" y="76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</p:sp>
        <p:sp>
          <p:nvSpPr>
            <p:cNvPr id="34" name="iconfont-11790-5635059">
              <a:extLst>
                <a:ext uri="{FF2B5EF4-FFF2-40B4-BE49-F238E27FC236}">
                  <a16:creationId xmlns="" xmlns:a16="http://schemas.microsoft.com/office/drawing/2014/main" id="{D4D37A12-324F-47D6-A37C-3FBA5C360D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77323" y="2704889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6200 w 12400"/>
                <a:gd name="T11" fmla="*/ 11200 h 12400"/>
                <a:gd name="T12" fmla="*/ 1200 w 12400"/>
                <a:gd name="T13" fmla="*/ 6200 h 12400"/>
                <a:gd name="T14" fmla="*/ 6200 w 12400"/>
                <a:gd name="T15" fmla="*/ 1200 h 12400"/>
                <a:gd name="T16" fmla="*/ 11200 w 12400"/>
                <a:gd name="T17" fmla="*/ 6200 h 12400"/>
                <a:gd name="T18" fmla="*/ 6200 w 12400"/>
                <a:gd name="T19" fmla="*/ 11200 h 12400"/>
                <a:gd name="T20" fmla="*/ 4200 w 12400"/>
                <a:gd name="T21" fmla="*/ 5800 h 12400"/>
                <a:gd name="T22" fmla="*/ 5000 w 12400"/>
                <a:gd name="T23" fmla="*/ 5000 h 12400"/>
                <a:gd name="T24" fmla="*/ 4200 w 12400"/>
                <a:gd name="T25" fmla="*/ 4200 h 12400"/>
                <a:gd name="T26" fmla="*/ 3400 w 12400"/>
                <a:gd name="T27" fmla="*/ 5000 h 12400"/>
                <a:gd name="T28" fmla="*/ 4200 w 12400"/>
                <a:gd name="T29" fmla="*/ 5800 h 12400"/>
                <a:gd name="T30" fmla="*/ 8200 w 12400"/>
                <a:gd name="T31" fmla="*/ 5800 h 12400"/>
                <a:gd name="T32" fmla="*/ 9000 w 12400"/>
                <a:gd name="T33" fmla="*/ 5000 h 12400"/>
                <a:gd name="T34" fmla="*/ 8200 w 12400"/>
                <a:gd name="T35" fmla="*/ 4200 h 12400"/>
                <a:gd name="T36" fmla="*/ 7400 w 12400"/>
                <a:gd name="T37" fmla="*/ 5000 h 12400"/>
                <a:gd name="T38" fmla="*/ 8200 w 12400"/>
                <a:gd name="T39" fmla="*/ 5800 h 12400"/>
                <a:gd name="T40" fmla="*/ 8300 w 12400"/>
                <a:gd name="T41" fmla="*/ 7615 h 12400"/>
                <a:gd name="T42" fmla="*/ 6200 w 12400"/>
                <a:gd name="T43" fmla="*/ 8600 h 12400"/>
                <a:gd name="T44" fmla="*/ 4100 w 12400"/>
                <a:gd name="T45" fmla="*/ 7615 h 12400"/>
                <a:gd name="T46" fmla="*/ 3255 w 12400"/>
                <a:gd name="T47" fmla="*/ 7538 h 12400"/>
                <a:gd name="T48" fmla="*/ 3178 w 12400"/>
                <a:gd name="T49" fmla="*/ 8383 h 12400"/>
                <a:gd name="T50" fmla="*/ 6200 w 12400"/>
                <a:gd name="T51" fmla="*/ 9798 h 12400"/>
                <a:gd name="T52" fmla="*/ 9223 w 12400"/>
                <a:gd name="T53" fmla="*/ 8383 h 12400"/>
                <a:gd name="T54" fmla="*/ 9145 w 12400"/>
                <a:gd name="T55" fmla="*/ 7538 h 12400"/>
                <a:gd name="T56" fmla="*/ 8300 w 12400"/>
                <a:gd name="T57" fmla="*/ 7615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6200" y="11200"/>
                  </a:moveTo>
                  <a:cubicBezTo>
                    <a:pt x="3442" y="11200"/>
                    <a:pt x="1200" y="8958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8958"/>
                    <a:pt x="8958" y="11200"/>
                    <a:pt x="6200" y="11200"/>
                  </a:cubicBezTo>
                  <a:close/>
                  <a:moveTo>
                    <a:pt x="4200" y="5800"/>
                  </a:moveTo>
                  <a:cubicBezTo>
                    <a:pt x="4643" y="5800"/>
                    <a:pt x="5000" y="5443"/>
                    <a:pt x="5000" y="5000"/>
                  </a:cubicBezTo>
                  <a:cubicBezTo>
                    <a:pt x="5000" y="4558"/>
                    <a:pt x="4643" y="4200"/>
                    <a:pt x="4200" y="4200"/>
                  </a:cubicBezTo>
                  <a:cubicBezTo>
                    <a:pt x="3758" y="4200"/>
                    <a:pt x="3400" y="4558"/>
                    <a:pt x="3400" y="5000"/>
                  </a:cubicBezTo>
                  <a:cubicBezTo>
                    <a:pt x="3400" y="5443"/>
                    <a:pt x="3758" y="5800"/>
                    <a:pt x="4200" y="5800"/>
                  </a:cubicBezTo>
                  <a:close/>
                  <a:moveTo>
                    <a:pt x="8200" y="5800"/>
                  </a:moveTo>
                  <a:cubicBezTo>
                    <a:pt x="8643" y="5800"/>
                    <a:pt x="9000" y="5443"/>
                    <a:pt x="9000" y="5000"/>
                  </a:cubicBezTo>
                  <a:cubicBezTo>
                    <a:pt x="9000" y="4558"/>
                    <a:pt x="8643" y="4200"/>
                    <a:pt x="8200" y="4200"/>
                  </a:cubicBezTo>
                  <a:cubicBezTo>
                    <a:pt x="7758" y="4200"/>
                    <a:pt x="7400" y="4558"/>
                    <a:pt x="7400" y="5000"/>
                  </a:cubicBezTo>
                  <a:cubicBezTo>
                    <a:pt x="7400" y="5443"/>
                    <a:pt x="7758" y="5800"/>
                    <a:pt x="8200" y="5800"/>
                  </a:cubicBezTo>
                  <a:close/>
                  <a:moveTo>
                    <a:pt x="8300" y="7615"/>
                  </a:moveTo>
                  <a:cubicBezTo>
                    <a:pt x="7780" y="8240"/>
                    <a:pt x="7013" y="8600"/>
                    <a:pt x="6200" y="8600"/>
                  </a:cubicBezTo>
                  <a:cubicBezTo>
                    <a:pt x="5388" y="8600"/>
                    <a:pt x="4620" y="8243"/>
                    <a:pt x="4100" y="7615"/>
                  </a:cubicBezTo>
                  <a:cubicBezTo>
                    <a:pt x="3888" y="7360"/>
                    <a:pt x="3508" y="7328"/>
                    <a:pt x="3255" y="7538"/>
                  </a:cubicBezTo>
                  <a:cubicBezTo>
                    <a:pt x="3000" y="7750"/>
                    <a:pt x="2967" y="8128"/>
                    <a:pt x="3178" y="8383"/>
                  </a:cubicBezTo>
                  <a:cubicBezTo>
                    <a:pt x="3928" y="9283"/>
                    <a:pt x="5030" y="9798"/>
                    <a:pt x="6200" y="9798"/>
                  </a:cubicBezTo>
                  <a:cubicBezTo>
                    <a:pt x="7370" y="9798"/>
                    <a:pt x="8473" y="9283"/>
                    <a:pt x="9223" y="8383"/>
                  </a:cubicBezTo>
                  <a:cubicBezTo>
                    <a:pt x="9435" y="8128"/>
                    <a:pt x="9400" y="7750"/>
                    <a:pt x="9145" y="7538"/>
                  </a:cubicBezTo>
                  <a:cubicBezTo>
                    <a:pt x="8892" y="7328"/>
                    <a:pt x="8512" y="7360"/>
                    <a:pt x="8300" y="76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</p:sp>
        <p:sp>
          <p:nvSpPr>
            <p:cNvPr id="35" name="iconfont-11790-5635059">
              <a:extLst>
                <a:ext uri="{FF2B5EF4-FFF2-40B4-BE49-F238E27FC236}">
                  <a16:creationId xmlns="" xmlns:a16="http://schemas.microsoft.com/office/drawing/2014/main" id="{10EB2E7C-77EF-459F-A1FE-DAC33F9A7E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0463" y="2704889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6200 w 12400"/>
                <a:gd name="T11" fmla="*/ 11200 h 12400"/>
                <a:gd name="T12" fmla="*/ 1200 w 12400"/>
                <a:gd name="T13" fmla="*/ 6200 h 12400"/>
                <a:gd name="T14" fmla="*/ 6200 w 12400"/>
                <a:gd name="T15" fmla="*/ 1200 h 12400"/>
                <a:gd name="T16" fmla="*/ 11200 w 12400"/>
                <a:gd name="T17" fmla="*/ 6200 h 12400"/>
                <a:gd name="T18" fmla="*/ 6200 w 12400"/>
                <a:gd name="T19" fmla="*/ 11200 h 12400"/>
                <a:gd name="T20" fmla="*/ 4200 w 12400"/>
                <a:gd name="T21" fmla="*/ 5800 h 12400"/>
                <a:gd name="T22" fmla="*/ 5000 w 12400"/>
                <a:gd name="T23" fmla="*/ 5000 h 12400"/>
                <a:gd name="T24" fmla="*/ 4200 w 12400"/>
                <a:gd name="T25" fmla="*/ 4200 h 12400"/>
                <a:gd name="T26" fmla="*/ 3400 w 12400"/>
                <a:gd name="T27" fmla="*/ 5000 h 12400"/>
                <a:gd name="T28" fmla="*/ 4200 w 12400"/>
                <a:gd name="T29" fmla="*/ 5800 h 12400"/>
                <a:gd name="T30" fmla="*/ 8200 w 12400"/>
                <a:gd name="T31" fmla="*/ 5800 h 12400"/>
                <a:gd name="T32" fmla="*/ 9000 w 12400"/>
                <a:gd name="T33" fmla="*/ 5000 h 12400"/>
                <a:gd name="T34" fmla="*/ 8200 w 12400"/>
                <a:gd name="T35" fmla="*/ 4200 h 12400"/>
                <a:gd name="T36" fmla="*/ 7400 w 12400"/>
                <a:gd name="T37" fmla="*/ 5000 h 12400"/>
                <a:gd name="T38" fmla="*/ 8200 w 12400"/>
                <a:gd name="T39" fmla="*/ 5800 h 12400"/>
                <a:gd name="T40" fmla="*/ 8300 w 12400"/>
                <a:gd name="T41" fmla="*/ 7615 h 12400"/>
                <a:gd name="T42" fmla="*/ 6200 w 12400"/>
                <a:gd name="T43" fmla="*/ 8600 h 12400"/>
                <a:gd name="T44" fmla="*/ 4100 w 12400"/>
                <a:gd name="T45" fmla="*/ 7615 h 12400"/>
                <a:gd name="T46" fmla="*/ 3255 w 12400"/>
                <a:gd name="T47" fmla="*/ 7538 h 12400"/>
                <a:gd name="T48" fmla="*/ 3178 w 12400"/>
                <a:gd name="T49" fmla="*/ 8383 h 12400"/>
                <a:gd name="T50" fmla="*/ 6200 w 12400"/>
                <a:gd name="T51" fmla="*/ 9798 h 12400"/>
                <a:gd name="T52" fmla="*/ 9223 w 12400"/>
                <a:gd name="T53" fmla="*/ 8383 h 12400"/>
                <a:gd name="T54" fmla="*/ 9145 w 12400"/>
                <a:gd name="T55" fmla="*/ 7538 h 12400"/>
                <a:gd name="T56" fmla="*/ 8300 w 12400"/>
                <a:gd name="T57" fmla="*/ 7615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6200" y="11200"/>
                  </a:moveTo>
                  <a:cubicBezTo>
                    <a:pt x="3442" y="11200"/>
                    <a:pt x="1200" y="8958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8958"/>
                    <a:pt x="8958" y="11200"/>
                    <a:pt x="6200" y="11200"/>
                  </a:cubicBezTo>
                  <a:close/>
                  <a:moveTo>
                    <a:pt x="4200" y="5800"/>
                  </a:moveTo>
                  <a:cubicBezTo>
                    <a:pt x="4643" y="5800"/>
                    <a:pt x="5000" y="5443"/>
                    <a:pt x="5000" y="5000"/>
                  </a:cubicBezTo>
                  <a:cubicBezTo>
                    <a:pt x="5000" y="4558"/>
                    <a:pt x="4643" y="4200"/>
                    <a:pt x="4200" y="4200"/>
                  </a:cubicBezTo>
                  <a:cubicBezTo>
                    <a:pt x="3758" y="4200"/>
                    <a:pt x="3400" y="4558"/>
                    <a:pt x="3400" y="5000"/>
                  </a:cubicBezTo>
                  <a:cubicBezTo>
                    <a:pt x="3400" y="5443"/>
                    <a:pt x="3758" y="5800"/>
                    <a:pt x="4200" y="5800"/>
                  </a:cubicBezTo>
                  <a:close/>
                  <a:moveTo>
                    <a:pt x="8200" y="5800"/>
                  </a:moveTo>
                  <a:cubicBezTo>
                    <a:pt x="8643" y="5800"/>
                    <a:pt x="9000" y="5443"/>
                    <a:pt x="9000" y="5000"/>
                  </a:cubicBezTo>
                  <a:cubicBezTo>
                    <a:pt x="9000" y="4558"/>
                    <a:pt x="8643" y="4200"/>
                    <a:pt x="8200" y="4200"/>
                  </a:cubicBezTo>
                  <a:cubicBezTo>
                    <a:pt x="7758" y="4200"/>
                    <a:pt x="7400" y="4558"/>
                    <a:pt x="7400" y="5000"/>
                  </a:cubicBezTo>
                  <a:cubicBezTo>
                    <a:pt x="7400" y="5443"/>
                    <a:pt x="7758" y="5800"/>
                    <a:pt x="8200" y="5800"/>
                  </a:cubicBezTo>
                  <a:close/>
                  <a:moveTo>
                    <a:pt x="8300" y="7615"/>
                  </a:moveTo>
                  <a:cubicBezTo>
                    <a:pt x="7780" y="8240"/>
                    <a:pt x="7013" y="8600"/>
                    <a:pt x="6200" y="8600"/>
                  </a:cubicBezTo>
                  <a:cubicBezTo>
                    <a:pt x="5388" y="8600"/>
                    <a:pt x="4620" y="8243"/>
                    <a:pt x="4100" y="7615"/>
                  </a:cubicBezTo>
                  <a:cubicBezTo>
                    <a:pt x="3888" y="7360"/>
                    <a:pt x="3508" y="7328"/>
                    <a:pt x="3255" y="7538"/>
                  </a:cubicBezTo>
                  <a:cubicBezTo>
                    <a:pt x="3000" y="7750"/>
                    <a:pt x="2967" y="8128"/>
                    <a:pt x="3178" y="8383"/>
                  </a:cubicBezTo>
                  <a:cubicBezTo>
                    <a:pt x="3928" y="9283"/>
                    <a:pt x="5030" y="9798"/>
                    <a:pt x="6200" y="9798"/>
                  </a:cubicBezTo>
                  <a:cubicBezTo>
                    <a:pt x="7370" y="9798"/>
                    <a:pt x="8473" y="9283"/>
                    <a:pt x="9223" y="8383"/>
                  </a:cubicBezTo>
                  <a:cubicBezTo>
                    <a:pt x="9435" y="8128"/>
                    <a:pt x="9400" y="7750"/>
                    <a:pt x="9145" y="7538"/>
                  </a:cubicBezTo>
                  <a:cubicBezTo>
                    <a:pt x="8892" y="7328"/>
                    <a:pt x="8512" y="7360"/>
                    <a:pt x="8300" y="76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</p:sp>
        <p:sp>
          <p:nvSpPr>
            <p:cNvPr id="36" name="iconfont-11790-5635059">
              <a:extLst>
                <a:ext uri="{FF2B5EF4-FFF2-40B4-BE49-F238E27FC236}">
                  <a16:creationId xmlns="" xmlns:a16="http://schemas.microsoft.com/office/drawing/2014/main" id="{25F2346D-E864-44F5-B990-7242474A69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3604" y="2704889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6200 w 12400"/>
                <a:gd name="T11" fmla="*/ 11200 h 12400"/>
                <a:gd name="T12" fmla="*/ 1200 w 12400"/>
                <a:gd name="T13" fmla="*/ 6200 h 12400"/>
                <a:gd name="T14" fmla="*/ 6200 w 12400"/>
                <a:gd name="T15" fmla="*/ 1200 h 12400"/>
                <a:gd name="T16" fmla="*/ 11200 w 12400"/>
                <a:gd name="T17" fmla="*/ 6200 h 12400"/>
                <a:gd name="T18" fmla="*/ 6200 w 12400"/>
                <a:gd name="T19" fmla="*/ 11200 h 12400"/>
                <a:gd name="T20" fmla="*/ 4200 w 12400"/>
                <a:gd name="T21" fmla="*/ 5800 h 12400"/>
                <a:gd name="T22" fmla="*/ 5000 w 12400"/>
                <a:gd name="T23" fmla="*/ 5000 h 12400"/>
                <a:gd name="T24" fmla="*/ 4200 w 12400"/>
                <a:gd name="T25" fmla="*/ 4200 h 12400"/>
                <a:gd name="T26" fmla="*/ 3400 w 12400"/>
                <a:gd name="T27" fmla="*/ 5000 h 12400"/>
                <a:gd name="T28" fmla="*/ 4200 w 12400"/>
                <a:gd name="T29" fmla="*/ 5800 h 12400"/>
                <a:gd name="T30" fmla="*/ 8200 w 12400"/>
                <a:gd name="T31" fmla="*/ 5800 h 12400"/>
                <a:gd name="T32" fmla="*/ 9000 w 12400"/>
                <a:gd name="T33" fmla="*/ 5000 h 12400"/>
                <a:gd name="T34" fmla="*/ 8200 w 12400"/>
                <a:gd name="T35" fmla="*/ 4200 h 12400"/>
                <a:gd name="T36" fmla="*/ 7400 w 12400"/>
                <a:gd name="T37" fmla="*/ 5000 h 12400"/>
                <a:gd name="T38" fmla="*/ 8200 w 12400"/>
                <a:gd name="T39" fmla="*/ 5800 h 12400"/>
                <a:gd name="T40" fmla="*/ 8300 w 12400"/>
                <a:gd name="T41" fmla="*/ 7615 h 12400"/>
                <a:gd name="T42" fmla="*/ 6200 w 12400"/>
                <a:gd name="T43" fmla="*/ 8600 h 12400"/>
                <a:gd name="T44" fmla="*/ 4100 w 12400"/>
                <a:gd name="T45" fmla="*/ 7615 h 12400"/>
                <a:gd name="T46" fmla="*/ 3255 w 12400"/>
                <a:gd name="T47" fmla="*/ 7538 h 12400"/>
                <a:gd name="T48" fmla="*/ 3178 w 12400"/>
                <a:gd name="T49" fmla="*/ 8383 h 12400"/>
                <a:gd name="T50" fmla="*/ 6200 w 12400"/>
                <a:gd name="T51" fmla="*/ 9798 h 12400"/>
                <a:gd name="T52" fmla="*/ 9223 w 12400"/>
                <a:gd name="T53" fmla="*/ 8383 h 12400"/>
                <a:gd name="T54" fmla="*/ 9145 w 12400"/>
                <a:gd name="T55" fmla="*/ 7538 h 12400"/>
                <a:gd name="T56" fmla="*/ 8300 w 12400"/>
                <a:gd name="T57" fmla="*/ 7615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6200" y="11200"/>
                  </a:moveTo>
                  <a:cubicBezTo>
                    <a:pt x="3442" y="11200"/>
                    <a:pt x="1200" y="8958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8958"/>
                    <a:pt x="8958" y="11200"/>
                    <a:pt x="6200" y="11200"/>
                  </a:cubicBezTo>
                  <a:close/>
                  <a:moveTo>
                    <a:pt x="4200" y="5800"/>
                  </a:moveTo>
                  <a:cubicBezTo>
                    <a:pt x="4643" y="5800"/>
                    <a:pt x="5000" y="5443"/>
                    <a:pt x="5000" y="5000"/>
                  </a:cubicBezTo>
                  <a:cubicBezTo>
                    <a:pt x="5000" y="4558"/>
                    <a:pt x="4643" y="4200"/>
                    <a:pt x="4200" y="4200"/>
                  </a:cubicBezTo>
                  <a:cubicBezTo>
                    <a:pt x="3758" y="4200"/>
                    <a:pt x="3400" y="4558"/>
                    <a:pt x="3400" y="5000"/>
                  </a:cubicBezTo>
                  <a:cubicBezTo>
                    <a:pt x="3400" y="5443"/>
                    <a:pt x="3758" y="5800"/>
                    <a:pt x="4200" y="5800"/>
                  </a:cubicBezTo>
                  <a:close/>
                  <a:moveTo>
                    <a:pt x="8200" y="5800"/>
                  </a:moveTo>
                  <a:cubicBezTo>
                    <a:pt x="8643" y="5800"/>
                    <a:pt x="9000" y="5443"/>
                    <a:pt x="9000" y="5000"/>
                  </a:cubicBezTo>
                  <a:cubicBezTo>
                    <a:pt x="9000" y="4558"/>
                    <a:pt x="8643" y="4200"/>
                    <a:pt x="8200" y="4200"/>
                  </a:cubicBezTo>
                  <a:cubicBezTo>
                    <a:pt x="7758" y="4200"/>
                    <a:pt x="7400" y="4558"/>
                    <a:pt x="7400" y="5000"/>
                  </a:cubicBezTo>
                  <a:cubicBezTo>
                    <a:pt x="7400" y="5443"/>
                    <a:pt x="7758" y="5800"/>
                    <a:pt x="8200" y="5800"/>
                  </a:cubicBezTo>
                  <a:close/>
                  <a:moveTo>
                    <a:pt x="8300" y="7615"/>
                  </a:moveTo>
                  <a:cubicBezTo>
                    <a:pt x="7780" y="8240"/>
                    <a:pt x="7013" y="8600"/>
                    <a:pt x="6200" y="8600"/>
                  </a:cubicBezTo>
                  <a:cubicBezTo>
                    <a:pt x="5388" y="8600"/>
                    <a:pt x="4620" y="8243"/>
                    <a:pt x="4100" y="7615"/>
                  </a:cubicBezTo>
                  <a:cubicBezTo>
                    <a:pt x="3888" y="7360"/>
                    <a:pt x="3508" y="7328"/>
                    <a:pt x="3255" y="7538"/>
                  </a:cubicBezTo>
                  <a:cubicBezTo>
                    <a:pt x="3000" y="7750"/>
                    <a:pt x="2967" y="8128"/>
                    <a:pt x="3178" y="8383"/>
                  </a:cubicBezTo>
                  <a:cubicBezTo>
                    <a:pt x="3928" y="9283"/>
                    <a:pt x="5030" y="9798"/>
                    <a:pt x="6200" y="9798"/>
                  </a:cubicBezTo>
                  <a:cubicBezTo>
                    <a:pt x="7370" y="9798"/>
                    <a:pt x="8473" y="9283"/>
                    <a:pt x="9223" y="8383"/>
                  </a:cubicBezTo>
                  <a:cubicBezTo>
                    <a:pt x="9435" y="8128"/>
                    <a:pt x="9400" y="7750"/>
                    <a:pt x="9145" y="7538"/>
                  </a:cubicBezTo>
                  <a:cubicBezTo>
                    <a:pt x="8892" y="7328"/>
                    <a:pt x="8512" y="7360"/>
                    <a:pt x="8300" y="76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</p:sp>
        <p:sp>
          <p:nvSpPr>
            <p:cNvPr id="37" name="iconfont-11790-5635059">
              <a:extLst>
                <a:ext uri="{FF2B5EF4-FFF2-40B4-BE49-F238E27FC236}">
                  <a16:creationId xmlns="" xmlns:a16="http://schemas.microsoft.com/office/drawing/2014/main" id="{673555A3-33E0-4593-B73B-A2FB5306A24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6744" y="2704889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6200 w 12400"/>
                <a:gd name="T11" fmla="*/ 11200 h 12400"/>
                <a:gd name="T12" fmla="*/ 1200 w 12400"/>
                <a:gd name="T13" fmla="*/ 6200 h 12400"/>
                <a:gd name="T14" fmla="*/ 6200 w 12400"/>
                <a:gd name="T15" fmla="*/ 1200 h 12400"/>
                <a:gd name="T16" fmla="*/ 11200 w 12400"/>
                <a:gd name="T17" fmla="*/ 6200 h 12400"/>
                <a:gd name="T18" fmla="*/ 6200 w 12400"/>
                <a:gd name="T19" fmla="*/ 11200 h 12400"/>
                <a:gd name="T20" fmla="*/ 4200 w 12400"/>
                <a:gd name="T21" fmla="*/ 5800 h 12400"/>
                <a:gd name="T22" fmla="*/ 5000 w 12400"/>
                <a:gd name="T23" fmla="*/ 5000 h 12400"/>
                <a:gd name="T24" fmla="*/ 4200 w 12400"/>
                <a:gd name="T25" fmla="*/ 4200 h 12400"/>
                <a:gd name="T26" fmla="*/ 3400 w 12400"/>
                <a:gd name="T27" fmla="*/ 5000 h 12400"/>
                <a:gd name="T28" fmla="*/ 4200 w 12400"/>
                <a:gd name="T29" fmla="*/ 5800 h 12400"/>
                <a:gd name="T30" fmla="*/ 8200 w 12400"/>
                <a:gd name="T31" fmla="*/ 5800 h 12400"/>
                <a:gd name="T32" fmla="*/ 9000 w 12400"/>
                <a:gd name="T33" fmla="*/ 5000 h 12400"/>
                <a:gd name="T34" fmla="*/ 8200 w 12400"/>
                <a:gd name="T35" fmla="*/ 4200 h 12400"/>
                <a:gd name="T36" fmla="*/ 7400 w 12400"/>
                <a:gd name="T37" fmla="*/ 5000 h 12400"/>
                <a:gd name="T38" fmla="*/ 8200 w 12400"/>
                <a:gd name="T39" fmla="*/ 5800 h 12400"/>
                <a:gd name="T40" fmla="*/ 8300 w 12400"/>
                <a:gd name="T41" fmla="*/ 7615 h 12400"/>
                <a:gd name="T42" fmla="*/ 6200 w 12400"/>
                <a:gd name="T43" fmla="*/ 8600 h 12400"/>
                <a:gd name="T44" fmla="*/ 4100 w 12400"/>
                <a:gd name="T45" fmla="*/ 7615 h 12400"/>
                <a:gd name="T46" fmla="*/ 3255 w 12400"/>
                <a:gd name="T47" fmla="*/ 7538 h 12400"/>
                <a:gd name="T48" fmla="*/ 3178 w 12400"/>
                <a:gd name="T49" fmla="*/ 8383 h 12400"/>
                <a:gd name="T50" fmla="*/ 6200 w 12400"/>
                <a:gd name="T51" fmla="*/ 9798 h 12400"/>
                <a:gd name="T52" fmla="*/ 9223 w 12400"/>
                <a:gd name="T53" fmla="*/ 8383 h 12400"/>
                <a:gd name="T54" fmla="*/ 9145 w 12400"/>
                <a:gd name="T55" fmla="*/ 7538 h 12400"/>
                <a:gd name="T56" fmla="*/ 8300 w 12400"/>
                <a:gd name="T57" fmla="*/ 7615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6200" y="11200"/>
                  </a:moveTo>
                  <a:cubicBezTo>
                    <a:pt x="3442" y="11200"/>
                    <a:pt x="1200" y="8958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8958"/>
                    <a:pt x="8958" y="11200"/>
                    <a:pt x="6200" y="11200"/>
                  </a:cubicBezTo>
                  <a:close/>
                  <a:moveTo>
                    <a:pt x="4200" y="5800"/>
                  </a:moveTo>
                  <a:cubicBezTo>
                    <a:pt x="4643" y="5800"/>
                    <a:pt x="5000" y="5443"/>
                    <a:pt x="5000" y="5000"/>
                  </a:cubicBezTo>
                  <a:cubicBezTo>
                    <a:pt x="5000" y="4558"/>
                    <a:pt x="4643" y="4200"/>
                    <a:pt x="4200" y="4200"/>
                  </a:cubicBezTo>
                  <a:cubicBezTo>
                    <a:pt x="3758" y="4200"/>
                    <a:pt x="3400" y="4558"/>
                    <a:pt x="3400" y="5000"/>
                  </a:cubicBezTo>
                  <a:cubicBezTo>
                    <a:pt x="3400" y="5443"/>
                    <a:pt x="3758" y="5800"/>
                    <a:pt x="4200" y="5800"/>
                  </a:cubicBezTo>
                  <a:close/>
                  <a:moveTo>
                    <a:pt x="8200" y="5800"/>
                  </a:moveTo>
                  <a:cubicBezTo>
                    <a:pt x="8643" y="5800"/>
                    <a:pt x="9000" y="5443"/>
                    <a:pt x="9000" y="5000"/>
                  </a:cubicBezTo>
                  <a:cubicBezTo>
                    <a:pt x="9000" y="4558"/>
                    <a:pt x="8643" y="4200"/>
                    <a:pt x="8200" y="4200"/>
                  </a:cubicBezTo>
                  <a:cubicBezTo>
                    <a:pt x="7758" y="4200"/>
                    <a:pt x="7400" y="4558"/>
                    <a:pt x="7400" y="5000"/>
                  </a:cubicBezTo>
                  <a:cubicBezTo>
                    <a:pt x="7400" y="5443"/>
                    <a:pt x="7758" y="5800"/>
                    <a:pt x="8200" y="5800"/>
                  </a:cubicBezTo>
                  <a:close/>
                  <a:moveTo>
                    <a:pt x="8300" y="7615"/>
                  </a:moveTo>
                  <a:cubicBezTo>
                    <a:pt x="7780" y="8240"/>
                    <a:pt x="7013" y="8600"/>
                    <a:pt x="6200" y="8600"/>
                  </a:cubicBezTo>
                  <a:cubicBezTo>
                    <a:pt x="5388" y="8600"/>
                    <a:pt x="4620" y="8243"/>
                    <a:pt x="4100" y="7615"/>
                  </a:cubicBezTo>
                  <a:cubicBezTo>
                    <a:pt x="3888" y="7360"/>
                    <a:pt x="3508" y="7328"/>
                    <a:pt x="3255" y="7538"/>
                  </a:cubicBezTo>
                  <a:cubicBezTo>
                    <a:pt x="3000" y="7750"/>
                    <a:pt x="2967" y="8128"/>
                    <a:pt x="3178" y="8383"/>
                  </a:cubicBezTo>
                  <a:cubicBezTo>
                    <a:pt x="3928" y="9283"/>
                    <a:pt x="5030" y="9798"/>
                    <a:pt x="6200" y="9798"/>
                  </a:cubicBezTo>
                  <a:cubicBezTo>
                    <a:pt x="7370" y="9798"/>
                    <a:pt x="8473" y="9283"/>
                    <a:pt x="9223" y="8383"/>
                  </a:cubicBezTo>
                  <a:cubicBezTo>
                    <a:pt x="9435" y="8128"/>
                    <a:pt x="9400" y="7750"/>
                    <a:pt x="9145" y="7538"/>
                  </a:cubicBezTo>
                  <a:cubicBezTo>
                    <a:pt x="8892" y="7328"/>
                    <a:pt x="8512" y="7360"/>
                    <a:pt x="8300" y="76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</p:sp>
        <p:sp>
          <p:nvSpPr>
            <p:cNvPr id="50" name="iconfont-11790-5635055">
              <a:extLst>
                <a:ext uri="{FF2B5EF4-FFF2-40B4-BE49-F238E27FC236}">
                  <a16:creationId xmlns="" xmlns:a16="http://schemas.microsoft.com/office/drawing/2014/main" id="{F8C15A66-6BC7-449D-BE78-AF1AC70B6B7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77322" y="3422165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51" name="iconfont-11790-5635055">
              <a:extLst>
                <a:ext uri="{FF2B5EF4-FFF2-40B4-BE49-F238E27FC236}">
                  <a16:creationId xmlns="" xmlns:a16="http://schemas.microsoft.com/office/drawing/2014/main" id="{FE9B48C5-4A89-47D7-B8C4-6AF99C60299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0462" y="3422165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52" name="iconfont-11790-5635055">
              <a:extLst>
                <a:ext uri="{FF2B5EF4-FFF2-40B4-BE49-F238E27FC236}">
                  <a16:creationId xmlns="" xmlns:a16="http://schemas.microsoft.com/office/drawing/2014/main" id="{5432EC9C-F2D9-4A9A-92DB-0DAC8775C4E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3603" y="3422165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53" name="iconfont-11790-5635055">
              <a:extLst>
                <a:ext uri="{FF2B5EF4-FFF2-40B4-BE49-F238E27FC236}">
                  <a16:creationId xmlns="" xmlns:a16="http://schemas.microsoft.com/office/drawing/2014/main" id="{A397D024-3AC4-4131-B0B6-48F8D322BF3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6743" y="3422165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54" name="iconfont-11790-5635055">
              <a:extLst>
                <a:ext uri="{FF2B5EF4-FFF2-40B4-BE49-F238E27FC236}">
                  <a16:creationId xmlns="" xmlns:a16="http://schemas.microsoft.com/office/drawing/2014/main" id="{C66856B6-A56F-42D7-A6BD-A5D394601C3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77322" y="4139441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55" name="iconfont-11790-5635055">
              <a:extLst>
                <a:ext uri="{FF2B5EF4-FFF2-40B4-BE49-F238E27FC236}">
                  <a16:creationId xmlns="" xmlns:a16="http://schemas.microsoft.com/office/drawing/2014/main" id="{8DA99F10-9786-4E38-9223-723475B4AC2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0462" y="4139441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56" name="iconfont-11790-5635055">
              <a:extLst>
                <a:ext uri="{FF2B5EF4-FFF2-40B4-BE49-F238E27FC236}">
                  <a16:creationId xmlns="" xmlns:a16="http://schemas.microsoft.com/office/drawing/2014/main" id="{E5BC0EF2-6FC8-4C9F-8883-7820CCBEA9C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3603" y="4139441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57" name="iconfont-11790-5635055">
              <a:extLst>
                <a:ext uri="{FF2B5EF4-FFF2-40B4-BE49-F238E27FC236}">
                  <a16:creationId xmlns="" xmlns:a16="http://schemas.microsoft.com/office/drawing/2014/main" id="{6D31F8C8-CA35-405D-82AE-DEFA004B5C4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6743" y="4139441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58" name="iconfont-11790-5635055">
              <a:extLst>
                <a:ext uri="{FF2B5EF4-FFF2-40B4-BE49-F238E27FC236}">
                  <a16:creationId xmlns="" xmlns:a16="http://schemas.microsoft.com/office/drawing/2014/main" id="{2E975E43-EF9E-4CE4-920E-7327AB638E8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77322" y="4856718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59" name="iconfont-11790-5635055">
              <a:extLst>
                <a:ext uri="{FF2B5EF4-FFF2-40B4-BE49-F238E27FC236}">
                  <a16:creationId xmlns="" xmlns:a16="http://schemas.microsoft.com/office/drawing/2014/main" id="{55F1D3D7-945F-4DDC-A359-382CFED736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30462" y="4856718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60" name="iconfont-11790-5635055">
              <a:extLst>
                <a:ext uri="{FF2B5EF4-FFF2-40B4-BE49-F238E27FC236}">
                  <a16:creationId xmlns="" xmlns:a16="http://schemas.microsoft.com/office/drawing/2014/main" id="{582E47B9-8A47-43A7-97C0-43610836C21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83603" y="4856718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  <p:sp>
          <p:nvSpPr>
            <p:cNvPr id="61" name="iconfont-11790-5635055">
              <a:extLst>
                <a:ext uri="{FF2B5EF4-FFF2-40B4-BE49-F238E27FC236}">
                  <a16:creationId xmlns="" xmlns:a16="http://schemas.microsoft.com/office/drawing/2014/main" id="{81CE5EBA-0224-4B23-B1A0-A969FF24FC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36743" y="4856718"/>
              <a:ext cx="609685" cy="609685"/>
            </a:xfrm>
            <a:custGeom>
              <a:avLst/>
              <a:gdLst>
                <a:gd name="T0" fmla="*/ 6200 w 12400"/>
                <a:gd name="T1" fmla="*/ 0 h 12400"/>
                <a:gd name="T2" fmla="*/ 0 w 12400"/>
                <a:gd name="T3" fmla="*/ 6200 h 12400"/>
                <a:gd name="T4" fmla="*/ 6200 w 12400"/>
                <a:gd name="T5" fmla="*/ 12400 h 12400"/>
                <a:gd name="T6" fmla="*/ 12400 w 12400"/>
                <a:gd name="T7" fmla="*/ 6200 h 12400"/>
                <a:gd name="T8" fmla="*/ 6200 w 12400"/>
                <a:gd name="T9" fmla="*/ 0 h 12400"/>
                <a:gd name="T10" fmla="*/ 9800 w 12400"/>
                <a:gd name="T11" fmla="*/ 9660 h 12400"/>
                <a:gd name="T12" fmla="*/ 9800 w 12400"/>
                <a:gd name="T13" fmla="*/ 6800 h 12400"/>
                <a:gd name="T14" fmla="*/ 9200 w 12400"/>
                <a:gd name="T15" fmla="*/ 6200 h 12400"/>
                <a:gd name="T16" fmla="*/ 8600 w 12400"/>
                <a:gd name="T17" fmla="*/ 6800 h 12400"/>
                <a:gd name="T18" fmla="*/ 8600 w 12400"/>
                <a:gd name="T19" fmla="*/ 10585 h 12400"/>
                <a:gd name="T20" fmla="*/ 6200 w 12400"/>
                <a:gd name="T21" fmla="*/ 11200 h 12400"/>
                <a:gd name="T22" fmla="*/ 3800 w 12400"/>
                <a:gd name="T23" fmla="*/ 10585 h 12400"/>
                <a:gd name="T24" fmla="*/ 3800 w 12400"/>
                <a:gd name="T25" fmla="*/ 6800 h 12400"/>
                <a:gd name="T26" fmla="*/ 3200 w 12400"/>
                <a:gd name="T27" fmla="*/ 6200 h 12400"/>
                <a:gd name="T28" fmla="*/ 2600 w 12400"/>
                <a:gd name="T29" fmla="*/ 6800 h 12400"/>
                <a:gd name="T30" fmla="*/ 2600 w 12400"/>
                <a:gd name="T31" fmla="*/ 9660 h 12400"/>
                <a:gd name="T32" fmla="*/ 1200 w 12400"/>
                <a:gd name="T33" fmla="*/ 6200 h 12400"/>
                <a:gd name="T34" fmla="*/ 6200 w 12400"/>
                <a:gd name="T35" fmla="*/ 1200 h 12400"/>
                <a:gd name="T36" fmla="*/ 11200 w 12400"/>
                <a:gd name="T37" fmla="*/ 6200 h 12400"/>
                <a:gd name="T38" fmla="*/ 9800 w 12400"/>
                <a:gd name="T39" fmla="*/ 9660 h 12400"/>
                <a:gd name="T40" fmla="*/ 5145 w 12400"/>
                <a:gd name="T41" fmla="*/ 5663 h 12400"/>
                <a:gd name="T42" fmla="*/ 5298 w 12400"/>
                <a:gd name="T43" fmla="*/ 5353 h 12400"/>
                <a:gd name="T44" fmla="*/ 3803 w 12400"/>
                <a:gd name="T45" fmla="*/ 4300 h 12400"/>
                <a:gd name="T46" fmla="*/ 2308 w 12400"/>
                <a:gd name="T47" fmla="*/ 5353 h 12400"/>
                <a:gd name="T48" fmla="*/ 2460 w 12400"/>
                <a:gd name="T49" fmla="*/ 5663 h 12400"/>
                <a:gd name="T50" fmla="*/ 2803 w 12400"/>
                <a:gd name="T51" fmla="*/ 5623 h 12400"/>
                <a:gd name="T52" fmla="*/ 3040 w 12400"/>
                <a:gd name="T53" fmla="*/ 5410 h 12400"/>
                <a:gd name="T54" fmla="*/ 4565 w 12400"/>
                <a:gd name="T55" fmla="*/ 5410 h 12400"/>
                <a:gd name="T56" fmla="*/ 4803 w 12400"/>
                <a:gd name="T57" fmla="*/ 5623 h 12400"/>
                <a:gd name="T58" fmla="*/ 5145 w 12400"/>
                <a:gd name="T59" fmla="*/ 5663 h 12400"/>
                <a:gd name="T60" fmla="*/ 8600 w 12400"/>
                <a:gd name="T61" fmla="*/ 4300 h 12400"/>
                <a:gd name="T62" fmla="*/ 7105 w 12400"/>
                <a:gd name="T63" fmla="*/ 5353 h 12400"/>
                <a:gd name="T64" fmla="*/ 7258 w 12400"/>
                <a:gd name="T65" fmla="*/ 5663 h 12400"/>
                <a:gd name="T66" fmla="*/ 7600 w 12400"/>
                <a:gd name="T67" fmla="*/ 5623 h 12400"/>
                <a:gd name="T68" fmla="*/ 7838 w 12400"/>
                <a:gd name="T69" fmla="*/ 5410 h 12400"/>
                <a:gd name="T70" fmla="*/ 9363 w 12400"/>
                <a:gd name="T71" fmla="*/ 5410 h 12400"/>
                <a:gd name="T72" fmla="*/ 9600 w 12400"/>
                <a:gd name="T73" fmla="*/ 5623 h 12400"/>
                <a:gd name="T74" fmla="*/ 9943 w 12400"/>
                <a:gd name="T75" fmla="*/ 5663 h 12400"/>
                <a:gd name="T76" fmla="*/ 10095 w 12400"/>
                <a:gd name="T77" fmla="*/ 5353 h 12400"/>
                <a:gd name="T78" fmla="*/ 8600 w 12400"/>
                <a:gd name="T79" fmla="*/ 4300 h 12400"/>
                <a:gd name="T80" fmla="*/ 6200 w 12400"/>
                <a:gd name="T81" fmla="*/ 6600 h 12400"/>
                <a:gd name="T82" fmla="*/ 4800 w 12400"/>
                <a:gd name="T83" fmla="*/ 8200 h 12400"/>
                <a:gd name="T84" fmla="*/ 6200 w 12400"/>
                <a:gd name="T85" fmla="*/ 9800 h 12400"/>
                <a:gd name="T86" fmla="*/ 7600 w 12400"/>
                <a:gd name="T87" fmla="*/ 8200 h 12400"/>
                <a:gd name="T88" fmla="*/ 6200 w 12400"/>
                <a:gd name="T89" fmla="*/ 6600 h 1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00" h="12400">
                  <a:moveTo>
                    <a:pt x="6200" y="0"/>
                  </a:moveTo>
                  <a:cubicBezTo>
                    <a:pt x="2775" y="0"/>
                    <a:pt x="0" y="2775"/>
                    <a:pt x="0" y="6200"/>
                  </a:cubicBezTo>
                  <a:cubicBezTo>
                    <a:pt x="0" y="9625"/>
                    <a:pt x="2775" y="12400"/>
                    <a:pt x="6200" y="12400"/>
                  </a:cubicBezTo>
                  <a:cubicBezTo>
                    <a:pt x="9625" y="12400"/>
                    <a:pt x="12400" y="9625"/>
                    <a:pt x="12400" y="6200"/>
                  </a:cubicBezTo>
                  <a:cubicBezTo>
                    <a:pt x="12400" y="2775"/>
                    <a:pt x="9625" y="0"/>
                    <a:pt x="6200" y="0"/>
                  </a:cubicBezTo>
                  <a:close/>
                  <a:moveTo>
                    <a:pt x="9800" y="9660"/>
                  </a:moveTo>
                  <a:lnTo>
                    <a:pt x="9800" y="6800"/>
                  </a:lnTo>
                  <a:cubicBezTo>
                    <a:pt x="9800" y="6470"/>
                    <a:pt x="9530" y="6200"/>
                    <a:pt x="9200" y="6200"/>
                  </a:cubicBezTo>
                  <a:cubicBezTo>
                    <a:pt x="8870" y="6200"/>
                    <a:pt x="8600" y="6470"/>
                    <a:pt x="8600" y="6800"/>
                  </a:cubicBezTo>
                  <a:lnTo>
                    <a:pt x="8600" y="10585"/>
                  </a:lnTo>
                  <a:cubicBezTo>
                    <a:pt x="7888" y="10975"/>
                    <a:pt x="7070" y="11200"/>
                    <a:pt x="6200" y="11200"/>
                  </a:cubicBezTo>
                  <a:cubicBezTo>
                    <a:pt x="5330" y="11200"/>
                    <a:pt x="4513" y="10975"/>
                    <a:pt x="3800" y="10585"/>
                  </a:cubicBezTo>
                  <a:lnTo>
                    <a:pt x="3800" y="6800"/>
                  </a:lnTo>
                  <a:cubicBezTo>
                    <a:pt x="3800" y="6470"/>
                    <a:pt x="3530" y="6200"/>
                    <a:pt x="3200" y="6200"/>
                  </a:cubicBezTo>
                  <a:cubicBezTo>
                    <a:pt x="2870" y="6200"/>
                    <a:pt x="2600" y="6470"/>
                    <a:pt x="2600" y="6800"/>
                  </a:cubicBezTo>
                  <a:lnTo>
                    <a:pt x="2600" y="9660"/>
                  </a:lnTo>
                  <a:cubicBezTo>
                    <a:pt x="1735" y="8760"/>
                    <a:pt x="1200" y="7543"/>
                    <a:pt x="1200" y="6200"/>
                  </a:cubicBezTo>
                  <a:cubicBezTo>
                    <a:pt x="1200" y="3442"/>
                    <a:pt x="3442" y="1200"/>
                    <a:pt x="6200" y="1200"/>
                  </a:cubicBezTo>
                  <a:cubicBezTo>
                    <a:pt x="8958" y="1200"/>
                    <a:pt x="11200" y="3442"/>
                    <a:pt x="11200" y="6200"/>
                  </a:cubicBezTo>
                  <a:cubicBezTo>
                    <a:pt x="11200" y="7543"/>
                    <a:pt x="10665" y="8763"/>
                    <a:pt x="9800" y="9660"/>
                  </a:cubicBezTo>
                  <a:close/>
                  <a:moveTo>
                    <a:pt x="5145" y="5663"/>
                  </a:moveTo>
                  <a:cubicBezTo>
                    <a:pt x="5255" y="5603"/>
                    <a:pt x="5318" y="5478"/>
                    <a:pt x="5298" y="5353"/>
                  </a:cubicBezTo>
                  <a:cubicBezTo>
                    <a:pt x="5198" y="4723"/>
                    <a:pt x="4443" y="4300"/>
                    <a:pt x="3803" y="4300"/>
                  </a:cubicBezTo>
                  <a:cubicBezTo>
                    <a:pt x="3163" y="4300"/>
                    <a:pt x="2405" y="4723"/>
                    <a:pt x="2308" y="5353"/>
                  </a:cubicBezTo>
                  <a:cubicBezTo>
                    <a:pt x="2288" y="5478"/>
                    <a:pt x="2350" y="5603"/>
                    <a:pt x="2460" y="5663"/>
                  </a:cubicBezTo>
                  <a:cubicBezTo>
                    <a:pt x="2570" y="5723"/>
                    <a:pt x="2708" y="5708"/>
                    <a:pt x="2803" y="5623"/>
                  </a:cubicBezTo>
                  <a:lnTo>
                    <a:pt x="3040" y="5410"/>
                  </a:lnTo>
                  <a:cubicBezTo>
                    <a:pt x="3410" y="5080"/>
                    <a:pt x="4195" y="5080"/>
                    <a:pt x="4565" y="5410"/>
                  </a:cubicBezTo>
                  <a:lnTo>
                    <a:pt x="4803" y="5623"/>
                  </a:lnTo>
                  <a:cubicBezTo>
                    <a:pt x="4865" y="5680"/>
                    <a:pt x="5000" y="5743"/>
                    <a:pt x="5145" y="5663"/>
                  </a:cubicBezTo>
                  <a:close/>
                  <a:moveTo>
                    <a:pt x="8600" y="4300"/>
                  </a:moveTo>
                  <a:cubicBezTo>
                    <a:pt x="7958" y="4300"/>
                    <a:pt x="7203" y="4723"/>
                    <a:pt x="7105" y="5353"/>
                  </a:cubicBezTo>
                  <a:cubicBezTo>
                    <a:pt x="7085" y="5478"/>
                    <a:pt x="7147" y="5603"/>
                    <a:pt x="7258" y="5663"/>
                  </a:cubicBezTo>
                  <a:cubicBezTo>
                    <a:pt x="7370" y="5723"/>
                    <a:pt x="7505" y="5708"/>
                    <a:pt x="7600" y="5623"/>
                  </a:cubicBezTo>
                  <a:lnTo>
                    <a:pt x="7838" y="5410"/>
                  </a:lnTo>
                  <a:cubicBezTo>
                    <a:pt x="8208" y="5080"/>
                    <a:pt x="8993" y="5080"/>
                    <a:pt x="9363" y="5410"/>
                  </a:cubicBezTo>
                  <a:lnTo>
                    <a:pt x="9600" y="5623"/>
                  </a:lnTo>
                  <a:cubicBezTo>
                    <a:pt x="9663" y="5678"/>
                    <a:pt x="9800" y="5740"/>
                    <a:pt x="9943" y="5663"/>
                  </a:cubicBezTo>
                  <a:cubicBezTo>
                    <a:pt x="10053" y="5603"/>
                    <a:pt x="10115" y="5478"/>
                    <a:pt x="10095" y="5353"/>
                  </a:cubicBezTo>
                  <a:cubicBezTo>
                    <a:pt x="9998" y="4723"/>
                    <a:pt x="9243" y="4300"/>
                    <a:pt x="8600" y="4300"/>
                  </a:cubicBezTo>
                  <a:close/>
                  <a:moveTo>
                    <a:pt x="6200" y="6600"/>
                  </a:moveTo>
                  <a:cubicBezTo>
                    <a:pt x="5428" y="6600"/>
                    <a:pt x="4800" y="7318"/>
                    <a:pt x="4800" y="8200"/>
                  </a:cubicBezTo>
                  <a:cubicBezTo>
                    <a:pt x="4800" y="9083"/>
                    <a:pt x="5428" y="9800"/>
                    <a:pt x="6200" y="9800"/>
                  </a:cubicBezTo>
                  <a:cubicBezTo>
                    <a:pt x="6972" y="9800"/>
                    <a:pt x="7600" y="9083"/>
                    <a:pt x="7600" y="8200"/>
                  </a:cubicBezTo>
                  <a:cubicBezTo>
                    <a:pt x="7600" y="7318"/>
                    <a:pt x="6972" y="6600"/>
                    <a:pt x="6200" y="6600"/>
                  </a:cubicBezTo>
                  <a:close/>
                </a:path>
              </a:pathLst>
            </a:custGeom>
            <a:grpFill/>
            <a:ln>
              <a:solidFill>
                <a:srgbClr val="07319C"/>
              </a:solidFill>
            </a:ln>
          </p:spPr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4960D62C-42C9-4D8B-9730-21CC2840A9E9}"/>
              </a:ext>
            </a:extLst>
          </p:cNvPr>
          <p:cNvGrpSpPr/>
          <p:nvPr/>
        </p:nvGrpSpPr>
        <p:grpSpPr>
          <a:xfrm>
            <a:off x="6873359" y="1589845"/>
            <a:ext cx="3840243" cy="3863737"/>
            <a:chOff x="6873359" y="1451036"/>
            <a:chExt cx="3840243" cy="3863737"/>
          </a:xfrm>
        </p:grpSpPr>
        <p:sp>
          <p:nvSpPr>
            <p:cNvPr id="65" name="文本框 64">
              <a:extLst>
                <a:ext uri="{FF2B5EF4-FFF2-40B4-BE49-F238E27FC236}">
                  <a16:creationId xmlns="" xmlns:a16="http://schemas.microsoft.com/office/drawing/2014/main" id="{1C7B0C0F-64FD-4778-9F00-9F26B4C371A6}"/>
                </a:ext>
              </a:extLst>
            </p:cNvPr>
            <p:cNvSpPr txBox="1"/>
            <p:nvPr/>
          </p:nvSpPr>
          <p:spPr>
            <a:xfrm>
              <a:off x="7793848" y="2937868"/>
              <a:ext cx="19992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cs typeface="+mn-ea"/>
                  <a:sym typeface="+mn-lt"/>
                </a:rPr>
                <a:t>ANALYSIS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36455F0F-F1A1-456F-8836-2B9FE5FBACB9}"/>
                </a:ext>
              </a:extLst>
            </p:cNvPr>
            <p:cNvSpPr/>
            <p:nvPr/>
          </p:nvSpPr>
          <p:spPr>
            <a:xfrm>
              <a:off x="6873359" y="3429000"/>
              <a:ext cx="3840243" cy="1885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354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顶部“开始”面板中可以对字体、字号、颜色、行距等进行修改。顶部“开始”面板中可以对字体、字号、颜色、行距等进行修改。</a:t>
              </a:r>
              <a:endParaRPr kumimoji="0" lang="en-US" altLang="zh-CN" sz="13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  <a:p>
              <a:pPr algn="just" defTabSz="914354">
                <a:lnSpc>
                  <a:spcPct val="130000"/>
                </a:lnSpc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顶部“开始”面板中可以对字体、字号、颜色、行距等进行修改。顶部“开始”面板中可以对字体、字号、颜色、行距等进行修改。</a:t>
              </a:r>
            </a:p>
            <a:p>
              <a:pPr marL="0" marR="0" lvl="0" indent="0" algn="just" defTabSz="914354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3" name="椭圆 72">
              <a:extLst>
                <a:ext uri="{FF2B5EF4-FFF2-40B4-BE49-F238E27FC236}">
                  <a16:creationId xmlns="" xmlns:a16="http://schemas.microsoft.com/office/drawing/2014/main" id="{179DA90A-A41A-47F1-9290-B57077962D8D}"/>
                </a:ext>
              </a:extLst>
            </p:cNvPr>
            <p:cNvSpPr/>
            <p:nvPr/>
          </p:nvSpPr>
          <p:spPr>
            <a:xfrm>
              <a:off x="8121330" y="1451036"/>
              <a:ext cx="1344301" cy="1368303"/>
            </a:xfrm>
            <a:prstGeom prst="ellipse">
              <a:avLst/>
            </a:prstGeom>
            <a:solidFill>
              <a:srgbClr val="011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="" xmlns:a16="http://schemas.microsoft.com/office/drawing/2014/main" id="{317D47A7-6603-4D37-BFDC-1DEB43E2A222}"/>
                </a:ext>
              </a:extLst>
            </p:cNvPr>
            <p:cNvSpPr txBox="1"/>
            <p:nvPr/>
          </p:nvSpPr>
          <p:spPr>
            <a:xfrm>
              <a:off x="7966048" y="1781244"/>
              <a:ext cx="1654863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60%</a:t>
              </a:r>
              <a:endPara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2" name="文本占位符 81">
            <a:extLst>
              <a:ext uri="{FF2B5EF4-FFF2-40B4-BE49-F238E27FC236}">
                <a16:creationId xmlns="" xmlns:a16="http://schemas.microsoft.com/office/drawing/2014/main" id="{41F30746-0748-40C2-88A6-453AA33815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51337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5A9F6AB-3596-4702-8C02-ECF7193DF5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graphicFrame>
        <p:nvGraphicFramePr>
          <p:cNvPr id="8" name="图表 7">
            <a:extLst>
              <a:ext uri="{FF2B5EF4-FFF2-40B4-BE49-F238E27FC236}">
                <a16:creationId xmlns="" xmlns:a16="http://schemas.microsoft.com/office/drawing/2014/main" id="{7ED553EF-91EB-46CB-9C8E-AE4E067F6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52082393"/>
              </p:ext>
            </p:extLst>
          </p:nvPr>
        </p:nvGraphicFramePr>
        <p:xfrm>
          <a:off x="5360545" y="1813811"/>
          <a:ext cx="6108246" cy="367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55BA0D69-A902-44C9-9FC1-8908F316E181}"/>
              </a:ext>
            </a:extLst>
          </p:cNvPr>
          <p:cNvGrpSpPr/>
          <p:nvPr/>
        </p:nvGrpSpPr>
        <p:grpSpPr>
          <a:xfrm>
            <a:off x="1139248" y="2537906"/>
            <a:ext cx="4221296" cy="2792458"/>
            <a:chOff x="7165296" y="2298065"/>
            <a:chExt cx="4221296" cy="2792458"/>
          </a:xfrm>
        </p:grpSpPr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66FFFAC8-72BD-4691-86D8-96860E61173D}"/>
                </a:ext>
              </a:extLst>
            </p:cNvPr>
            <p:cNvSpPr txBox="1"/>
            <p:nvPr/>
          </p:nvSpPr>
          <p:spPr>
            <a:xfrm>
              <a:off x="7165296" y="2298065"/>
              <a:ext cx="4221296" cy="700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7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标题数字等都可以通过点击和重新输入进行更改，建议正文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10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E7FA3983-D4C1-4C66-8929-F4472A299115}"/>
                </a:ext>
              </a:extLst>
            </p:cNvPr>
            <p:cNvSpPr txBox="1"/>
            <p:nvPr/>
          </p:nvSpPr>
          <p:spPr>
            <a:xfrm>
              <a:off x="7165296" y="2995251"/>
              <a:ext cx="4221296" cy="700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7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标题数字等都可以通过点击和重新输入进行更改，建议正文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10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52A4D717-DBB3-4B1E-BE53-9F08C0F60267}"/>
                </a:ext>
              </a:extLst>
            </p:cNvPr>
            <p:cNvSpPr txBox="1"/>
            <p:nvPr/>
          </p:nvSpPr>
          <p:spPr>
            <a:xfrm>
              <a:off x="7165296" y="3692438"/>
              <a:ext cx="4221296" cy="700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7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标题数字等都可以通过点击和重新输入进行更改，建议正文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10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C5447B4-2A95-44BC-9727-041D2290F004}"/>
                </a:ext>
              </a:extLst>
            </p:cNvPr>
            <p:cNvSpPr txBox="1"/>
            <p:nvPr/>
          </p:nvSpPr>
          <p:spPr>
            <a:xfrm>
              <a:off x="7165296" y="4389625"/>
              <a:ext cx="4221296" cy="700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7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标题数字等都可以通过点击和重新输入进行更改，建议正文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10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</p:grp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819B9D96-678F-4051-86D8-BFDA9B604892}"/>
              </a:ext>
            </a:extLst>
          </p:cNvPr>
          <p:cNvSpPr/>
          <p:nvPr/>
        </p:nvSpPr>
        <p:spPr>
          <a:xfrm>
            <a:off x="5141151" y="877046"/>
            <a:ext cx="3058944" cy="30589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36A9202-E2D3-4BE9-B0B5-20ADD12870A0}"/>
              </a:ext>
            </a:extLst>
          </p:cNvPr>
          <p:cNvSpPr/>
          <p:nvPr/>
        </p:nvSpPr>
        <p:spPr>
          <a:xfrm>
            <a:off x="1237105" y="2051200"/>
            <a:ext cx="2236510" cy="452945"/>
          </a:xfrm>
          <a:prstGeom prst="rect">
            <a:avLst/>
          </a:prstGeom>
          <a:solidFill>
            <a:srgbClr val="01165B"/>
          </a:solidFill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504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16E0F70C-5FD9-4EF1-B5A5-9BA294272DA3}"/>
              </a:ext>
            </a:extLst>
          </p:cNvPr>
          <p:cNvGrpSpPr/>
          <p:nvPr/>
        </p:nvGrpSpPr>
        <p:grpSpPr>
          <a:xfrm rot="10800000">
            <a:off x="4282000" y="2185243"/>
            <a:ext cx="3628000" cy="2487515"/>
            <a:chOff x="3017520" y="1318260"/>
            <a:chExt cx="6156960" cy="4221480"/>
          </a:xfrm>
          <a:solidFill>
            <a:srgbClr val="01165B"/>
          </a:solidFill>
        </p:grpSpPr>
        <p:sp>
          <p:nvSpPr>
            <p:cNvPr id="4" name="任意多边形: 形状 3">
              <a:extLst>
                <a:ext uri="{FF2B5EF4-FFF2-40B4-BE49-F238E27FC236}">
                  <a16:creationId xmlns="" xmlns:a16="http://schemas.microsoft.com/office/drawing/2014/main" id="{99BD243B-F51B-4A9D-999C-2F29BB8FAAE8}"/>
                </a:ext>
              </a:extLst>
            </p:cNvPr>
            <p:cNvSpPr/>
            <p:nvPr/>
          </p:nvSpPr>
          <p:spPr>
            <a:xfrm>
              <a:off x="3017520" y="1318260"/>
              <a:ext cx="6156960" cy="4221480"/>
            </a:xfrm>
            <a:custGeom>
              <a:avLst/>
              <a:gdLst>
                <a:gd name="connsiteX0" fmla="*/ 227788 w 6156960"/>
                <a:gd name="connsiteY0" fmla="*/ 216264 h 4221480"/>
                <a:gd name="connsiteX1" fmla="*/ 227788 w 6156960"/>
                <a:gd name="connsiteY1" fmla="*/ 4005217 h 4221480"/>
                <a:gd name="connsiteX2" fmla="*/ 5929172 w 6156960"/>
                <a:gd name="connsiteY2" fmla="*/ 4005217 h 4221480"/>
                <a:gd name="connsiteX3" fmla="*/ 5929172 w 6156960"/>
                <a:gd name="connsiteY3" fmla="*/ 216264 h 4221480"/>
                <a:gd name="connsiteX4" fmla="*/ 0 w 6156960"/>
                <a:gd name="connsiteY4" fmla="*/ 0 h 4221480"/>
                <a:gd name="connsiteX5" fmla="*/ 6156960 w 6156960"/>
                <a:gd name="connsiteY5" fmla="*/ 0 h 4221480"/>
                <a:gd name="connsiteX6" fmla="*/ 6156960 w 6156960"/>
                <a:gd name="connsiteY6" fmla="*/ 4221480 h 4221480"/>
                <a:gd name="connsiteX7" fmla="*/ 0 w 6156960"/>
                <a:gd name="connsiteY7" fmla="*/ 4221480 h 42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960" h="4221480">
                  <a:moveTo>
                    <a:pt x="227788" y="216264"/>
                  </a:moveTo>
                  <a:lnTo>
                    <a:pt x="227788" y="4005217"/>
                  </a:lnTo>
                  <a:lnTo>
                    <a:pt x="5929172" y="4005217"/>
                  </a:lnTo>
                  <a:lnTo>
                    <a:pt x="5929172" y="216264"/>
                  </a:lnTo>
                  <a:close/>
                  <a:moveTo>
                    <a:pt x="0" y="0"/>
                  </a:moveTo>
                  <a:lnTo>
                    <a:pt x="6156960" y="0"/>
                  </a:lnTo>
                  <a:lnTo>
                    <a:pt x="6156960" y="4221480"/>
                  </a:lnTo>
                  <a:lnTo>
                    <a:pt x="0" y="42214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F3A1EDE5-42DE-4C2F-9EAB-DB760F1FA3D6}"/>
                </a:ext>
              </a:extLst>
            </p:cNvPr>
            <p:cNvSpPr/>
            <p:nvPr/>
          </p:nvSpPr>
          <p:spPr>
            <a:xfrm>
              <a:off x="3503295" y="1693206"/>
              <a:ext cx="5185410" cy="34715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占位符 38">
            <a:extLst>
              <a:ext uri="{FF2B5EF4-FFF2-40B4-BE49-F238E27FC236}">
                <a16:creationId xmlns="" xmlns:a16="http://schemas.microsoft.com/office/drawing/2014/main" id="{7F741D50-4FC4-425E-B9A1-51F3F0CB5A15}"/>
              </a:ext>
            </a:extLst>
          </p:cNvPr>
          <p:cNvSpPr txBox="1">
            <a:spLocks/>
          </p:cNvSpPr>
          <p:nvPr/>
        </p:nvSpPr>
        <p:spPr>
          <a:xfrm>
            <a:off x="4119784" y="3188935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kern="0" dirty="0">
                <a:latin typeface="+mj-ea"/>
                <a:ea typeface="+mj-ea"/>
                <a:cs typeface="+mn-ea"/>
                <a:sym typeface="+mn-lt"/>
              </a:rPr>
              <a:t>用户需求</a:t>
            </a:r>
          </a:p>
        </p:txBody>
      </p:sp>
    </p:spTree>
    <p:extLst>
      <p:ext uri="{BB962C8B-B14F-4D97-AF65-F5344CB8AC3E}">
        <p14:creationId xmlns:p14="http://schemas.microsoft.com/office/powerpoint/2010/main" xmlns="" val="190884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="" xmlns:a16="http://schemas.microsoft.com/office/drawing/2014/main" id="{DC1E32DD-EC6F-4EC3-AAA8-9C8A52433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graphicFrame>
        <p:nvGraphicFramePr>
          <p:cNvPr id="5" name="图表 4">
            <a:extLst>
              <a:ext uri="{FF2B5EF4-FFF2-40B4-BE49-F238E27FC236}">
                <a16:creationId xmlns="" xmlns:a16="http://schemas.microsoft.com/office/drawing/2014/main" id="{1E6AC241-5EDF-4A25-A450-2DC9AC6B8A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620405000"/>
              </p:ext>
            </p:extLst>
          </p:nvPr>
        </p:nvGraphicFramePr>
        <p:xfrm>
          <a:off x="227271" y="1458294"/>
          <a:ext cx="5636501" cy="415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7E69EF3-23B7-4386-85F3-B932E3C9709D}"/>
              </a:ext>
            </a:extLst>
          </p:cNvPr>
          <p:cNvGrpSpPr/>
          <p:nvPr/>
        </p:nvGrpSpPr>
        <p:grpSpPr>
          <a:xfrm>
            <a:off x="6096000" y="1458295"/>
            <a:ext cx="6096000" cy="4152275"/>
            <a:chOff x="6096000" y="1458295"/>
            <a:chExt cx="6096000" cy="4152275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1E18391B-6F9C-4A95-9958-6D9C6395CF24}"/>
                </a:ext>
              </a:extLst>
            </p:cNvPr>
            <p:cNvSpPr/>
            <p:nvPr/>
          </p:nvSpPr>
          <p:spPr>
            <a:xfrm>
              <a:off x="6096000" y="1458295"/>
              <a:ext cx="6096000" cy="4152275"/>
            </a:xfrm>
            <a:prstGeom prst="rect">
              <a:avLst/>
            </a:prstGeom>
            <a:solidFill>
              <a:srgbClr val="011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D259B446-A9F9-4275-9744-9E71B4C9477C}"/>
                </a:ext>
              </a:extLst>
            </p:cNvPr>
            <p:cNvSpPr/>
            <p:nvPr/>
          </p:nvSpPr>
          <p:spPr>
            <a:xfrm>
              <a:off x="7474328" y="2709029"/>
              <a:ext cx="3912265" cy="1959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8-14</a:t>
              </a:r>
              <a:r>
                <a:rPr kumimoji="0" lang="zh-CN" altLang="en-US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号字，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1.3</a:t>
              </a:r>
              <a:r>
                <a:rPr kumimoji="0" lang="zh-CN" altLang="en-US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8-14</a:t>
              </a:r>
              <a:r>
                <a:rPr kumimoji="0" lang="zh-CN" altLang="en-US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号字，</a:t>
              </a:r>
              <a:r>
                <a:rPr kumimoji="0" lang="en-US" altLang="zh-CN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1.3</a:t>
              </a:r>
              <a:r>
                <a:rPr kumimoji="0" lang="zh-CN" altLang="en-US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DE46057E-E9D2-4303-A099-A0AA6A84599F}"/>
                </a:ext>
              </a:extLst>
            </p:cNvPr>
            <p:cNvSpPr/>
            <p:nvPr/>
          </p:nvSpPr>
          <p:spPr>
            <a:xfrm>
              <a:off x="7474327" y="1966840"/>
              <a:ext cx="2635658" cy="5959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89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EXAMPLE 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44896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AA0B534E-E7A7-4347-A859-6C913122A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59" name="组 18">
            <a:extLst>
              <a:ext uri="{FF2B5EF4-FFF2-40B4-BE49-F238E27FC236}">
                <a16:creationId xmlns="" xmlns:a16="http://schemas.microsoft.com/office/drawing/2014/main" id="{CF409637-6460-4A2A-92BD-0AB0BCD15BF6}"/>
              </a:ext>
            </a:extLst>
          </p:cNvPr>
          <p:cNvGrpSpPr/>
          <p:nvPr/>
        </p:nvGrpSpPr>
        <p:grpSpPr>
          <a:xfrm>
            <a:off x="1451806" y="3759892"/>
            <a:ext cx="2672025" cy="2355293"/>
            <a:chOff x="659003" y="3910621"/>
            <a:chExt cx="2672025" cy="2355293"/>
          </a:xfrm>
        </p:grpSpPr>
        <p:sp>
          <p:nvSpPr>
            <p:cNvPr id="60" name="文本框 8">
              <a:extLst>
                <a:ext uri="{FF2B5EF4-FFF2-40B4-BE49-F238E27FC236}">
                  <a16:creationId xmlns="" xmlns:a16="http://schemas.microsoft.com/office/drawing/2014/main" id="{26D50700-B2C7-47FA-A101-FBC15C7D59C1}"/>
                </a:ext>
              </a:extLst>
            </p:cNvPr>
            <p:cNvSpPr txBox="1"/>
            <p:nvPr/>
          </p:nvSpPr>
          <p:spPr>
            <a:xfrm>
              <a:off x="659003" y="4493121"/>
              <a:ext cx="2672025" cy="177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8-14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64F91310-9AEF-4D6C-A102-0E2515AD48F3}"/>
                </a:ext>
              </a:extLst>
            </p:cNvPr>
            <p:cNvSpPr/>
            <p:nvPr/>
          </p:nvSpPr>
          <p:spPr>
            <a:xfrm>
              <a:off x="1004767" y="3910621"/>
              <a:ext cx="1826141" cy="380810"/>
            </a:xfrm>
            <a:prstGeom prst="rect">
              <a:avLst/>
            </a:prstGeom>
            <a:solidFill>
              <a:srgbClr val="01165B"/>
            </a:solidFill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5" name="组 76">
            <a:extLst>
              <a:ext uri="{FF2B5EF4-FFF2-40B4-BE49-F238E27FC236}">
                <a16:creationId xmlns="" xmlns:a16="http://schemas.microsoft.com/office/drawing/2014/main" id="{0F2E8284-CACA-4CE0-8E40-89C4A4EF0FD4}"/>
              </a:ext>
            </a:extLst>
          </p:cNvPr>
          <p:cNvGrpSpPr/>
          <p:nvPr/>
        </p:nvGrpSpPr>
        <p:grpSpPr>
          <a:xfrm>
            <a:off x="4813979" y="3759892"/>
            <a:ext cx="2672025" cy="2355293"/>
            <a:chOff x="659003" y="3910621"/>
            <a:chExt cx="2672025" cy="2355293"/>
          </a:xfrm>
        </p:grpSpPr>
        <p:sp>
          <p:nvSpPr>
            <p:cNvPr id="66" name="文本框 8">
              <a:extLst>
                <a:ext uri="{FF2B5EF4-FFF2-40B4-BE49-F238E27FC236}">
                  <a16:creationId xmlns="" xmlns:a16="http://schemas.microsoft.com/office/drawing/2014/main" id="{6F1E52E9-90C3-439A-A308-43C9A1E41E22}"/>
                </a:ext>
              </a:extLst>
            </p:cNvPr>
            <p:cNvSpPr txBox="1"/>
            <p:nvPr/>
          </p:nvSpPr>
          <p:spPr>
            <a:xfrm>
              <a:off x="659003" y="4493121"/>
              <a:ext cx="2672025" cy="177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8-14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464D7096-84F9-46E8-986B-FDF87AA01F71}"/>
                </a:ext>
              </a:extLst>
            </p:cNvPr>
            <p:cNvSpPr/>
            <p:nvPr/>
          </p:nvSpPr>
          <p:spPr>
            <a:xfrm>
              <a:off x="1004767" y="3910621"/>
              <a:ext cx="1826141" cy="380810"/>
            </a:xfrm>
            <a:prstGeom prst="rect">
              <a:avLst/>
            </a:prstGeom>
            <a:solidFill>
              <a:srgbClr val="01165B"/>
            </a:solidFill>
          </p:spPr>
          <p:txBody>
            <a:bodyPr wrap="non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600" b="1" kern="0" dirty="0">
                  <a:solidFill>
                    <a:schemeClr val="bg1"/>
                  </a:solidFill>
                  <a:cs typeface="+mn-ea"/>
                  <a:sym typeface="+mn-lt"/>
                </a:rPr>
                <a:t>点击此处添加标题</a:t>
              </a:r>
              <a:endParaRPr lang="en-US" altLang="zh-CN" sz="16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组 79">
            <a:extLst>
              <a:ext uri="{FF2B5EF4-FFF2-40B4-BE49-F238E27FC236}">
                <a16:creationId xmlns="" xmlns:a16="http://schemas.microsoft.com/office/drawing/2014/main" id="{FC22FA52-5C15-4B93-A030-F3E38C5ECB40}"/>
              </a:ext>
            </a:extLst>
          </p:cNvPr>
          <p:cNvGrpSpPr/>
          <p:nvPr/>
        </p:nvGrpSpPr>
        <p:grpSpPr>
          <a:xfrm>
            <a:off x="7993219" y="3759892"/>
            <a:ext cx="2672025" cy="2355293"/>
            <a:chOff x="659003" y="3910621"/>
            <a:chExt cx="2672025" cy="2355293"/>
          </a:xfrm>
        </p:grpSpPr>
        <p:sp>
          <p:nvSpPr>
            <p:cNvPr id="69" name="文本框 8">
              <a:extLst>
                <a:ext uri="{FF2B5EF4-FFF2-40B4-BE49-F238E27FC236}">
                  <a16:creationId xmlns="" xmlns:a16="http://schemas.microsoft.com/office/drawing/2014/main" id="{C2838214-DBFE-470A-9EA7-9AF76DFC16F7}"/>
                </a:ext>
              </a:extLst>
            </p:cNvPr>
            <p:cNvSpPr txBox="1"/>
            <p:nvPr/>
          </p:nvSpPr>
          <p:spPr>
            <a:xfrm>
              <a:off x="659003" y="4493121"/>
              <a:ext cx="2672025" cy="177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8-14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号字，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1.3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70" name="矩形 69">
              <a:extLst>
                <a:ext uri="{FF2B5EF4-FFF2-40B4-BE49-F238E27FC236}">
                  <a16:creationId xmlns="" xmlns:a16="http://schemas.microsoft.com/office/drawing/2014/main" id="{C48F0AD9-E647-4DE0-9B41-583F23340A36}"/>
                </a:ext>
              </a:extLst>
            </p:cNvPr>
            <p:cNvSpPr/>
            <p:nvPr/>
          </p:nvSpPr>
          <p:spPr>
            <a:xfrm>
              <a:off x="1004767" y="3910621"/>
              <a:ext cx="1826141" cy="380810"/>
            </a:xfrm>
            <a:prstGeom prst="rect">
              <a:avLst/>
            </a:prstGeom>
            <a:solidFill>
              <a:srgbClr val="01165B"/>
            </a:solidFill>
          </p:spPr>
          <p:txBody>
            <a:bodyPr wrap="non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600" b="1" kern="0" dirty="0">
                  <a:solidFill>
                    <a:schemeClr val="bg1"/>
                  </a:solidFill>
                  <a:cs typeface="+mn-ea"/>
                  <a:sym typeface="+mn-lt"/>
                </a:rPr>
                <a:t>点击此处添加标题</a:t>
              </a:r>
              <a:endParaRPr lang="en-US" altLang="zh-CN" sz="1600" b="1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CFF4D765-B6B4-4778-AE35-3D402878C6C2}"/>
              </a:ext>
            </a:extLst>
          </p:cNvPr>
          <p:cNvSpPr txBox="1"/>
          <p:nvPr/>
        </p:nvSpPr>
        <p:spPr>
          <a:xfrm>
            <a:off x="2141900" y="1728552"/>
            <a:ext cx="1389156" cy="101564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87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%</a:t>
            </a: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FCDE5778-0526-465D-802C-E647C825A78A}"/>
              </a:ext>
            </a:extLst>
          </p:cNvPr>
          <p:cNvSpPr txBox="1"/>
          <p:nvPr/>
        </p:nvSpPr>
        <p:spPr>
          <a:xfrm>
            <a:off x="5337000" y="1728552"/>
            <a:ext cx="1389156" cy="101564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90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%</a:t>
            </a: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DAF60B74-FF33-4828-8083-C6AA41F8CD53}"/>
              </a:ext>
            </a:extLst>
          </p:cNvPr>
          <p:cNvSpPr txBox="1"/>
          <p:nvPr/>
        </p:nvSpPr>
        <p:spPr>
          <a:xfrm>
            <a:off x="8532098" y="1728552"/>
            <a:ext cx="1389156" cy="101564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000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25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%</a:t>
            </a: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graphicFrame>
        <p:nvGraphicFramePr>
          <p:cNvPr id="30" name="图表 29">
            <a:extLst>
              <a:ext uri="{FF2B5EF4-FFF2-40B4-BE49-F238E27FC236}">
                <a16:creationId xmlns="" xmlns:a16="http://schemas.microsoft.com/office/drawing/2014/main" id="{0E781876-C5AC-4ADA-A835-3DA1C859E3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16530717"/>
              </p:ext>
            </p:extLst>
          </p:nvPr>
        </p:nvGraphicFramePr>
        <p:xfrm>
          <a:off x="1047148" y="1108105"/>
          <a:ext cx="3481343" cy="2320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1" name="图表 30">
            <a:extLst>
              <a:ext uri="{FF2B5EF4-FFF2-40B4-BE49-F238E27FC236}">
                <a16:creationId xmlns="" xmlns:a16="http://schemas.microsoft.com/office/drawing/2014/main" id="{104F9C84-2A6B-4A05-B102-82C0916C4E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47983342"/>
              </p:ext>
            </p:extLst>
          </p:nvPr>
        </p:nvGraphicFramePr>
        <p:xfrm>
          <a:off x="4304946" y="1108105"/>
          <a:ext cx="3481343" cy="2320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2" name="图表 31">
            <a:extLst>
              <a:ext uri="{FF2B5EF4-FFF2-40B4-BE49-F238E27FC236}">
                <a16:creationId xmlns="" xmlns:a16="http://schemas.microsoft.com/office/drawing/2014/main" id="{4159DF3E-59FF-49A1-9EFC-D8BD6C48C3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865780026"/>
              </p:ext>
            </p:extLst>
          </p:nvPr>
        </p:nvGraphicFramePr>
        <p:xfrm>
          <a:off x="7486004" y="1108105"/>
          <a:ext cx="3481343" cy="2320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973537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AsOne/>
      </p:bldGraphic>
      <p:bldGraphic spid="31" grpId="0">
        <p:bldAsOne/>
      </p:bldGraphic>
      <p:bldGraphic spid="32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24A1313-A5E6-4373-A0C9-096241609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B63B8EDC-83C1-438E-B075-D28E54BB2FDB}"/>
              </a:ext>
            </a:extLst>
          </p:cNvPr>
          <p:cNvSpPr/>
          <p:nvPr/>
        </p:nvSpPr>
        <p:spPr>
          <a:xfrm>
            <a:off x="1133137" y="1315156"/>
            <a:ext cx="4837288" cy="4837288"/>
          </a:xfrm>
          <a:prstGeom prst="ellipse">
            <a:avLst/>
          </a:prstGeom>
          <a:solidFill>
            <a:srgbClr val="0116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6" name="Group 189">
            <a:extLst>
              <a:ext uri="{FF2B5EF4-FFF2-40B4-BE49-F238E27FC236}">
                <a16:creationId xmlns="" xmlns:a16="http://schemas.microsoft.com/office/drawing/2014/main" id="{9498E9EF-E1E1-4220-AD41-F01A778D92FF}"/>
              </a:ext>
            </a:extLst>
          </p:cNvPr>
          <p:cNvGrpSpPr>
            <a:grpSpLocks/>
          </p:cNvGrpSpPr>
          <p:nvPr/>
        </p:nvGrpSpPr>
        <p:grpSpPr bwMode="auto">
          <a:xfrm>
            <a:off x="1693177" y="2547055"/>
            <a:ext cx="3717209" cy="2373490"/>
            <a:chOff x="617" y="1370"/>
            <a:chExt cx="4531" cy="2740"/>
          </a:xfrm>
          <a:solidFill>
            <a:schemeClr val="bg1"/>
          </a:solidFill>
        </p:grpSpPr>
        <p:sp>
          <p:nvSpPr>
            <p:cNvPr id="7" name="Freeform 190">
              <a:extLst>
                <a:ext uri="{FF2B5EF4-FFF2-40B4-BE49-F238E27FC236}">
                  <a16:creationId xmlns="" xmlns:a16="http://schemas.microsoft.com/office/drawing/2014/main" id="{65A06515-1FCD-4FC3-9746-D30D196020BA}"/>
                </a:ext>
              </a:extLst>
            </p:cNvPr>
            <p:cNvSpPr>
              <a:spLocks/>
            </p:cNvSpPr>
            <p:nvPr/>
          </p:nvSpPr>
          <p:spPr bwMode="gray">
            <a:xfrm>
              <a:off x="1599" y="1634"/>
              <a:ext cx="84" cy="186"/>
            </a:xfrm>
            <a:custGeom>
              <a:avLst/>
              <a:gdLst>
                <a:gd name="T0" fmla="*/ 76 w 84"/>
                <a:gd name="T1" fmla="*/ 8 h 186"/>
                <a:gd name="T2" fmla="*/ 74 w 84"/>
                <a:gd name="T3" fmla="*/ 4 h 186"/>
                <a:gd name="T4" fmla="*/ 74 w 84"/>
                <a:gd name="T5" fmla="*/ 0 h 186"/>
                <a:gd name="T6" fmla="*/ 70 w 84"/>
                <a:gd name="T7" fmla="*/ 0 h 186"/>
                <a:gd name="T8" fmla="*/ 64 w 84"/>
                <a:gd name="T9" fmla="*/ 8 h 186"/>
                <a:gd name="T10" fmla="*/ 50 w 84"/>
                <a:gd name="T11" fmla="*/ 22 h 186"/>
                <a:gd name="T12" fmla="*/ 38 w 84"/>
                <a:gd name="T13" fmla="*/ 30 h 186"/>
                <a:gd name="T14" fmla="*/ 34 w 84"/>
                <a:gd name="T15" fmla="*/ 32 h 186"/>
                <a:gd name="T16" fmla="*/ 2 w 84"/>
                <a:gd name="T17" fmla="*/ 116 h 186"/>
                <a:gd name="T18" fmla="*/ 0 w 84"/>
                <a:gd name="T19" fmla="*/ 148 h 186"/>
                <a:gd name="T20" fmla="*/ 2 w 84"/>
                <a:gd name="T21" fmla="*/ 148 h 186"/>
                <a:gd name="T22" fmla="*/ 6 w 84"/>
                <a:gd name="T23" fmla="*/ 150 h 186"/>
                <a:gd name="T24" fmla="*/ 4 w 84"/>
                <a:gd name="T25" fmla="*/ 158 h 186"/>
                <a:gd name="T26" fmla="*/ 4 w 84"/>
                <a:gd name="T27" fmla="*/ 168 h 186"/>
                <a:gd name="T28" fmla="*/ 6 w 84"/>
                <a:gd name="T29" fmla="*/ 176 h 186"/>
                <a:gd name="T30" fmla="*/ 14 w 84"/>
                <a:gd name="T31" fmla="*/ 178 h 186"/>
                <a:gd name="T32" fmla="*/ 24 w 84"/>
                <a:gd name="T33" fmla="*/ 180 h 186"/>
                <a:gd name="T34" fmla="*/ 28 w 84"/>
                <a:gd name="T35" fmla="*/ 184 h 186"/>
                <a:gd name="T36" fmla="*/ 40 w 84"/>
                <a:gd name="T37" fmla="*/ 186 h 186"/>
                <a:gd name="T38" fmla="*/ 44 w 84"/>
                <a:gd name="T39" fmla="*/ 184 h 186"/>
                <a:gd name="T40" fmla="*/ 48 w 84"/>
                <a:gd name="T41" fmla="*/ 180 h 186"/>
                <a:gd name="T42" fmla="*/ 48 w 84"/>
                <a:gd name="T43" fmla="*/ 174 h 186"/>
                <a:gd name="T44" fmla="*/ 44 w 84"/>
                <a:gd name="T45" fmla="*/ 170 h 186"/>
                <a:gd name="T46" fmla="*/ 40 w 84"/>
                <a:gd name="T47" fmla="*/ 170 h 186"/>
                <a:gd name="T48" fmla="*/ 30 w 84"/>
                <a:gd name="T49" fmla="*/ 154 h 186"/>
                <a:gd name="T50" fmla="*/ 26 w 84"/>
                <a:gd name="T51" fmla="*/ 128 h 186"/>
                <a:gd name="T52" fmla="*/ 34 w 84"/>
                <a:gd name="T53" fmla="*/ 100 h 186"/>
                <a:gd name="T54" fmla="*/ 32 w 84"/>
                <a:gd name="T55" fmla="*/ 96 h 186"/>
                <a:gd name="T56" fmla="*/ 34 w 84"/>
                <a:gd name="T57" fmla="*/ 86 h 186"/>
                <a:gd name="T58" fmla="*/ 40 w 84"/>
                <a:gd name="T59" fmla="*/ 76 h 186"/>
                <a:gd name="T60" fmla="*/ 56 w 84"/>
                <a:gd name="T61" fmla="*/ 50 h 186"/>
                <a:gd name="T62" fmla="*/ 84 w 84"/>
                <a:gd name="T63" fmla="*/ 22 h 18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4"/>
                <a:gd name="T97" fmla="*/ 0 h 186"/>
                <a:gd name="T98" fmla="*/ 84 w 84"/>
                <a:gd name="T99" fmla="*/ 186 h 18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4" h="186">
                  <a:moveTo>
                    <a:pt x="76" y="8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64" y="8"/>
                  </a:lnTo>
                  <a:lnTo>
                    <a:pt x="56" y="16"/>
                  </a:lnTo>
                  <a:lnTo>
                    <a:pt x="50" y="22"/>
                  </a:lnTo>
                  <a:lnTo>
                    <a:pt x="44" y="28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8" y="88"/>
                  </a:lnTo>
                  <a:lnTo>
                    <a:pt x="2" y="116"/>
                  </a:lnTo>
                  <a:lnTo>
                    <a:pt x="2" y="124"/>
                  </a:lnTo>
                  <a:lnTo>
                    <a:pt x="0" y="148"/>
                  </a:lnTo>
                  <a:lnTo>
                    <a:pt x="2" y="148"/>
                  </a:lnTo>
                  <a:lnTo>
                    <a:pt x="4" y="148"/>
                  </a:lnTo>
                  <a:lnTo>
                    <a:pt x="6" y="150"/>
                  </a:lnTo>
                  <a:lnTo>
                    <a:pt x="6" y="154"/>
                  </a:lnTo>
                  <a:lnTo>
                    <a:pt x="4" y="158"/>
                  </a:lnTo>
                  <a:lnTo>
                    <a:pt x="4" y="162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6" y="176"/>
                  </a:lnTo>
                  <a:lnTo>
                    <a:pt x="8" y="178"/>
                  </a:lnTo>
                  <a:lnTo>
                    <a:pt x="14" y="178"/>
                  </a:lnTo>
                  <a:lnTo>
                    <a:pt x="20" y="178"/>
                  </a:lnTo>
                  <a:lnTo>
                    <a:pt x="24" y="180"/>
                  </a:lnTo>
                  <a:lnTo>
                    <a:pt x="26" y="182"/>
                  </a:lnTo>
                  <a:lnTo>
                    <a:pt x="28" y="184"/>
                  </a:lnTo>
                  <a:lnTo>
                    <a:pt x="40" y="186"/>
                  </a:lnTo>
                  <a:lnTo>
                    <a:pt x="42" y="186"/>
                  </a:lnTo>
                  <a:lnTo>
                    <a:pt x="44" y="184"/>
                  </a:lnTo>
                  <a:lnTo>
                    <a:pt x="46" y="184"/>
                  </a:lnTo>
                  <a:lnTo>
                    <a:pt x="48" y="180"/>
                  </a:lnTo>
                  <a:lnTo>
                    <a:pt x="50" y="178"/>
                  </a:lnTo>
                  <a:lnTo>
                    <a:pt x="48" y="174"/>
                  </a:lnTo>
                  <a:lnTo>
                    <a:pt x="46" y="172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26" y="142"/>
                  </a:lnTo>
                  <a:lnTo>
                    <a:pt x="26" y="128"/>
                  </a:lnTo>
                  <a:lnTo>
                    <a:pt x="26" y="11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4" y="86"/>
                  </a:lnTo>
                  <a:lnTo>
                    <a:pt x="36" y="82"/>
                  </a:lnTo>
                  <a:lnTo>
                    <a:pt x="40" y="76"/>
                  </a:lnTo>
                  <a:lnTo>
                    <a:pt x="48" y="66"/>
                  </a:lnTo>
                  <a:lnTo>
                    <a:pt x="56" y="50"/>
                  </a:lnTo>
                  <a:lnTo>
                    <a:pt x="66" y="36"/>
                  </a:lnTo>
                  <a:lnTo>
                    <a:pt x="84" y="22"/>
                  </a:lnTo>
                  <a:lnTo>
                    <a:pt x="76" y="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Freeform 191">
              <a:extLst>
                <a:ext uri="{FF2B5EF4-FFF2-40B4-BE49-F238E27FC236}">
                  <a16:creationId xmlns="" xmlns:a16="http://schemas.microsoft.com/office/drawing/2014/main" id="{D7FFD359-DD7B-43D2-AAA3-414298F1E658}"/>
                </a:ext>
              </a:extLst>
            </p:cNvPr>
            <p:cNvSpPr>
              <a:spLocks/>
            </p:cNvSpPr>
            <p:nvPr/>
          </p:nvSpPr>
          <p:spPr bwMode="gray">
            <a:xfrm>
              <a:off x="1421" y="1478"/>
              <a:ext cx="110" cy="70"/>
            </a:xfrm>
            <a:custGeom>
              <a:avLst/>
              <a:gdLst>
                <a:gd name="T0" fmla="*/ 26 w 110"/>
                <a:gd name="T1" fmla="*/ 10 h 70"/>
                <a:gd name="T2" fmla="*/ 26 w 110"/>
                <a:gd name="T3" fmla="*/ 10 h 70"/>
                <a:gd name="T4" fmla="*/ 26 w 110"/>
                <a:gd name="T5" fmla="*/ 12 h 70"/>
                <a:gd name="T6" fmla="*/ 24 w 110"/>
                <a:gd name="T7" fmla="*/ 16 h 70"/>
                <a:gd name="T8" fmla="*/ 22 w 110"/>
                <a:gd name="T9" fmla="*/ 18 h 70"/>
                <a:gd name="T10" fmla="*/ 20 w 110"/>
                <a:gd name="T11" fmla="*/ 20 h 70"/>
                <a:gd name="T12" fmla="*/ 14 w 110"/>
                <a:gd name="T13" fmla="*/ 22 h 70"/>
                <a:gd name="T14" fmla="*/ 10 w 110"/>
                <a:gd name="T15" fmla="*/ 24 h 70"/>
                <a:gd name="T16" fmla="*/ 4 w 110"/>
                <a:gd name="T17" fmla="*/ 24 h 70"/>
                <a:gd name="T18" fmla="*/ 2 w 110"/>
                <a:gd name="T19" fmla="*/ 28 h 70"/>
                <a:gd name="T20" fmla="*/ 0 w 110"/>
                <a:gd name="T21" fmla="*/ 30 h 70"/>
                <a:gd name="T22" fmla="*/ 0 w 110"/>
                <a:gd name="T23" fmla="*/ 32 h 70"/>
                <a:gd name="T24" fmla="*/ 2 w 110"/>
                <a:gd name="T25" fmla="*/ 34 h 70"/>
                <a:gd name="T26" fmla="*/ 8 w 110"/>
                <a:gd name="T27" fmla="*/ 38 h 70"/>
                <a:gd name="T28" fmla="*/ 22 w 110"/>
                <a:gd name="T29" fmla="*/ 42 h 70"/>
                <a:gd name="T30" fmla="*/ 34 w 110"/>
                <a:gd name="T31" fmla="*/ 44 h 70"/>
                <a:gd name="T32" fmla="*/ 46 w 110"/>
                <a:gd name="T33" fmla="*/ 44 h 70"/>
                <a:gd name="T34" fmla="*/ 50 w 110"/>
                <a:gd name="T35" fmla="*/ 44 h 70"/>
                <a:gd name="T36" fmla="*/ 68 w 110"/>
                <a:gd name="T37" fmla="*/ 70 h 70"/>
                <a:gd name="T38" fmla="*/ 86 w 110"/>
                <a:gd name="T39" fmla="*/ 56 h 70"/>
                <a:gd name="T40" fmla="*/ 88 w 110"/>
                <a:gd name="T41" fmla="*/ 44 h 70"/>
                <a:gd name="T42" fmla="*/ 88 w 110"/>
                <a:gd name="T43" fmla="*/ 44 h 70"/>
                <a:gd name="T44" fmla="*/ 92 w 110"/>
                <a:gd name="T45" fmla="*/ 42 h 70"/>
                <a:gd name="T46" fmla="*/ 96 w 110"/>
                <a:gd name="T47" fmla="*/ 40 h 70"/>
                <a:gd name="T48" fmla="*/ 100 w 110"/>
                <a:gd name="T49" fmla="*/ 36 h 70"/>
                <a:gd name="T50" fmla="*/ 104 w 110"/>
                <a:gd name="T51" fmla="*/ 32 h 70"/>
                <a:gd name="T52" fmla="*/ 108 w 110"/>
                <a:gd name="T53" fmla="*/ 28 h 70"/>
                <a:gd name="T54" fmla="*/ 110 w 110"/>
                <a:gd name="T55" fmla="*/ 22 h 70"/>
                <a:gd name="T56" fmla="*/ 110 w 110"/>
                <a:gd name="T57" fmla="*/ 18 h 70"/>
                <a:gd name="T58" fmla="*/ 110 w 110"/>
                <a:gd name="T59" fmla="*/ 16 h 70"/>
                <a:gd name="T60" fmla="*/ 108 w 110"/>
                <a:gd name="T61" fmla="*/ 16 h 70"/>
                <a:gd name="T62" fmla="*/ 106 w 110"/>
                <a:gd name="T63" fmla="*/ 16 h 70"/>
                <a:gd name="T64" fmla="*/ 104 w 110"/>
                <a:gd name="T65" fmla="*/ 18 h 70"/>
                <a:gd name="T66" fmla="*/ 102 w 110"/>
                <a:gd name="T67" fmla="*/ 18 h 70"/>
                <a:gd name="T68" fmla="*/ 100 w 110"/>
                <a:gd name="T69" fmla="*/ 20 h 70"/>
                <a:gd name="T70" fmla="*/ 98 w 110"/>
                <a:gd name="T71" fmla="*/ 22 h 70"/>
                <a:gd name="T72" fmla="*/ 98 w 110"/>
                <a:gd name="T73" fmla="*/ 22 h 70"/>
                <a:gd name="T74" fmla="*/ 80 w 110"/>
                <a:gd name="T75" fmla="*/ 32 h 70"/>
                <a:gd name="T76" fmla="*/ 62 w 110"/>
                <a:gd name="T77" fmla="*/ 30 h 70"/>
                <a:gd name="T78" fmla="*/ 60 w 110"/>
                <a:gd name="T79" fmla="*/ 28 h 70"/>
                <a:gd name="T80" fmla="*/ 58 w 110"/>
                <a:gd name="T81" fmla="*/ 28 h 70"/>
                <a:gd name="T82" fmla="*/ 56 w 110"/>
                <a:gd name="T83" fmla="*/ 24 h 70"/>
                <a:gd name="T84" fmla="*/ 56 w 110"/>
                <a:gd name="T85" fmla="*/ 22 h 70"/>
                <a:gd name="T86" fmla="*/ 56 w 110"/>
                <a:gd name="T87" fmla="*/ 18 h 70"/>
                <a:gd name="T88" fmla="*/ 58 w 110"/>
                <a:gd name="T89" fmla="*/ 14 h 70"/>
                <a:gd name="T90" fmla="*/ 62 w 110"/>
                <a:gd name="T91" fmla="*/ 10 h 70"/>
                <a:gd name="T92" fmla="*/ 64 w 110"/>
                <a:gd name="T93" fmla="*/ 6 h 70"/>
                <a:gd name="T94" fmla="*/ 66 w 110"/>
                <a:gd name="T95" fmla="*/ 4 h 70"/>
                <a:gd name="T96" fmla="*/ 66 w 110"/>
                <a:gd name="T97" fmla="*/ 4 h 70"/>
                <a:gd name="T98" fmla="*/ 62 w 110"/>
                <a:gd name="T99" fmla="*/ 2 h 70"/>
                <a:gd name="T100" fmla="*/ 54 w 110"/>
                <a:gd name="T101" fmla="*/ 2 h 70"/>
                <a:gd name="T102" fmla="*/ 44 w 110"/>
                <a:gd name="T103" fmla="*/ 0 h 70"/>
                <a:gd name="T104" fmla="*/ 34 w 110"/>
                <a:gd name="T105" fmla="*/ 4 h 70"/>
                <a:gd name="T106" fmla="*/ 26 w 110"/>
                <a:gd name="T107" fmla="*/ 10 h 7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0"/>
                <a:gd name="T163" fmla="*/ 0 h 70"/>
                <a:gd name="T164" fmla="*/ 110 w 110"/>
                <a:gd name="T165" fmla="*/ 70 h 7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0" h="70">
                  <a:moveTo>
                    <a:pt x="26" y="10"/>
                  </a:moveTo>
                  <a:lnTo>
                    <a:pt x="26" y="10"/>
                  </a:lnTo>
                  <a:lnTo>
                    <a:pt x="26" y="12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8" y="38"/>
                  </a:lnTo>
                  <a:lnTo>
                    <a:pt x="22" y="42"/>
                  </a:lnTo>
                  <a:lnTo>
                    <a:pt x="34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68" y="70"/>
                  </a:lnTo>
                  <a:lnTo>
                    <a:pt x="86" y="56"/>
                  </a:lnTo>
                  <a:lnTo>
                    <a:pt x="88" y="44"/>
                  </a:lnTo>
                  <a:lnTo>
                    <a:pt x="92" y="42"/>
                  </a:lnTo>
                  <a:lnTo>
                    <a:pt x="96" y="40"/>
                  </a:lnTo>
                  <a:lnTo>
                    <a:pt x="100" y="36"/>
                  </a:lnTo>
                  <a:lnTo>
                    <a:pt x="104" y="32"/>
                  </a:lnTo>
                  <a:lnTo>
                    <a:pt x="108" y="2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6" y="16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80" y="32"/>
                  </a:lnTo>
                  <a:lnTo>
                    <a:pt x="62" y="30"/>
                  </a:lnTo>
                  <a:lnTo>
                    <a:pt x="60" y="28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8" y="14"/>
                  </a:lnTo>
                  <a:lnTo>
                    <a:pt x="62" y="10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2" y="2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6" y="1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Freeform 192">
              <a:extLst>
                <a:ext uri="{FF2B5EF4-FFF2-40B4-BE49-F238E27FC236}">
                  <a16:creationId xmlns="" xmlns:a16="http://schemas.microsoft.com/office/drawing/2014/main" id="{AABAA053-ABA9-4D60-804B-D5EFEDC5F059}"/>
                </a:ext>
              </a:extLst>
            </p:cNvPr>
            <p:cNvSpPr>
              <a:spLocks/>
            </p:cNvSpPr>
            <p:nvPr/>
          </p:nvSpPr>
          <p:spPr bwMode="gray">
            <a:xfrm>
              <a:off x="1051" y="1494"/>
              <a:ext cx="110" cy="220"/>
            </a:xfrm>
            <a:custGeom>
              <a:avLst/>
              <a:gdLst>
                <a:gd name="T0" fmla="*/ 44 w 110"/>
                <a:gd name="T1" fmla="*/ 20 h 220"/>
                <a:gd name="T2" fmla="*/ 40 w 110"/>
                <a:gd name="T3" fmla="*/ 20 h 220"/>
                <a:gd name="T4" fmla="*/ 36 w 110"/>
                <a:gd name="T5" fmla="*/ 20 h 220"/>
                <a:gd name="T6" fmla="*/ 34 w 110"/>
                <a:gd name="T7" fmla="*/ 26 h 220"/>
                <a:gd name="T8" fmla="*/ 32 w 110"/>
                <a:gd name="T9" fmla="*/ 32 h 220"/>
                <a:gd name="T10" fmla="*/ 28 w 110"/>
                <a:gd name="T11" fmla="*/ 34 h 220"/>
                <a:gd name="T12" fmla="*/ 24 w 110"/>
                <a:gd name="T13" fmla="*/ 34 h 220"/>
                <a:gd name="T14" fmla="*/ 24 w 110"/>
                <a:gd name="T15" fmla="*/ 34 h 220"/>
                <a:gd name="T16" fmla="*/ 20 w 110"/>
                <a:gd name="T17" fmla="*/ 26 h 220"/>
                <a:gd name="T18" fmla="*/ 12 w 110"/>
                <a:gd name="T19" fmla="*/ 18 h 220"/>
                <a:gd name="T20" fmla="*/ 2 w 110"/>
                <a:gd name="T21" fmla="*/ 16 h 220"/>
                <a:gd name="T22" fmla="*/ 0 w 110"/>
                <a:gd name="T23" fmla="*/ 60 h 220"/>
                <a:gd name="T24" fmla="*/ 4 w 110"/>
                <a:gd name="T25" fmla="*/ 72 h 220"/>
                <a:gd name="T26" fmla="*/ 14 w 110"/>
                <a:gd name="T27" fmla="*/ 94 h 220"/>
                <a:gd name="T28" fmla="*/ 42 w 110"/>
                <a:gd name="T29" fmla="*/ 106 h 220"/>
                <a:gd name="T30" fmla="*/ 58 w 110"/>
                <a:gd name="T31" fmla="*/ 94 h 220"/>
                <a:gd name="T32" fmla="*/ 60 w 110"/>
                <a:gd name="T33" fmla="*/ 96 h 220"/>
                <a:gd name="T34" fmla="*/ 66 w 110"/>
                <a:gd name="T35" fmla="*/ 100 h 220"/>
                <a:gd name="T36" fmla="*/ 68 w 110"/>
                <a:gd name="T37" fmla="*/ 106 h 220"/>
                <a:gd name="T38" fmla="*/ 62 w 110"/>
                <a:gd name="T39" fmla="*/ 114 h 220"/>
                <a:gd name="T40" fmla="*/ 46 w 110"/>
                <a:gd name="T41" fmla="*/ 126 h 220"/>
                <a:gd name="T42" fmla="*/ 38 w 110"/>
                <a:gd name="T43" fmla="*/ 130 h 220"/>
                <a:gd name="T44" fmla="*/ 36 w 110"/>
                <a:gd name="T45" fmla="*/ 144 h 220"/>
                <a:gd name="T46" fmla="*/ 36 w 110"/>
                <a:gd name="T47" fmla="*/ 166 h 220"/>
                <a:gd name="T48" fmla="*/ 38 w 110"/>
                <a:gd name="T49" fmla="*/ 170 h 220"/>
                <a:gd name="T50" fmla="*/ 42 w 110"/>
                <a:gd name="T51" fmla="*/ 182 h 220"/>
                <a:gd name="T52" fmla="*/ 48 w 110"/>
                <a:gd name="T53" fmla="*/ 192 h 220"/>
                <a:gd name="T54" fmla="*/ 56 w 110"/>
                <a:gd name="T55" fmla="*/ 202 h 220"/>
                <a:gd name="T56" fmla="*/ 62 w 110"/>
                <a:gd name="T57" fmla="*/ 212 h 220"/>
                <a:gd name="T58" fmla="*/ 66 w 110"/>
                <a:gd name="T59" fmla="*/ 220 h 220"/>
                <a:gd name="T60" fmla="*/ 74 w 110"/>
                <a:gd name="T61" fmla="*/ 212 h 220"/>
                <a:gd name="T62" fmla="*/ 90 w 110"/>
                <a:gd name="T63" fmla="*/ 154 h 220"/>
                <a:gd name="T64" fmla="*/ 104 w 110"/>
                <a:gd name="T65" fmla="*/ 98 h 220"/>
                <a:gd name="T66" fmla="*/ 108 w 110"/>
                <a:gd name="T67" fmla="*/ 88 h 220"/>
                <a:gd name="T68" fmla="*/ 108 w 110"/>
                <a:gd name="T69" fmla="*/ 66 h 220"/>
                <a:gd name="T70" fmla="*/ 102 w 110"/>
                <a:gd name="T71" fmla="*/ 22 h 220"/>
                <a:gd name="T72" fmla="*/ 70 w 110"/>
                <a:gd name="T73" fmla="*/ 2 h 220"/>
                <a:gd name="T74" fmla="*/ 64 w 110"/>
                <a:gd name="T75" fmla="*/ 4 h 220"/>
                <a:gd name="T76" fmla="*/ 58 w 110"/>
                <a:gd name="T77" fmla="*/ 8 h 220"/>
                <a:gd name="T78" fmla="*/ 58 w 110"/>
                <a:gd name="T79" fmla="*/ 14 h 220"/>
                <a:gd name="T80" fmla="*/ 56 w 110"/>
                <a:gd name="T81" fmla="*/ 24 h 220"/>
                <a:gd name="T82" fmla="*/ 54 w 110"/>
                <a:gd name="T83" fmla="*/ 30 h 220"/>
                <a:gd name="T84" fmla="*/ 44 w 110"/>
                <a:gd name="T85" fmla="*/ 22 h 2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220"/>
                <a:gd name="T131" fmla="*/ 110 w 110"/>
                <a:gd name="T132" fmla="*/ 220 h 22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220">
                  <a:moveTo>
                    <a:pt x="44" y="22"/>
                  </a:moveTo>
                  <a:lnTo>
                    <a:pt x="44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4"/>
                  </a:lnTo>
                  <a:lnTo>
                    <a:pt x="14" y="94"/>
                  </a:lnTo>
                  <a:lnTo>
                    <a:pt x="28" y="114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60" y="96"/>
                  </a:lnTo>
                  <a:lnTo>
                    <a:pt x="64" y="98"/>
                  </a:lnTo>
                  <a:lnTo>
                    <a:pt x="66" y="100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10"/>
                  </a:lnTo>
                  <a:lnTo>
                    <a:pt x="62" y="114"/>
                  </a:lnTo>
                  <a:lnTo>
                    <a:pt x="54" y="122"/>
                  </a:lnTo>
                  <a:lnTo>
                    <a:pt x="46" y="126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46" y="152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0" y="176"/>
                  </a:lnTo>
                  <a:lnTo>
                    <a:pt x="42" y="182"/>
                  </a:lnTo>
                  <a:lnTo>
                    <a:pt x="44" y="188"/>
                  </a:lnTo>
                  <a:lnTo>
                    <a:pt x="48" y="192"/>
                  </a:lnTo>
                  <a:lnTo>
                    <a:pt x="52" y="196"/>
                  </a:lnTo>
                  <a:lnTo>
                    <a:pt x="56" y="202"/>
                  </a:lnTo>
                  <a:lnTo>
                    <a:pt x="58" y="208"/>
                  </a:lnTo>
                  <a:lnTo>
                    <a:pt x="62" y="212"/>
                  </a:lnTo>
                  <a:lnTo>
                    <a:pt x="64" y="216"/>
                  </a:lnTo>
                  <a:lnTo>
                    <a:pt x="66" y="220"/>
                  </a:lnTo>
                  <a:lnTo>
                    <a:pt x="74" y="212"/>
                  </a:lnTo>
                  <a:lnTo>
                    <a:pt x="84" y="172"/>
                  </a:lnTo>
                  <a:lnTo>
                    <a:pt x="90" y="154"/>
                  </a:lnTo>
                  <a:lnTo>
                    <a:pt x="94" y="132"/>
                  </a:lnTo>
                  <a:lnTo>
                    <a:pt x="104" y="98"/>
                  </a:lnTo>
                  <a:lnTo>
                    <a:pt x="106" y="96"/>
                  </a:lnTo>
                  <a:lnTo>
                    <a:pt x="108" y="88"/>
                  </a:lnTo>
                  <a:lnTo>
                    <a:pt x="110" y="76"/>
                  </a:lnTo>
                  <a:lnTo>
                    <a:pt x="108" y="66"/>
                  </a:lnTo>
                  <a:lnTo>
                    <a:pt x="98" y="46"/>
                  </a:lnTo>
                  <a:lnTo>
                    <a:pt x="102" y="2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4" y="30"/>
                  </a:lnTo>
                  <a:lnTo>
                    <a:pt x="44" y="2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Freeform 193">
              <a:extLst>
                <a:ext uri="{FF2B5EF4-FFF2-40B4-BE49-F238E27FC236}">
                  <a16:creationId xmlns="" xmlns:a16="http://schemas.microsoft.com/office/drawing/2014/main" id="{E3404E63-9EB2-43B2-9650-6A61D3DF72BB}"/>
                </a:ext>
              </a:extLst>
            </p:cNvPr>
            <p:cNvSpPr>
              <a:spLocks/>
            </p:cNvSpPr>
            <p:nvPr/>
          </p:nvSpPr>
          <p:spPr bwMode="gray">
            <a:xfrm>
              <a:off x="1139" y="1454"/>
              <a:ext cx="122" cy="94"/>
            </a:xfrm>
            <a:custGeom>
              <a:avLst/>
              <a:gdLst>
                <a:gd name="T0" fmla="*/ 22 w 122"/>
                <a:gd name="T1" fmla="*/ 0 h 94"/>
                <a:gd name="T2" fmla="*/ 14 w 122"/>
                <a:gd name="T3" fmla="*/ 20 h 94"/>
                <a:gd name="T4" fmla="*/ 0 w 122"/>
                <a:gd name="T5" fmla="*/ 32 h 94"/>
                <a:gd name="T6" fmla="*/ 0 w 122"/>
                <a:gd name="T7" fmla="*/ 32 h 94"/>
                <a:gd name="T8" fmla="*/ 2 w 122"/>
                <a:gd name="T9" fmla="*/ 36 h 94"/>
                <a:gd name="T10" fmla="*/ 4 w 122"/>
                <a:gd name="T11" fmla="*/ 40 h 94"/>
                <a:gd name="T12" fmla="*/ 6 w 122"/>
                <a:gd name="T13" fmla="*/ 46 h 94"/>
                <a:gd name="T14" fmla="*/ 10 w 122"/>
                <a:gd name="T15" fmla="*/ 50 h 94"/>
                <a:gd name="T16" fmla="*/ 12 w 122"/>
                <a:gd name="T17" fmla="*/ 52 h 94"/>
                <a:gd name="T18" fmla="*/ 14 w 122"/>
                <a:gd name="T19" fmla="*/ 54 h 94"/>
                <a:gd name="T20" fmla="*/ 18 w 122"/>
                <a:gd name="T21" fmla="*/ 54 h 94"/>
                <a:gd name="T22" fmla="*/ 22 w 122"/>
                <a:gd name="T23" fmla="*/ 56 h 94"/>
                <a:gd name="T24" fmla="*/ 26 w 122"/>
                <a:gd name="T25" fmla="*/ 56 h 94"/>
                <a:gd name="T26" fmla="*/ 28 w 122"/>
                <a:gd name="T27" fmla="*/ 56 h 94"/>
                <a:gd name="T28" fmla="*/ 30 w 122"/>
                <a:gd name="T29" fmla="*/ 58 h 94"/>
                <a:gd name="T30" fmla="*/ 32 w 122"/>
                <a:gd name="T31" fmla="*/ 60 h 94"/>
                <a:gd name="T32" fmla="*/ 30 w 122"/>
                <a:gd name="T33" fmla="*/ 62 h 94"/>
                <a:gd name="T34" fmla="*/ 28 w 122"/>
                <a:gd name="T35" fmla="*/ 66 h 94"/>
                <a:gd name="T36" fmla="*/ 24 w 122"/>
                <a:gd name="T37" fmla="*/ 70 h 94"/>
                <a:gd name="T38" fmla="*/ 24 w 122"/>
                <a:gd name="T39" fmla="*/ 74 h 94"/>
                <a:gd name="T40" fmla="*/ 26 w 122"/>
                <a:gd name="T41" fmla="*/ 80 h 94"/>
                <a:gd name="T42" fmla="*/ 28 w 122"/>
                <a:gd name="T43" fmla="*/ 82 h 94"/>
                <a:gd name="T44" fmla="*/ 32 w 122"/>
                <a:gd name="T45" fmla="*/ 86 h 94"/>
                <a:gd name="T46" fmla="*/ 36 w 122"/>
                <a:gd name="T47" fmla="*/ 88 h 94"/>
                <a:gd name="T48" fmla="*/ 40 w 122"/>
                <a:gd name="T49" fmla="*/ 88 h 94"/>
                <a:gd name="T50" fmla="*/ 50 w 122"/>
                <a:gd name="T51" fmla="*/ 88 h 94"/>
                <a:gd name="T52" fmla="*/ 64 w 122"/>
                <a:gd name="T53" fmla="*/ 88 h 94"/>
                <a:gd name="T54" fmla="*/ 80 w 122"/>
                <a:gd name="T55" fmla="*/ 94 h 94"/>
                <a:gd name="T56" fmla="*/ 122 w 122"/>
                <a:gd name="T57" fmla="*/ 42 h 94"/>
                <a:gd name="T58" fmla="*/ 114 w 122"/>
                <a:gd name="T59" fmla="*/ 24 h 94"/>
                <a:gd name="T60" fmla="*/ 92 w 122"/>
                <a:gd name="T61" fmla="*/ 20 h 94"/>
                <a:gd name="T62" fmla="*/ 56 w 122"/>
                <a:gd name="T63" fmla="*/ 0 h 94"/>
                <a:gd name="T64" fmla="*/ 54 w 122"/>
                <a:gd name="T65" fmla="*/ 12 h 94"/>
                <a:gd name="T66" fmla="*/ 40 w 122"/>
                <a:gd name="T67" fmla="*/ 10 h 94"/>
                <a:gd name="T68" fmla="*/ 22 w 122"/>
                <a:gd name="T69" fmla="*/ 0 h 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2"/>
                <a:gd name="T106" fmla="*/ 0 h 94"/>
                <a:gd name="T107" fmla="*/ 122 w 122"/>
                <a:gd name="T108" fmla="*/ 94 h 9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2" h="94">
                  <a:moveTo>
                    <a:pt x="22" y="0"/>
                  </a:moveTo>
                  <a:lnTo>
                    <a:pt x="14" y="2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2" y="60"/>
                  </a:lnTo>
                  <a:lnTo>
                    <a:pt x="30" y="62"/>
                  </a:lnTo>
                  <a:lnTo>
                    <a:pt x="28" y="66"/>
                  </a:lnTo>
                  <a:lnTo>
                    <a:pt x="24" y="70"/>
                  </a:lnTo>
                  <a:lnTo>
                    <a:pt x="24" y="74"/>
                  </a:lnTo>
                  <a:lnTo>
                    <a:pt x="26" y="80"/>
                  </a:lnTo>
                  <a:lnTo>
                    <a:pt x="28" y="82"/>
                  </a:lnTo>
                  <a:lnTo>
                    <a:pt x="32" y="86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50" y="88"/>
                  </a:lnTo>
                  <a:lnTo>
                    <a:pt x="64" y="88"/>
                  </a:lnTo>
                  <a:lnTo>
                    <a:pt x="80" y="94"/>
                  </a:lnTo>
                  <a:lnTo>
                    <a:pt x="122" y="42"/>
                  </a:lnTo>
                  <a:lnTo>
                    <a:pt x="114" y="24"/>
                  </a:lnTo>
                  <a:lnTo>
                    <a:pt x="92" y="20"/>
                  </a:lnTo>
                  <a:lnTo>
                    <a:pt x="56" y="0"/>
                  </a:lnTo>
                  <a:lnTo>
                    <a:pt x="54" y="12"/>
                  </a:lnTo>
                  <a:lnTo>
                    <a:pt x="40" y="10"/>
                  </a:lnTo>
                  <a:lnTo>
                    <a:pt x="22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Freeform 194">
              <a:extLst>
                <a:ext uri="{FF2B5EF4-FFF2-40B4-BE49-F238E27FC236}">
                  <a16:creationId xmlns="" xmlns:a16="http://schemas.microsoft.com/office/drawing/2014/main" id="{7A189C20-A928-4EAC-9792-AE4DB1EDE680}"/>
                </a:ext>
              </a:extLst>
            </p:cNvPr>
            <p:cNvSpPr>
              <a:spLocks/>
            </p:cNvSpPr>
            <p:nvPr/>
          </p:nvSpPr>
          <p:spPr bwMode="gray">
            <a:xfrm>
              <a:off x="1167" y="1618"/>
              <a:ext cx="46" cy="46"/>
            </a:xfrm>
            <a:custGeom>
              <a:avLst/>
              <a:gdLst>
                <a:gd name="T0" fmla="*/ 28 w 46"/>
                <a:gd name="T1" fmla="*/ 8 h 46"/>
                <a:gd name="T2" fmla="*/ 28 w 46"/>
                <a:gd name="T3" fmla="*/ 6 h 46"/>
                <a:gd name="T4" fmla="*/ 26 w 46"/>
                <a:gd name="T5" fmla="*/ 4 h 46"/>
                <a:gd name="T6" fmla="*/ 22 w 46"/>
                <a:gd name="T7" fmla="*/ 2 h 46"/>
                <a:gd name="T8" fmla="*/ 20 w 46"/>
                <a:gd name="T9" fmla="*/ 0 h 46"/>
                <a:gd name="T10" fmla="*/ 16 w 46"/>
                <a:gd name="T11" fmla="*/ 0 h 46"/>
                <a:gd name="T12" fmla="*/ 12 w 46"/>
                <a:gd name="T13" fmla="*/ 0 h 46"/>
                <a:gd name="T14" fmla="*/ 10 w 46"/>
                <a:gd name="T15" fmla="*/ 0 h 46"/>
                <a:gd name="T16" fmla="*/ 8 w 46"/>
                <a:gd name="T17" fmla="*/ 4 h 46"/>
                <a:gd name="T18" fmla="*/ 4 w 46"/>
                <a:gd name="T19" fmla="*/ 8 h 46"/>
                <a:gd name="T20" fmla="*/ 2 w 46"/>
                <a:gd name="T21" fmla="*/ 12 h 46"/>
                <a:gd name="T22" fmla="*/ 2 w 46"/>
                <a:gd name="T23" fmla="*/ 16 h 46"/>
                <a:gd name="T24" fmla="*/ 0 w 46"/>
                <a:gd name="T25" fmla="*/ 20 h 46"/>
                <a:gd name="T26" fmla="*/ 2 w 46"/>
                <a:gd name="T27" fmla="*/ 24 h 46"/>
                <a:gd name="T28" fmla="*/ 4 w 46"/>
                <a:gd name="T29" fmla="*/ 26 h 46"/>
                <a:gd name="T30" fmla="*/ 8 w 46"/>
                <a:gd name="T31" fmla="*/ 30 h 46"/>
                <a:gd name="T32" fmla="*/ 12 w 46"/>
                <a:gd name="T33" fmla="*/ 34 h 46"/>
                <a:gd name="T34" fmla="*/ 16 w 46"/>
                <a:gd name="T35" fmla="*/ 36 h 46"/>
                <a:gd name="T36" fmla="*/ 20 w 46"/>
                <a:gd name="T37" fmla="*/ 40 h 46"/>
                <a:gd name="T38" fmla="*/ 24 w 46"/>
                <a:gd name="T39" fmla="*/ 42 h 46"/>
                <a:gd name="T40" fmla="*/ 28 w 46"/>
                <a:gd name="T41" fmla="*/ 44 h 46"/>
                <a:gd name="T42" fmla="*/ 28 w 46"/>
                <a:gd name="T43" fmla="*/ 46 h 46"/>
                <a:gd name="T44" fmla="*/ 28 w 46"/>
                <a:gd name="T45" fmla="*/ 44 h 46"/>
                <a:gd name="T46" fmla="*/ 32 w 46"/>
                <a:gd name="T47" fmla="*/ 44 h 46"/>
                <a:gd name="T48" fmla="*/ 36 w 46"/>
                <a:gd name="T49" fmla="*/ 40 h 46"/>
                <a:gd name="T50" fmla="*/ 40 w 46"/>
                <a:gd name="T51" fmla="*/ 38 h 46"/>
                <a:gd name="T52" fmla="*/ 42 w 46"/>
                <a:gd name="T53" fmla="*/ 34 h 46"/>
                <a:gd name="T54" fmla="*/ 46 w 46"/>
                <a:gd name="T55" fmla="*/ 32 h 46"/>
                <a:gd name="T56" fmla="*/ 46 w 46"/>
                <a:gd name="T57" fmla="*/ 28 h 46"/>
                <a:gd name="T58" fmla="*/ 46 w 46"/>
                <a:gd name="T59" fmla="*/ 24 h 46"/>
                <a:gd name="T60" fmla="*/ 42 w 46"/>
                <a:gd name="T61" fmla="*/ 20 h 46"/>
                <a:gd name="T62" fmla="*/ 38 w 46"/>
                <a:gd name="T63" fmla="*/ 16 h 46"/>
                <a:gd name="T64" fmla="*/ 34 w 46"/>
                <a:gd name="T65" fmla="*/ 12 h 46"/>
                <a:gd name="T66" fmla="*/ 32 w 46"/>
                <a:gd name="T67" fmla="*/ 10 h 46"/>
                <a:gd name="T68" fmla="*/ 28 w 46"/>
                <a:gd name="T69" fmla="*/ 8 h 46"/>
                <a:gd name="T70" fmla="*/ 28 w 46"/>
                <a:gd name="T71" fmla="*/ 8 h 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"/>
                <a:gd name="T109" fmla="*/ 0 h 46"/>
                <a:gd name="T110" fmla="*/ 46 w 46"/>
                <a:gd name="T111" fmla="*/ 46 h 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" h="46">
                  <a:moveTo>
                    <a:pt x="28" y="8"/>
                  </a:moveTo>
                  <a:lnTo>
                    <a:pt x="28" y="6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40"/>
                  </a:lnTo>
                  <a:lnTo>
                    <a:pt x="24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2" y="44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2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46" y="24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8" y="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Freeform 195">
              <a:extLst>
                <a:ext uri="{FF2B5EF4-FFF2-40B4-BE49-F238E27FC236}">
                  <a16:creationId xmlns="" xmlns:a16="http://schemas.microsoft.com/office/drawing/2014/main" id="{C0D2F096-3738-4AAF-AB9E-CE431A6355C2}"/>
                </a:ext>
              </a:extLst>
            </p:cNvPr>
            <p:cNvSpPr>
              <a:spLocks/>
            </p:cNvSpPr>
            <p:nvPr/>
          </p:nvSpPr>
          <p:spPr bwMode="gray">
            <a:xfrm>
              <a:off x="2641" y="2278"/>
              <a:ext cx="32" cy="164"/>
            </a:xfrm>
            <a:custGeom>
              <a:avLst/>
              <a:gdLst>
                <a:gd name="T0" fmla="*/ 26 w 32"/>
                <a:gd name="T1" fmla="*/ 8 h 164"/>
                <a:gd name="T2" fmla="*/ 26 w 32"/>
                <a:gd name="T3" fmla="*/ 6 h 164"/>
                <a:gd name="T4" fmla="*/ 24 w 32"/>
                <a:gd name="T5" fmla="*/ 6 h 164"/>
                <a:gd name="T6" fmla="*/ 22 w 32"/>
                <a:gd name="T7" fmla="*/ 2 h 164"/>
                <a:gd name="T8" fmla="*/ 20 w 32"/>
                <a:gd name="T9" fmla="*/ 2 h 164"/>
                <a:gd name="T10" fmla="*/ 18 w 32"/>
                <a:gd name="T11" fmla="*/ 0 h 164"/>
                <a:gd name="T12" fmla="*/ 16 w 32"/>
                <a:gd name="T13" fmla="*/ 2 h 164"/>
                <a:gd name="T14" fmla="*/ 14 w 32"/>
                <a:gd name="T15" fmla="*/ 6 h 164"/>
                <a:gd name="T16" fmla="*/ 12 w 32"/>
                <a:gd name="T17" fmla="*/ 10 h 164"/>
                <a:gd name="T18" fmla="*/ 10 w 32"/>
                <a:gd name="T19" fmla="*/ 14 h 164"/>
                <a:gd name="T20" fmla="*/ 8 w 32"/>
                <a:gd name="T21" fmla="*/ 18 h 164"/>
                <a:gd name="T22" fmla="*/ 8 w 32"/>
                <a:gd name="T23" fmla="*/ 22 h 164"/>
                <a:gd name="T24" fmla="*/ 8 w 32"/>
                <a:gd name="T25" fmla="*/ 22 h 164"/>
                <a:gd name="T26" fmla="*/ 2 w 32"/>
                <a:gd name="T27" fmla="*/ 42 h 164"/>
                <a:gd name="T28" fmla="*/ 2 w 32"/>
                <a:gd name="T29" fmla="*/ 44 h 164"/>
                <a:gd name="T30" fmla="*/ 2 w 32"/>
                <a:gd name="T31" fmla="*/ 46 h 164"/>
                <a:gd name="T32" fmla="*/ 4 w 32"/>
                <a:gd name="T33" fmla="*/ 52 h 164"/>
                <a:gd name="T34" fmla="*/ 4 w 32"/>
                <a:gd name="T35" fmla="*/ 56 h 164"/>
                <a:gd name="T36" fmla="*/ 6 w 32"/>
                <a:gd name="T37" fmla="*/ 60 h 164"/>
                <a:gd name="T38" fmla="*/ 6 w 32"/>
                <a:gd name="T39" fmla="*/ 66 h 164"/>
                <a:gd name="T40" fmla="*/ 8 w 32"/>
                <a:gd name="T41" fmla="*/ 82 h 164"/>
                <a:gd name="T42" fmla="*/ 6 w 32"/>
                <a:gd name="T43" fmla="*/ 100 h 164"/>
                <a:gd name="T44" fmla="*/ 6 w 32"/>
                <a:gd name="T45" fmla="*/ 118 h 164"/>
                <a:gd name="T46" fmla="*/ 6 w 32"/>
                <a:gd name="T47" fmla="*/ 132 h 164"/>
                <a:gd name="T48" fmla="*/ 6 w 32"/>
                <a:gd name="T49" fmla="*/ 140 h 164"/>
                <a:gd name="T50" fmla="*/ 6 w 32"/>
                <a:gd name="T51" fmla="*/ 142 h 164"/>
                <a:gd name="T52" fmla="*/ 4 w 32"/>
                <a:gd name="T53" fmla="*/ 146 h 164"/>
                <a:gd name="T54" fmla="*/ 2 w 32"/>
                <a:gd name="T55" fmla="*/ 150 h 164"/>
                <a:gd name="T56" fmla="*/ 0 w 32"/>
                <a:gd name="T57" fmla="*/ 156 h 164"/>
                <a:gd name="T58" fmla="*/ 0 w 32"/>
                <a:gd name="T59" fmla="*/ 158 h 164"/>
                <a:gd name="T60" fmla="*/ 0 w 32"/>
                <a:gd name="T61" fmla="*/ 160 h 164"/>
                <a:gd name="T62" fmla="*/ 8 w 32"/>
                <a:gd name="T63" fmla="*/ 164 h 164"/>
                <a:gd name="T64" fmla="*/ 12 w 32"/>
                <a:gd name="T65" fmla="*/ 152 h 164"/>
                <a:gd name="T66" fmla="*/ 22 w 32"/>
                <a:gd name="T67" fmla="*/ 162 h 164"/>
                <a:gd name="T68" fmla="*/ 22 w 32"/>
                <a:gd name="T69" fmla="*/ 160 h 164"/>
                <a:gd name="T70" fmla="*/ 22 w 32"/>
                <a:gd name="T71" fmla="*/ 158 h 164"/>
                <a:gd name="T72" fmla="*/ 22 w 32"/>
                <a:gd name="T73" fmla="*/ 152 h 164"/>
                <a:gd name="T74" fmla="*/ 22 w 32"/>
                <a:gd name="T75" fmla="*/ 146 h 164"/>
                <a:gd name="T76" fmla="*/ 20 w 32"/>
                <a:gd name="T77" fmla="*/ 140 h 164"/>
                <a:gd name="T78" fmla="*/ 16 w 32"/>
                <a:gd name="T79" fmla="*/ 130 h 164"/>
                <a:gd name="T80" fmla="*/ 16 w 32"/>
                <a:gd name="T81" fmla="*/ 118 h 164"/>
                <a:gd name="T82" fmla="*/ 24 w 32"/>
                <a:gd name="T83" fmla="*/ 106 h 164"/>
                <a:gd name="T84" fmla="*/ 28 w 32"/>
                <a:gd name="T85" fmla="*/ 102 h 164"/>
                <a:gd name="T86" fmla="*/ 32 w 32"/>
                <a:gd name="T87" fmla="*/ 96 h 164"/>
                <a:gd name="T88" fmla="*/ 32 w 32"/>
                <a:gd name="T89" fmla="*/ 92 h 164"/>
                <a:gd name="T90" fmla="*/ 32 w 32"/>
                <a:gd name="T91" fmla="*/ 88 h 164"/>
                <a:gd name="T92" fmla="*/ 30 w 32"/>
                <a:gd name="T93" fmla="*/ 84 h 164"/>
                <a:gd name="T94" fmla="*/ 30 w 32"/>
                <a:gd name="T95" fmla="*/ 80 h 164"/>
                <a:gd name="T96" fmla="*/ 30 w 32"/>
                <a:gd name="T97" fmla="*/ 74 h 164"/>
                <a:gd name="T98" fmla="*/ 28 w 32"/>
                <a:gd name="T99" fmla="*/ 62 h 164"/>
                <a:gd name="T100" fmla="*/ 26 w 32"/>
                <a:gd name="T101" fmla="*/ 50 h 164"/>
                <a:gd name="T102" fmla="*/ 24 w 32"/>
                <a:gd name="T103" fmla="*/ 40 h 164"/>
                <a:gd name="T104" fmla="*/ 24 w 32"/>
                <a:gd name="T105" fmla="*/ 36 h 164"/>
                <a:gd name="T106" fmla="*/ 24 w 32"/>
                <a:gd name="T107" fmla="*/ 36 h 164"/>
                <a:gd name="T108" fmla="*/ 22 w 32"/>
                <a:gd name="T109" fmla="*/ 32 h 164"/>
                <a:gd name="T110" fmla="*/ 22 w 32"/>
                <a:gd name="T111" fmla="*/ 28 h 164"/>
                <a:gd name="T112" fmla="*/ 22 w 32"/>
                <a:gd name="T113" fmla="*/ 22 h 164"/>
                <a:gd name="T114" fmla="*/ 22 w 32"/>
                <a:gd name="T115" fmla="*/ 16 h 164"/>
                <a:gd name="T116" fmla="*/ 24 w 32"/>
                <a:gd name="T117" fmla="*/ 12 h 164"/>
                <a:gd name="T118" fmla="*/ 26 w 32"/>
                <a:gd name="T119" fmla="*/ 8 h 16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"/>
                <a:gd name="T181" fmla="*/ 0 h 164"/>
                <a:gd name="T182" fmla="*/ 32 w 32"/>
                <a:gd name="T183" fmla="*/ 164 h 16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" h="164">
                  <a:moveTo>
                    <a:pt x="26" y="8"/>
                  </a:moveTo>
                  <a:lnTo>
                    <a:pt x="26" y="6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8" y="82"/>
                  </a:lnTo>
                  <a:lnTo>
                    <a:pt x="6" y="100"/>
                  </a:lnTo>
                  <a:lnTo>
                    <a:pt x="6" y="118"/>
                  </a:lnTo>
                  <a:lnTo>
                    <a:pt x="6" y="132"/>
                  </a:lnTo>
                  <a:lnTo>
                    <a:pt x="6" y="140"/>
                  </a:lnTo>
                  <a:lnTo>
                    <a:pt x="6" y="142"/>
                  </a:lnTo>
                  <a:lnTo>
                    <a:pt x="4" y="146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8" y="164"/>
                  </a:lnTo>
                  <a:lnTo>
                    <a:pt x="12" y="152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2" y="158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20" y="140"/>
                  </a:lnTo>
                  <a:lnTo>
                    <a:pt x="16" y="130"/>
                  </a:lnTo>
                  <a:lnTo>
                    <a:pt x="16" y="118"/>
                  </a:lnTo>
                  <a:lnTo>
                    <a:pt x="24" y="106"/>
                  </a:lnTo>
                  <a:lnTo>
                    <a:pt x="28" y="102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0" y="84"/>
                  </a:lnTo>
                  <a:lnTo>
                    <a:pt x="30" y="80"/>
                  </a:lnTo>
                  <a:lnTo>
                    <a:pt x="30" y="74"/>
                  </a:lnTo>
                  <a:lnTo>
                    <a:pt x="28" y="62"/>
                  </a:lnTo>
                  <a:lnTo>
                    <a:pt x="26" y="50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2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6" y="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Freeform 196">
              <a:extLst>
                <a:ext uri="{FF2B5EF4-FFF2-40B4-BE49-F238E27FC236}">
                  <a16:creationId xmlns="" xmlns:a16="http://schemas.microsoft.com/office/drawing/2014/main" id="{29EB74D5-45EE-4D89-9147-EF6687CC20A2}"/>
                </a:ext>
              </a:extLst>
            </p:cNvPr>
            <p:cNvSpPr>
              <a:spLocks/>
            </p:cNvSpPr>
            <p:nvPr/>
          </p:nvSpPr>
          <p:spPr bwMode="gray">
            <a:xfrm>
              <a:off x="1121" y="1472"/>
              <a:ext cx="2132" cy="1160"/>
            </a:xfrm>
            <a:custGeom>
              <a:avLst/>
              <a:gdLst>
                <a:gd name="T0" fmla="*/ 1494 w 2132"/>
                <a:gd name="T1" fmla="*/ 916 h 1160"/>
                <a:gd name="T2" fmla="*/ 1558 w 2132"/>
                <a:gd name="T3" fmla="*/ 688 h 1160"/>
                <a:gd name="T4" fmla="*/ 1762 w 2132"/>
                <a:gd name="T5" fmla="*/ 626 h 1160"/>
                <a:gd name="T6" fmla="*/ 1698 w 2132"/>
                <a:gd name="T7" fmla="*/ 776 h 1160"/>
                <a:gd name="T8" fmla="*/ 1790 w 2132"/>
                <a:gd name="T9" fmla="*/ 726 h 1160"/>
                <a:gd name="T10" fmla="*/ 1876 w 2132"/>
                <a:gd name="T11" fmla="*/ 654 h 1160"/>
                <a:gd name="T12" fmla="*/ 1998 w 2132"/>
                <a:gd name="T13" fmla="*/ 586 h 1160"/>
                <a:gd name="T14" fmla="*/ 2084 w 2132"/>
                <a:gd name="T15" fmla="*/ 548 h 1160"/>
                <a:gd name="T16" fmla="*/ 2074 w 2132"/>
                <a:gd name="T17" fmla="*/ 480 h 1160"/>
                <a:gd name="T18" fmla="*/ 1880 w 2132"/>
                <a:gd name="T19" fmla="*/ 370 h 1160"/>
                <a:gd name="T20" fmla="*/ 1640 w 2132"/>
                <a:gd name="T21" fmla="*/ 308 h 1160"/>
                <a:gd name="T22" fmla="*/ 1578 w 2132"/>
                <a:gd name="T23" fmla="*/ 268 h 1160"/>
                <a:gd name="T24" fmla="*/ 1412 w 2132"/>
                <a:gd name="T25" fmla="*/ 308 h 1160"/>
                <a:gd name="T26" fmla="*/ 1338 w 2132"/>
                <a:gd name="T27" fmla="*/ 230 h 1160"/>
                <a:gd name="T28" fmla="*/ 1160 w 2132"/>
                <a:gd name="T29" fmla="*/ 170 h 1160"/>
                <a:gd name="T30" fmla="*/ 1134 w 2132"/>
                <a:gd name="T31" fmla="*/ 160 h 1160"/>
                <a:gd name="T32" fmla="*/ 1086 w 2132"/>
                <a:gd name="T33" fmla="*/ 8 h 1160"/>
                <a:gd name="T34" fmla="*/ 1020 w 2132"/>
                <a:gd name="T35" fmla="*/ 108 h 1160"/>
                <a:gd name="T36" fmla="*/ 906 w 2132"/>
                <a:gd name="T37" fmla="*/ 98 h 1160"/>
                <a:gd name="T38" fmla="*/ 764 w 2132"/>
                <a:gd name="T39" fmla="*/ 244 h 1160"/>
                <a:gd name="T40" fmla="*/ 812 w 2132"/>
                <a:gd name="T41" fmla="*/ 382 h 1160"/>
                <a:gd name="T42" fmla="*/ 778 w 2132"/>
                <a:gd name="T43" fmla="*/ 298 h 1160"/>
                <a:gd name="T44" fmla="*/ 706 w 2132"/>
                <a:gd name="T45" fmla="*/ 244 h 1160"/>
                <a:gd name="T46" fmla="*/ 670 w 2132"/>
                <a:gd name="T47" fmla="*/ 318 h 1160"/>
                <a:gd name="T48" fmla="*/ 726 w 2132"/>
                <a:gd name="T49" fmla="*/ 416 h 1160"/>
                <a:gd name="T50" fmla="*/ 756 w 2132"/>
                <a:gd name="T51" fmla="*/ 470 h 1160"/>
                <a:gd name="T52" fmla="*/ 712 w 2132"/>
                <a:gd name="T53" fmla="*/ 492 h 1160"/>
                <a:gd name="T54" fmla="*/ 676 w 2132"/>
                <a:gd name="T55" fmla="*/ 424 h 1160"/>
                <a:gd name="T56" fmla="*/ 648 w 2132"/>
                <a:gd name="T57" fmla="*/ 466 h 1160"/>
                <a:gd name="T58" fmla="*/ 656 w 2132"/>
                <a:gd name="T59" fmla="*/ 368 h 1160"/>
                <a:gd name="T60" fmla="*/ 610 w 2132"/>
                <a:gd name="T61" fmla="*/ 280 h 1160"/>
                <a:gd name="T62" fmla="*/ 552 w 2132"/>
                <a:gd name="T63" fmla="*/ 374 h 1160"/>
                <a:gd name="T64" fmla="*/ 390 w 2132"/>
                <a:gd name="T65" fmla="*/ 422 h 1160"/>
                <a:gd name="T66" fmla="*/ 328 w 2132"/>
                <a:gd name="T67" fmla="*/ 410 h 1160"/>
                <a:gd name="T68" fmla="*/ 302 w 2132"/>
                <a:gd name="T69" fmla="*/ 490 h 1160"/>
                <a:gd name="T70" fmla="*/ 208 w 2132"/>
                <a:gd name="T71" fmla="*/ 560 h 1160"/>
                <a:gd name="T72" fmla="*/ 258 w 2132"/>
                <a:gd name="T73" fmla="*/ 480 h 1160"/>
                <a:gd name="T74" fmla="*/ 162 w 2132"/>
                <a:gd name="T75" fmla="*/ 368 h 1160"/>
                <a:gd name="T76" fmla="*/ 134 w 2132"/>
                <a:gd name="T77" fmla="*/ 606 h 1160"/>
                <a:gd name="T78" fmla="*/ 54 w 2132"/>
                <a:gd name="T79" fmla="*/ 674 h 1160"/>
                <a:gd name="T80" fmla="*/ 28 w 2132"/>
                <a:gd name="T81" fmla="*/ 730 h 1160"/>
                <a:gd name="T82" fmla="*/ 42 w 2132"/>
                <a:gd name="T83" fmla="*/ 810 h 1160"/>
                <a:gd name="T84" fmla="*/ 38 w 2132"/>
                <a:gd name="T85" fmla="*/ 892 h 1160"/>
                <a:gd name="T86" fmla="*/ 60 w 2132"/>
                <a:gd name="T87" fmla="*/ 918 h 1160"/>
                <a:gd name="T88" fmla="*/ 114 w 2132"/>
                <a:gd name="T89" fmla="*/ 970 h 1160"/>
                <a:gd name="T90" fmla="*/ 174 w 2132"/>
                <a:gd name="T91" fmla="*/ 998 h 1160"/>
                <a:gd name="T92" fmla="*/ 212 w 2132"/>
                <a:gd name="T93" fmla="*/ 974 h 1160"/>
                <a:gd name="T94" fmla="*/ 236 w 2132"/>
                <a:gd name="T95" fmla="*/ 1020 h 1160"/>
                <a:gd name="T96" fmla="*/ 316 w 2132"/>
                <a:gd name="T97" fmla="*/ 1092 h 1160"/>
                <a:gd name="T98" fmla="*/ 348 w 2132"/>
                <a:gd name="T99" fmla="*/ 1034 h 1160"/>
                <a:gd name="T100" fmla="*/ 390 w 2132"/>
                <a:gd name="T101" fmla="*/ 992 h 1160"/>
                <a:gd name="T102" fmla="*/ 410 w 2132"/>
                <a:gd name="T103" fmla="*/ 1058 h 1160"/>
                <a:gd name="T104" fmla="*/ 452 w 2132"/>
                <a:gd name="T105" fmla="*/ 1122 h 1160"/>
                <a:gd name="T106" fmla="*/ 560 w 2132"/>
                <a:gd name="T107" fmla="*/ 1128 h 1160"/>
                <a:gd name="T108" fmla="*/ 660 w 2132"/>
                <a:gd name="T109" fmla="*/ 1104 h 1160"/>
                <a:gd name="T110" fmla="*/ 732 w 2132"/>
                <a:gd name="T111" fmla="*/ 1050 h 1160"/>
                <a:gd name="T112" fmla="*/ 752 w 2132"/>
                <a:gd name="T113" fmla="*/ 994 h 1160"/>
                <a:gd name="T114" fmla="*/ 834 w 2132"/>
                <a:gd name="T115" fmla="*/ 912 h 1160"/>
                <a:gd name="T116" fmla="*/ 964 w 2132"/>
                <a:gd name="T117" fmla="*/ 912 h 1160"/>
                <a:gd name="T118" fmla="*/ 1168 w 2132"/>
                <a:gd name="T119" fmla="*/ 880 h 1160"/>
                <a:gd name="T120" fmla="*/ 1354 w 2132"/>
                <a:gd name="T121" fmla="*/ 904 h 1160"/>
                <a:gd name="T122" fmla="*/ 1432 w 2132"/>
                <a:gd name="T123" fmla="*/ 908 h 11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32"/>
                <a:gd name="T187" fmla="*/ 0 h 1160"/>
                <a:gd name="T188" fmla="*/ 2132 w 2132"/>
                <a:gd name="T189" fmla="*/ 1160 h 11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32" h="1160">
                  <a:moveTo>
                    <a:pt x="1396" y="998"/>
                  </a:moveTo>
                  <a:lnTo>
                    <a:pt x="1398" y="994"/>
                  </a:lnTo>
                  <a:lnTo>
                    <a:pt x="1398" y="996"/>
                  </a:lnTo>
                  <a:lnTo>
                    <a:pt x="1396" y="1000"/>
                  </a:lnTo>
                  <a:lnTo>
                    <a:pt x="1396" y="1002"/>
                  </a:lnTo>
                  <a:lnTo>
                    <a:pt x="1394" y="1006"/>
                  </a:lnTo>
                  <a:lnTo>
                    <a:pt x="1394" y="1010"/>
                  </a:lnTo>
                  <a:lnTo>
                    <a:pt x="1394" y="1012"/>
                  </a:lnTo>
                  <a:lnTo>
                    <a:pt x="1392" y="1012"/>
                  </a:lnTo>
                  <a:lnTo>
                    <a:pt x="1394" y="1018"/>
                  </a:lnTo>
                  <a:lnTo>
                    <a:pt x="1398" y="1024"/>
                  </a:lnTo>
                  <a:lnTo>
                    <a:pt x="1402" y="1028"/>
                  </a:lnTo>
                  <a:lnTo>
                    <a:pt x="1406" y="1030"/>
                  </a:lnTo>
                  <a:lnTo>
                    <a:pt x="1410" y="1032"/>
                  </a:lnTo>
                  <a:lnTo>
                    <a:pt x="1412" y="1034"/>
                  </a:lnTo>
                  <a:lnTo>
                    <a:pt x="1414" y="1034"/>
                  </a:lnTo>
                  <a:lnTo>
                    <a:pt x="1424" y="1026"/>
                  </a:lnTo>
                  <a:lnTo>
                    <a:pt x="1436" y="1010"/>
                  </a:lnTo>
                  <a:lnTo>
                    <a:pt x="1450" y="992"/>
                  </a:lnTo>
                  <a:lnTo>
                    <a:pt x="1464" y="970"/>
                  </a:lnTo>
                  <a:lnTo>
                    <a:pt x="1476" y="950"/>
                  </a:lnTo>
                  <a:lnTo>
                    <a:pt x="1486" y="932"/>
                  </a:lnTo>
                  <a:lnTo>
                    <a:pt x="1492" y="920"/>
                  </a:lnTo>
                  <a:lnTo>
                    <a:pt x="1494" y="916"/>
                  </a:lnTo>
                  <a:lnTo>
                    <a:pt x="1496" y="898"/>
                  </a:lnTo>
                  <a:lnTo>
                    <a:pt x="1502" y="884"/>
                  </a:lnTo>
                  <a:lnTo>
                    <a:pt x="1506" y="876"/>
                  </a:lnTo>
                  <a:lnTo>
                    <a:pt x="1510" y="872"/>
                  </a:lnTo>
                  <a:lnTo>
                    <a:pt x="1512" y="846"/>
                  </a:lnTo>
                  <a:lnTo>
                    <a:pt x="1514" y="842"/>
                  </a:lnTo>
                  <a:lnTo>
                    <a:pt x="1516" y="830"/>
                  </a:lnTo>
                  <a:lnTo>
                    <a:pt x="1514" y="818"/>
                  </a:lnTo>
                  <a:lnTo>
                    <a:pt x="1510" y="808"/>
                  </a:lnTo>
                  <a:lnTo>
                    <a:pt x="1500" y="804"/>
                  </a:lnTo>
                  <a:lnTo>
                    <a:pt x="1494" y="804"/>
                  </a:lnTo>
                  <a:lnTo>
                    <a:pt x="1486" y="806"/>
                  </a:lnTo>
                  <a:lnTo>
                    <a:pt x="1478" y="808"/>
                  </a:lnTo>
                  <a:lnTo>
                    <a:pt x="1472" y="808"/>
                  </a:lnTo>
                  <a:lnTo>
                    <a:pt x="1466" y="806"/>
                  </a:lnTo>
                  <a:lnTo>
                    <a:pt x="1462" y="802"/>
                  </a:lnTo>
                  <a:lnTo>
                    <a:pt x="1460" y="800"/>
                  </a:lnTo>
                  <a:lnTo>
                    <a:pt x="1458" y="798"/>
                  </a:lnTo>
                  <a:lnTo>
                    <a:pt x="1456" y="798"/>
                  </a:lnTo>
                  <a:lnTo>
                    <a:pt x="1444" y="794"/>
                  </a:lnTo>
                  <a:lnTo>
                    <a:pt x="1470" y="770"/>
                  </a:lnTo>
                  <a:lnTo>
                    <a:pt x="1472" y="762"/>
                  </a:lnTo>
                  <a:lnTo>
                    <a:pt x="1494" y="738"/>
                  </a:lnTo>
                  <a:lnTo>
                    <a:pt x="1542" y="686"/>
                  </a:lnTo>
                  <a:lnTo>
                    <a:pt x="1546" y="686"/>
                  </a:lnTo>
                  <a:lnTo>
                    <a:pt x="1558" y="688"/>
                  </a:lnTo>
                  <a:lnTo>
                    <a:pt x="1572" y="692"/>
                  </a:lnTo>
                  <a:lnTo>
                    <a:pt x="1588" y="694"/>
                  </a:lnTo>
                  <a:lnTo>
                    <a:pt x="1602" y="698"/>
                  </a:lnTo>
                  <a:lnTo>
                    <a:pt x="1608" y="698"/>
                  </a:lnTo>
                  <a:lnTo>
                    <a:pt x="1612" y="698"/>
                  </a:lnTo>
                  <a:lnTo>
                    <a:pt x="1612" y="694"/>
                  </a:lnTo>
                  <a:lnTo>
                    <a:pt x="1612" y="692"/>
                  </a:lnTo>
                  <a:lnTo>
                    <a:pt x="1612" y="688"/>
                  </a:lnTo>
                  <a:lnTo>
                    <a:pt x="1612" y="686"/>
                  </a:lnTo>
                  <a:lnTo>
                    <a:pt x="1622" y="680"/>
                  </a:lnTo>
                  <a:lnTo>
                    <a:pt x="1634" y="682"/>
                  </a:lnTo>
                  <a:lnTo>
                    <a:pt x="1642" y="682"/>
                  </a:lnTo>
                  <a:lnTo>
                    <a:pt x="1650" y="700"/>
                  </a:lnTo>
                  <a:lnTo>
                    <a:pt x="1694" y="686"/>
                  </a:lnTo>
                  <a:lnTo>
                    <a:pt x="1694" y="676"/>
                  </a:lnTo>
                  <a:lnTo>
                    <a:pt x="1732" y="642"/>
                  </a:lnTo>
                  <a:lnTo>
                    <a:pt x="1734" y="642"/>
                  </a:lnTo>
                  <a:lnTo>
                    <a:pt x="1736" y="640"/>
                  </a:lnTo>
                  <a:lnTo>
                    <a:pt x="1738" y="636"/>
                  </a:lnTo>
                  <a:lnTo>
                    <a:pt x="1742" y="634"/>
                  </a:lnTo>
                  <a:lnTo>
                    <a:pt x="1746" y="630"/>
                  </a:lnTo>
                  <a:lnTo>
                    <a:pt x="1750" y="628"/>
                  </a:lnTo>
                  <a:lnTo>
                    <a:pt x="1756" y="626"/>
                  </a:lnTo>
                  <a:lnTo>
                    <a:pt x="1760" y="624"/>
                  </a:lnTo>
                  <a:lnTo>
                    <a:pt x="1762" y="626"/>
                  </a:lnTo>
                  <a:lnTo>
                    <a:pt x="1764" y="628"/>
                  </a:lnTo>
                  <a:lnTo>
                    <a:pt x="1764" y="632"/>
                  </a:lnTo>
                  <a:lnTo>
                    <a:pt x="1760" y="638"/>
                  </a:lnTo>
                  <a:lnTo>
                    <a:pt x="1758" y="644"/>
                  </a:lnTo>
                  <a:lnTo>
                    <a:pt x="1754" y="648"/>
                  </a:lnTo>
                  <a:lnTo>
                    <a:pt x="1754" y="652"/>
                  </a:lnTo>
                  <a:lnTo>
                    <a:pt x="1754" y="654"/>
                  </a:lnTo>
                  <a:lnTo>
                    <a:pt x="1758" y="654"/>
                  </a:lnTo>
                  <a:lnTo>
                    <a:pt x="1760" y="654"/>
                  </a:lnTo>
                  <a:lnTo>
                    <a:pt x="1764" y="654"/>
                  </a:lnTo>
                  <a:lnTo>
                    <a:pt x="1768" y="652"/>
                  </a:lnTo>
                  <a:lnTo>
                    <a:pt x="1770" y="650"/>
                  </a:lnTo>
                  <a:lnTo>
                    <a:pt x="1776" y="644"/>
                  </a:lnTo>
                  <a:lnTo>
                    <a:pt x="1784" y="634"/>
                  </a:lnTo>
                  <a:lnTo>
                    <a:pt x="1790" y="624"/>
                  </a:lnTo>
                  <a:lnTo>
                    <a:pt x="1796" y="616"/>
                  </a:lnTo>
                  <a:lnTo>
                    <a:pt x="1798" y="614"/>
                  </a:lnTo>
                  <a:lnTo>
                    <a:pt x="1792" y="626"/>
                  </a:lnTo>
                  <a:lnTo>
                    <a:pt x="1792" y="638"/>
                  </a:lnTo>
                  <a:lnTo>
                    <a:pt x="1794" y="648"/>
                  </a:lnTo>
                  <a:lnTo>
                    <a:pt x="1796" y="652"/>
                  </a:lnTo>
                  <a:lnTo>
                    <a:pt x="1762" y="676"/>
                  </a:lnTo>
                  <a:lnTo>
                    <a:pt x="1752" y="706"/>
                  </a:lnTo>
                  <a:lnTo>
                    <a:pt x="1714" y="736"/>
                  </a:lnTo>
                  <a:lnTo>
                    <a:pt x="1698" y="776"/>
                  </a:lnTo>
                  <a:lnTo>
                    <a:pt x="1696" y="780"/>
                  </a:lnTo>
                  <a:lnTo>
                    <a:pt x="1696" y="784"/>
                  </a:lnTo>
                  <a:lnTo>
                    <a:pt x="1694" y="790"/>
                  </a:lnTo>
                  <a:lnTo>
                    <a:pt x="1696" y="798"/>
                  </a:lnTo>
                  <a:lnTo>
                    <a:pt x="1698" y="806"/>
                  </a:lnTo>
                  <a:lnTo>
                    <a:pt x="1702" y="820"/>
                  </a:lnTo>
                  <a:lnTo>
                    <a:pt x="1708" y="838"/>
                  </a:lnTo>
                  <a:lnTo>
                    <a:pt x="1712" y="854"/>
                  </a:lnTo>
                  <a:lnTo>
                    <a:pt x="1718" y="868"/>
                  </a:lnTo>
                  <a:lnTo>
                    <a:pt x="1718" y="874"/>
                  </a:lnTo>
                  <a:lnTo>
                    <a:pt x="1736" y="848"/>
                  </a:lnTo>
                  <a:lnTo>
                    <a:pt x="1766" y="802"/>
                  </a:lnTo>
                  <a:lnTo>
                    <a:pt x="1782" y="798"/>
                  </a:lnTo>
                  <a:lnTo>
                    <a:pt x="1780" y="794"/>
                  </a:lnTo>
                  <a:lnTo>
                    <a:pt x="1780" y="784"/>
                  </a:lnTo>
                  <a:lnTo>
                    <a:pt x="1782" y="772"/>
                  </a:lnTo>
                  <a:lnTo>
                    <a:pt x="1786" y="758"/>
                  </a:lnTo>
                  <a:lnTo>
                    <a:pt x="1790" y="750"/>
                  </a:lnTo>
                  <a:lnTo>
                    <a:pt x="1792" y="744"/>
                  </a:lnTo>
                  <a:lnTo>
                    <a:pt x="1792" y="740"/>
                  </a:lnTo>
                  <a:lnTo>
                    <a:pt x="1792" y="736"/>
                  </a:lnTo>
                  <a:lnTo>
                    <a:pt x="1792" y="732"/>
                  </a:lnTo>
                  <a:lnTo>
                    <a:pt x="1792" y="730"/>
                  </a:lnTo>
                  <a:lnTo>
                    <a:pt x="1790" y="730"/>
                  </a:lnTo>
                  <a:lnTo>
                    <a:pt x="1790" y="728"/>
                  </a:lnTo>
                  <a:lnTo>
                    <a:pt x="1790" y="726"/>
                  </a:lnTo>
                  <a:lnTo>
                    <a:pt x="1788" y="724"/>
                  </a:lnTo>
                  <a:lnTo>
                    <a:pt x="1786" y="720"/>
                  </a:lnTo>
                  <a:lnTo>
                    <a:pt x="1786" y="716"/>
                  </a:lnTo>
                  <a:lnTo>
                    <a:pt x="1786" y="712"/>
                  </a:lnTo>
                  <a:lnTo>
                    <a:pt x="1790" y="708"/>
                  </a:lnTo>
                  <a:lnTo>
                    <a:pt x="1792" y="704"/>
                  </a:lnTo>
                  <a:lnTo>
                    <a:pt x="1796" y="702"/>
                  </a:lnTo>
                  <a:lnTo>
                    <a:pt x="1802" y="702"/>
                  </a:lnTo>
                  <a:lnTo>
                    <a:pt x="1812" y="700"/>
                  </a:lnTo>
                  <a:lnTo>
                    <a:pt x="1816" y="698"/>
                  </a:lnTo>
                  <a:lnTo>
                    <a:pt x="1818" y="696"/>
                  </a:lnTo>
                  <a:lnTo>
                    <a:pt x="1820" y="692"/>
                  </a:lnTo>
                  <a:lnTo>
                    <a:pt x="1820" y="688"/>
                  </a:lnTo>
                  <a:lnTo>
                    <a:pt x="1820" y="684"/>
                  </a:lnTo>
                  <a:lnTo>
                    <a:pt x="1820" y="680"/>
                  </a:lnTo>
                  <a:lnTo>
                    <a:pt x="1820" y="678"/>
                  </a:lnTo>
                  <a:lnTo>
                    <a:pt x="1822" y="676"/>
                  </a:lnTo>
                  <a:lnTo>
                    <a:pt x="1824" y="676"/>
                  </a:lnTo>
                  <a:lnTo>
                    <a:pt x="1832" y="676"/>
                  </a:lnTo>
                  <a:lnTo>
                    <a:pt x="1838" y="674"/>
                  </a:lnTo>
                  <a:lnTo>
                    <a:pt x="1846" y="670"/>
                  </a:lnTo>
                  <a:lnTo>
                    <a:pt x="1858" y="660"/>
                  </a:lnTo>
                  <a:lnTo>
                    <a:pt x="1862" y="656"/>
                  </a:lnTo>
                  <a:lnTo>
                    <a:pt x="1868" y="654"/>
                  </a:lnTo>
                  <a:lnTo>
                    <a:pt x="1872" y="654"/>
                  </a:lnTo>
                  <a:lnTo>
                    <a:pt x="1876" y="654"/>
                  </a:lnTo>
                  <a:lnTo>
                    <a:pt x="1880" y="656"/>
                  </a:lnTo>
                  <a:lnTo>
                    <a:pt x="1882" y="660"/>
                  </a:lnTo>
                  <a:lnTo>
                    <a:pt x="1884" y="662"/>
                  </a:lnTo>
                  <a:lnTo>
                    <a:pt x="1884" y="664"/>
                  </a:lnTo>
                  <a:lnTo>
                    <a:pt x="1906" y="656"/>
                  </a:lnTo>
                  <a:lnTo>
                    <a:pt x="1914" y="642"/>
                  </a:lnTo>
                  <a:lnTo>
                    <a:pt x="1926" y="630"/>
                  </a:lnTo>
                  <a:lnTo>
                    <a:pt x="1944" y="622"/>
                  </a:lnTo>
                  <a:lnTo>
                    <a:pt x="1948" y="610"/>
                  </a:lnTo>
                  <a:lnTo>
                    <a:pt x="1964" y="610"/>
                  </a:lnTo>
                  <a:lnTo>
                    <a:pt x="1966" y="610"/>
                  </a:lnTo>
                  <a:lnTo>
                    <a:pt x="1970" y="610"/>
                  </a:lnTo>
                  <a:lnTo>
                    <a:pt x="1974" y="610"/>
                  </a:lnTo>
                  <a:lnTo>
                    <a:pt x="1978" y="610"/>
                  </a:lnTo>
                  <a:lnTo>
                    <a:pt x="1982" y="612"/>
                  </a:lnTo>
                  <a:lnTo>
                    <a:pt x="1986" y="612"/>
                  </a:lnTo>
                  <a:lnTo>
                    <a:pt x="1988" y="610"/>
                  </a:lnTo>
                  <a:lnTo>
                    <a:pt x="1992" y="608"/>
                  </a:lnTo>
                  <a:lnTo>
                    <a:pt x="1996" y="604"/>
                  </a:lnTo>
                  <a:lnTo>
                    <a:pt x="2000" y="602"/>
                  </a:lnTo>
                  <a:lnTo>
                    <a:pt x="2002" y="598"/>
                  </a:lnTo>
                  <a:lnTo>
                    <a:pt x="2004" y="596"/>
                  </a:lnTo>
                  <a:lnTo>
                    <a:pt x="2006" y="596"/>
                  </a:lnTo>
                  <a:lnTo>
                    <a:pt x="2004" y="592"/>
                  </a:lnTo>
                  <a:lnTo>
                    <a:pt x="1998" y="586"/>
                  </a:lnTo>
                  <a:lnTo>
                    <a:pt x="1990" y="576"/>
                  </a:lnTo>
                  <a:lnTo>
                    <a:pt x="1984" y="568"/>
                  </a:lnTo>
                  <a:lnTo>
                    <a:pt x="1978" y="562"/>
                  </a:lnTo>
                  <a:lnTo>
                    <a:pt x="1974" y="560"/>
                  </a:lnTo>
                  <a:lnTo>
                    <a:pt x="1972" y="556"/>
                  </a:lnTo>
                  <a:lnTo>
                    <a:pt x="1972" y="552"/>
                  </a:lnTo>
                  <a:lnTo>
                    <a:pt x="1972" y="550"/>
                  </a:lnTo>
                  <a:lnTo>
                    <a:pt x="1972" y="546"/>
                  </a:lnTo>
                  <a:lnTo>
                    <a:pt x="1974" y="546"/>
                  </a:lnTo>
                  <a:lnTo>
                    <a:pt x="1978" y="546"/>
                  </a:lnTo>
                  <a:lnTo>
                    <a:pt x="1982" y="546"/>
                  </a:lnTo>
                  <a:lnTo>
                    <a:pt x="1986" y="546"/>
                  </a:lnTo>
                  <a:lnTo>
                    <a:pt x="1988" y="544"/>
                  </a:lnTo>
                  <a:lnTo>
                    <a:pt x="1992" y="542"/>
                  </a:lnTo>
                  <a:lnTo>
                    <a:pt x="1994" y="540"/>
                  </a:lnTo>
                  <a:lnTo>
                    <a:pt x="2016" y="518"/>
                  </a:lnTo>
                  <a:lnTo>
                    <a:pt x="2014" y="502"/>
                  </a:lnTo>
                  <a:lnTo>
                    <a:pt x="2024" y="494"/>
                  </a:lnTo>
                  <a:lnTo>
                    <a:pt x="2032" y="512"/>
                  </a:lnTo>
                  <a:lnTo>
                    <a:pt x="2050" y="518"/>
                  </a:lnTo>
                  <a:lnTo>
                    <a:pt x="2054" y="520"/>
                  </a:lnTo>
                  <a:lnTo>
                    <a:pt x="2060" y="526"/>
                  </a:lnTo>
                  <a:lnTo>
                    <a:pt x="2068" y="534"/>
                  </a:lnTo>
                  <a:lnTo>
                    <a:pt x="2076" y="542"/>
                  </a:lnTo>
                  <a:lnTo>
                    <a:pt x="2084" y="548"/>
                  </a:lnTo>
                  <a:lnTo>
                    <a:pt x="2088" y="550"/>
                  </a:lnTo>
                  <a:lnTo>
                    <a:pt x="2090" y="552"/>
                  </a:lnTo>
                  <a:lnTo>
                    <a:pt x="2094" y="550"/>
                  </a:lnTo>
                  <a:lnTo>
                    <a:pt x="2096" y="550"/>
                  </a:lnTo>
                  <a:lnTo>
                    <a:pt x="2100" y="524"/>
                  </a:lnTo>
                  <a:lnTo>
                    <a:pt x="2100" y="518"/>
                  </a:lnTo>
                  <a:lnTo>
                    <a:pt x="2102" y="518"/>
                  </a:lnTo>
                  <a:lnTo>
                    <a:pt x="2106" y="518"/>
                  </a:lnTo>
                  <a:lnTo>
                    <a:pt x="2110" y="518"/>
                  </a:lnTo>
                  <a:lnTo>
                    <a:pt x="2116" y="518"/>
                  </a:lnTo>
                  <a:lnTo>
                    <a:pt x="2122" y="516"/>
                  </a:lnTo>
                  <a:lnTo>
                    <a:pt x="2126" y="512"/>
                  </a:lnTo>
                  <a:lnTo>
                    <a:pt x="2130" y="508"/>
                  </a:lnTo>
                  <a:lnTo>
                    <a:pt x="2132" y="500"/>
                  </a:lnTo>
                  <a:lnTo>
                    <a:pt x="2124" y="494"/>
                  </a:lnTo>
                  <a:lnTo>
                    <a:pt x="2114" y="488"/>
                  </a:lnTo>
                  <a:lnTo>
                    <a:pt x="2102" y="482"/>
                  </a:lnTo>
                  <a:lnTo>
                    <a:pt x="2092" y="476"/>
                  </a:lnTo>
                  <a:lnTo>
                    <a:pt x="2088" y="472"/>
                  </a:lnTo>
                  <a:lnTo>
                    <a:pt x="2084" y="472"/>
                  </a:lnTo>
                  <a:lnTo>
                    <a:pt x="2080" y="474"/>
                  </a:lnTo>
                  <a:lnTo>
                    <a:pt x="2078" y="474"/>
                  </a:lnTo>
                  <a:lnTo>
                    <a:pt x="2076" y="478"/>
                  </a:lnTo>
                  <a:lnTo>
                    <a:pt x="2074" y="478"/>
                  </a:lnTo>
                  <a:lnTo>
                    <a:pt x="2074" y="480"/>
                  </a:lnTo>
                  <a:lnTo>
                    <a:pt x="2066" y="464"/>
                  </a:lnTo>
                  <a:lnTo>
                    <a:pt x="2054" y="446"/>
                  </a:lnTo>
                  <a:lnTo>
                    <a:pt x="2040" y="432"/>
                  </a:lnTo>
                  <a:lnTo>
                    <a:pt x="2024" y="420"/>
                  </a:lnTo>
                  <a:lnTo>
                    <a:pt x="2010" y="412"/>
                  </a:lnTo>
                  <a:lnTo>
                    <a:pt x="1998" y="408"/>
                  </a:lnTo>
                  <a:lnTo>
                    <a:pt x="1994" y="406"/>
                  </a:lnTo>
                  <a:lnTo>
                    <a:pt x="1960" y="376"/>
                  </a:lnTo>
                  <a:lnTo>
                    <a:pt x="1954" y="376"/>
                  </a:lnTo>
                  <a:lnTo>
                    <a:pt x="1942" y="376"/>
                  </a:lnTo>
                  <a:lnTo>
                    <a:pt x="1930" y="374"/>
                  </a:lnTo>
                  <a:lnTo>
                    <a:pt x="1922" y="372"/>
                  </a:lnTo>
                  <a:lnTo>
                    <a:pt x="1920" y="370"/>
                  </a:lnTo>
                  <a:lnTo>
                    <a:pt x="1916" y="366"/>
                  </a:lnTo>
                  <a:lnTo>
                    <a:pt x="1910" y="366"/>
                  </a:lnTo>
                  <a:lnTo>
                    <a:pt x="1906" y="364"/>
                  </a:lnTo>
                  <a:lnTo>
                    <a:pt x="1902" y="364"/>
                  </a:lnTo>
                  <a:lnTo>
                    <a:pt x="1900" y="388"/>
                  </a:lnTo>
                  <a:lnTo>
                    <a:pt x="1900" y="406"/>
                  </a:lnTo>
                  <a:lnTo>
                    <a:pt x="1896" y="414"/>
                  </a:lnTo>
                  <a:lnTo>
                    <a:pt x="1884" y="416"/>
                  </a:lnTo>
                  <a:lnTo>
                    <a:pt x="1884" y="408"/>
                  </a:lnTo>
                  <a:lnTo>
                    <a:pt x="1866" y="386"/>
                  </a:lnTo>
                  <a:lnTo>
                    <a:pt x="1880" y="376"/>
                  </a:lnTo>
                  <a:lnTo>
                    <a:pt x="1880" y="370"/>
                  </a:lnTo>
                  <a:lnTo>
                    <a:pt x="1842" y="386"/>
                  </a:lnTo>
                  <a:lnTo>
                    <a:pt x="1834" y="382"/>
                  </a:lnTo>
                  <a:lnTo>
                    <a:pt x="1790" y="378"/>
                  </a:lnTo>
                  <a:lnTo>
                    <a:pt x="1774" y="398"/>
                  </a:lnTo>
                  <a:lnTo>
                    <a:pt x="1762" y="380"/>
                  </a:lnTo>
                  <a:lnTo>
                    <a:pt x="1762" y="378"/>
                  </a:lnTo>
                  <a:lnTo>
                    <a:pt x="1764" y="370"/>
                  </a:lnTo>
                  <a:lnTo>
                    <a:pt x="1762" y="358"/>
                  </a:lnTo>
                  <a:lnTo>
                    <a:pt x="1758" y="342"/>
                  </a:lnTo>
                  <a:lnTo>
                    <a:pt x="1748" y="332"/>
                  </a:lnTo>
                  <a:lnTo>
                    <a:pt x="1734" y="326"/>
                  </a:lnTo>
                  <a:lnTo>
                    <a:pt x="1722" y="326"/>
                  </a:lnTo>
                  <a:lnTo>
                    <a:pt x="1712" y="326"/>
                  </a:lnTo>
                  <a:lnTo>
                    <a:pt x="1710" y="328"/>
                  </a:lnTo>
                  <a:lnTo>
                    <a:pt x="1704" y="328"/>
                  </a:lnTo>
                  <a:lnTo>
                    <a:pt x="1690" y="330"/>
                  </a:lnTo>
                  <a:lnTo>
                    <a:pt x="1676" y="330"/>
                  </a:lnTo>
                  <a:lnTo>
                    <a:pt x="1664" y="328"/>
                  </a:lnTo>
                  <a:lnTo>
                    <a:pt x="1660" y="324"/>
                  </a:lnTo>
                  <a:lnTo>
                    <a:pt x="1654" y="322"/>
                  </a:lnTo>
                  <a:lnTo>
                    <a:pt x="1650" y="322"/>
                  </a:lnTo>
                  <a:lnTo>
                    <a:pt x="1648" y="324"/>
                  </a:lnTo>
                  <a:lnTo>
                    <a:pt x="1646" y="324"/>
                  </a:lnTo>
                  <a:lnTo>
                    <a:pt x="1646" y="314"/>
                  </a:lnTo>
                  <a:lnTo>
                    <a:pt x="1638" y="310"/>
                  </a:lnTo>
                  <a:lnTo>
                    <a:pt x="1640" y="308"/>
                  </a:lnTo>
                  <a:lnTo>
                    <a:pt x="1640" y="304"/>
                  </a:lnTo>
                  <a:lnTo>
                    <a:pt x="1638" y="298"/>
                  </a:lnTo>
                  <a:lnTo>
                    <a:pt x="1636" y="290"/>
                  </a:lnTo>
                  <a:lnTo>
                    <a:pt x="1634" y="282"/>
                  </a:lnTo>
                  <a:lnTo>
                    <a:pt x="1630" y="278"/>
                  </a:lnTo>
                  <a:lnTo>
                    <a:pt x="1626" y="276"/>
                  </a:lnTo>
                  <a:lnTo>
                    <a:pt x="1622" y="276"/>
                  </a:lnTo>
                  <a:lnTo>
                    <a:pt x="1618" y="278"/>
                  </a:lnTo>
                  <a:lnTo>
                    <a:pt x="1614" y="280"/>
                  </a:lnTo>
                  <a:lnTo>
                    <a:pt x="1610" y="282"/>
                  </a:lnTo>
                  <a:lnTo>
                    <a:pt x="1606" y="286"/>
                  </a:lnTo>
                  <a:lnTo>
                    <a:pt x="1604" y="288"/>
                  </a:lnTo>
                  <a:lnTo>
                    <a:pt x="1602" y="288"/>
                  </a:lnTo>
                  <a:lnTo>
                    <a:pt x="1600" y="288"/>
                  </a:lnTo>
                  <a:lnTo>
                    <a:pt x="1598" y="290"/>
                  </a:lnTo>
                  <a:lnTo>
                    <a:pt x="1596" y="288"/>
                  </a:lnTo>
                  <a:lnTo>
                    <a:pt x="1594" y="288"/>
                  </a:lnTo>
                  <a:lnTo>
                    <a:pt x="1592" y="286"/>
                  </a:lnTo>
                  <a:lnTo>
                    <a:pt x="1592" y="282"/>
                  </a:lnTo>
                  <a:lnTo>
                    <a:pt x="1592" y="280"/>
                  </a:lnTo>
                  <a:lnTo>
                    <a:pt x="1592" y="276"/>
                  </a:lnTo>
                  <a:lnTo>
                    <a:pt x="1590" y="272"/>
                  </a:lnTo>
                  <a:lnTo>
                    <a:pt x="1588" y="270"/>
                  </a:lnTo>
                  <a:lnTo>
                    <a:pt x="1584" y="268"/>
                  </a:lnTo>
                  <a:lnTo>
                    <a:pt x="1578" y="268"/>
                  </a:lnTo>
                  <a:lnTo>
                    <a:pt x="1566" y="266"/>
                  </a:lnTo>
                  <a:lnTo>
                    <a:pt x="1552" y="264"/>
                  </a:lnTo>
                  <a:lnTo>
                    <a:pt x="1538" y="260"/>
                  </a:lnTo>
                  <a:lnTo>
                    <a:pt x="1528" y="256"/>
                  </a:lnTo>
                  <a:lnTo>
                    <a:pt x="1524" y="256"/>
                  </a:lnTo>
                  <a:lnTo>
                    <a:pt x="1528" y="260"/>
                  </a:lnTo>
                  <a:lnTo>
                    <a:pt x="1526" y="264"/>
                  </a:lnTo>
                  <a:lnTo>
                    <a:pt x="1524" y="268"/>
                  </a:lnTo>
                  <a:lnTo>
                    <a:pt x="1518" y="270"/>
                  </a:lnTo>
                  <a:lnTo>
                    <a:pt x="1512" y="272"/>
                  </a:lnTo>
                  <a:lnTo>
                    <a:pt x="1504" y="276"/>
                  </a:lnTo>
                  <a:lnTo>
                    <a:pt x="1502" y="286"/>
                  </a:lnTo>
                  <a:lnTo>
                    <a:pt x="1502" y="296"/>
                  </a:lnTo>
                  <a:lnTo>
                    <a:pt x="1502" y="306"/>
                  </a:lnTo>
                  <a:lnTo>
                    <a:pt x="1502" y="310"/>
                  </a:lnTo>
                  <a:lnTo>
                    <a:pt x="1494" y="312"/>
                  </a:lnTo>
                  <a:lnTo>
                    <a:pt x="1482" y="318"/>
                  </a:lnTo>
                  <a:lnTo>
                    <a:pt x="1460" y="304"/>
                  </a:lnTo>
                  <a:lnTo>
                    <a:pt x="1452" y="310"/>
                  </a:lnTo>
                  <a:lnTo>
                    <a:pt x="1438" y="310"/>
                  </a:lnTo>
                  <a:lnTo>
                    <a:pt x="1422" y="294"/>
                  </a:lnTo>
                  <a:lnTo>
                    <a:pt x="1420" y="296"/>
                  </a:lnTo>
                  <a:lnTo>
                    <a:pt x="1418" y="300"/>
                  </a:lnTo>
                  <a:lnTo>
                    <a:pt x="1416" y="304"/>
                  </a:lnTo>
                  <a:lnTo>
                    <a:pt x="1412" y="308"/>
                  </a:lnTo>
                  <a:lnTo>
                    <a:pt x="1410" y="312"/>
                  </a:lnTo>
                  <a:lnTo>
                    <a:pt x="1410" y="316"/>
                  </a:lnTo>
                  <a:lnTo>
                    <a:pt x="1408" y="320"/>
                  </a:lnTo>
                  <a:lnTo>
                    <a:pt x="1404" y="324"/>
                  </a:lnTo>
                  <a:lnTo>
                    <a:pt x="1402" y="328"/>
                  </a:lnTo>
                  <a:lnTo>
                    <a:pt x="1398" y="330"/>
                  </a:lnTo>
                  <a:lnTo>
                    <a:pt x="1396" y="334"/>
                  </a:lnTo>
                  <a:lnTo>
                    <a:pt x="1392" y="320"/>
                  </a:lnTo>
                  <a:lnTo>
                    <a:pt x="1384" y="304"/>
                  </a:lnTo>
                  <a:lnTo>
                    <a:pt x="1384" y="274"/>
                  </a:lnTo>
                  <a:lnTo>
                    <a:pt x="1388" y="254"/>
                  </a:lnTo>
                  <a:lnTo>
                    <a:pt x="1386" y="248"/>
                  </a:lnTo>
                  <a:lnTo>
                    <a:pt x="1384" y="246"/>
                  </a:lnTo>
                  <a:lnTo>
                    <a:pt x="1382" y="244"/>
                  </a:lnTo>
                  <a:lnTo>
                    <a:pt x="1378" y="242"/>
                  </a:lnTo>
                  <a:lnTo>
                    <a:pt x="1374" y="242"/>
                  </a:lnTo>
                  <a:lnTo>
                    <a:pt x="1372" y="244"/>
                  </a:lnTo>
                  <a:lnTo>
                    <a:pt x="1370" y="244"/>
                  </a:lnTo>
                  <a:lnTo>
                    <a:pt x="1368" y="244"/>
                  </a:lnTo>
                  <a:lnTo>
                    <a:pt x="1366" y="240"/>
                  </a:lnTo>
                  <a:lnTo>
                    <a:pt x="1362" y="238"/>
                  </a:lnTo>
                  <a:lnTo>
                    <a:pt x="1356" y="234"/>
                  </a:lnTo>
                  <a:lnTo>
                    <a:pt x="1348" y="232"/>
                  </a:lnTo>
                  <a:lnTo>
                    <a:pt x="1338" y="230"/>
                  </a:lnTo>
                  <a:lnTo>
                    <a:pt x="1332" y="230"/>
                  </a:lnTo>
                  <a:lnTo>
                    <a:pt x="1326" y="228"/>
                  </a:lnTo>
                  <a:lnTo>
                    <a:pt x="1322" y="228"/>
                  </a:lnTo>
                  <a:lnTo>
                    <a:pt x="1320" y="230"/>
                  </a:lnTo>
                  <a:lnTo>
                    <a:pt x="1316" y="232"/>
                  </a:lnTo>
                  <a:lnTo>
                    <a:pt x="1312" y="234"/>
                  </a:lnTo>
                  <a:lnTo>
                    <a:pt x="1308" y="238"/>
                  </a:lnTo>
                  <a:lnTo>
                    <a:pt x="1296" y="242"/>
                  </a:lnTo>
                  <a:lnTo>
                    <a:pt x="1284" y="240"/>
                  </a:lnTo>
                  <a:lnTo>
                    <a:pt x="1272" y="238"/>
                  </a:lnTo>
                  <a:lnTo>
                    <a:pt x="1262" y="236"/>
                  </a:lnTo>
                  <a:lnTo>
                    <a:pt x="1258" y="234"/>
                  </a:lnTo>
                  <a:lnTo>
                    <a:pt x="1224" y="216"/>
                  </a:lnTo>
                  <a:lnTo>
                    <a:pt x="1210" y="216"/>
                  </a:lnTo>
                  <a:lnTo>
                    <a:pt x="1194" y="214"/>
                  </a:lnTo>
                  <a:lnTo>
                    <a:pt x="1182" y="208"/>
                  </a:lnTo>
                  <a:lnTo>
                    <a:pt x="1172" y="204"/>
                  </a:lnTo>
                  <a:lnTo>
                    <a:pt x="1168" y="202"/>
                  </a:lnTo>
                  <a:lnTo>
                    <a:pt x="1160" y="196"/>
                  </a:lnTo>
                  <a:lnTo>
                    <a:pt x="1156" y="190"/>
                  </a:lnTo>
                  <a:lnTo>
                    <a:pt x="1164" y="186"/>
                  </a:lnTo>
                  <a:lnTo>
                    <a:pt x="1166" y="184"/>
                  </a:lnTo>
                  <a:lnTo>
                    <a:pt x="1166" y="182"/>
                  </a:lnTo>
                  <a:lnTo>
                    <a:pt x="1166" y="178"/>
                  </a:lnTo>
                  <a:lnTo>
                    <a:pt x="1164" y="172"/>
                  </a:lnTo>
                  <a:lnTo>
                    <a:pt x="1160" y="170"/>
                  </a:lnTo>
                  <a:lnTo>
                    <a:pt x="1158" y="168"/>
                  </a:lnTo>
                  <a:lnTo>
                    <a:pt x="1156" y="168"/>
                  </a:lnTo>
                  <a:lnTo>
                    <a:pt x="1152" y="170"/>
                  </a:lnTo>
                  <a:lnTo>
                    <a:pt x="1150" y="170"/>
                  </a:lnTo>
                  <a:lnTo>
                    <a:pt x="1148" y="172"/>
                  </a:lnTo>
                  <a:lnTo>
                    <a:pt x="1146" y="174"/>
                  </a:lnTo>
                  <a:lnTo>
                    <a:pt x="1144" y="176"/>
                  </a:lnTo>
                  <a:lnTo>
                    <a:pt x="1142" y="180"/>
                  </a:lnTo>
                  <a:lnTo>
                    <a:pt x="1140" y="184"/>
                  </a:lnTo>
                  <a:lnTo>
                    <a:pt x="1136" y="190"/>
                  </a:lnTo>
                  <a:lnTo>
                    <a:pt x="1132" y="194"/>
                  </a:lnTo>
                  <a:lnTo>
                    <a:pt x="1128" y="198"/>
                  </a:lnTo>
                  <a:lnTo>
                    <a:pt x="1126" y="200"/>
                  </a:lnTo>
                  <a:lnTo>
                    <a:pt x="1120" y="202"/>
                  </a:lnTo>
                  <a:lnTo>
                    <a:pt x="1116" y="206"/>
                  </a:lnTo>
                  <a:lnTo>
                    <a:pt x="1112" y="210"/>
                  </a:lnTo>
                  <a:lnTo>
                    <a:pt x="1110" y="216"/>
                  </a:lnTo>
                  <a:lnTo>
                    <a:pt x="1108" y="220"/>
                  </a:lnTo>
                  <a:lnTo>
                    <a:pt x="1106" y="222"/>
                  </a:lnTo>
                  <a:lnTo>
                    <a:pt x="1104" y="224"/>
                  </a:lnTo>
                  <a:lnTo>
                    <a:pt x="1096" y="224"/>
                  </a:lnTo>
                  <a:lnTo>
                    <a:pt x="1092" y="204"/>
                  </a:lnTo>
                  <a:lnTo>
                    <a:pt x="1084" y="194"/>
                  </a:lnTo>
                  <a:lnTo>
                    <a:pt x="1108" y="192"/>
                  </a:lnTo>
                  <a:lnTo>
                    <a:pt x="1134" y="160"/>
                  </a:lnTo>
                  <a:lnTo>
                    <a:pt x="1150" y="144"/>
                  </a:lnTo>
                  <a:lnTo>
                    <a:pt x="1158" y="130"/>
                  </a:lnTo>
                  <a:lnTo>
                    <a:pt x="1162" y="122"/>
                  </a:lnTo>
                  <a:lnTo>
                    <a:pt x="1164" y="120"/>
                  </a:lnTo>
                  <a:lnTo>
                    <a:pt x="1164" y="96"/>
                  </a:lnTo>
                  <a:lnTo>
                    <a:pt x="1166" y="78"/>
                  </a:lnTo>
                  <a:lnTo>
                    <a:pt x="1160" y="64"/>
                  </a:lnTo>
                  <a:lnTo>
                    <a:pt x="1148" y="54"/>
                  </a:lnTo>
                  <a:lnTo>
                    <a:pt x="1134" y="52"/>
                  </a:lnTo>
                  <a:lnTo>
                    <a:pt x="1122" y="56"/>
                  </a:lnTo>
                  <a:lnTo>
                    <a:pt x="1108" y="64"/>
                  </a:lnTo>
                  <a:lnTo>
                    <a:pt x="1098" y="68"/>
                  </a:lnTo>
                  <a:lnTo>
                    <a:pt x="1090" y="70"/>
                  </a:lnTo>
                  <a:lnTo>
                    <a:pt x="1084" y="70"/>
                  </a:lnTo>
                  <a:lnTo>
                    <a:pt x="1080" y="70"/>
                  </a:lnTo>
                  <a:lnTo>
                    <a:pt x="1078" y="52"/>
                  </a:lnTo>
                  <a:lnTo>
                    <a:pt x="1070" y="46"/>
                  </a:lnTo>
                  <a:lnTo>
                    <a:pt x="1080" y="20"/>
                  </a:lnTo>
                  <a:lnTo>
                    <a:pt x="1082" y="20"/>
                  </a:lnTo>
                  <a:lnTo>
                    <a:pt x="1084" y="18"/>
                  </a:lnTo>
                  <a:lnTo>
                    <a:pt x="1086" y="18"/>
                  </a:lnTo>
                  <a:lnTo>
                    <a:pt x="1088" y="16"/>
                  </a:lnTo>
                  <a:lnTo>
                    <a:pt x="1088" y="14"/>
                  </a:lnTo>
                  <a:lnTo>
                    <a:pt x="1088" y="10"/>
                  </a:lnTo>
                  <a:lnTo>
                    <a:pt x="1086" y="8"/>
                  </a:lnTo>
                  <a:lnTo>
                    <a:pt x="1080" y="4"/>
                  </a:lnTo>
                  <a:lnTo>
                    <a:pt x="1068" y="0"/>
                  </a:lnTo>
                  <a:lnTo>
                    <a:pt x="1056" y="4"/>
                  </a:lnTo>
                  <a:lnTo>
                    <a:pt x="1048" y="10"/>
                  </a:lnTo>
                  <a:lnTo>
                    <a:pt x="1042" y="16"/>
                  </a:lnTo>
                  <a:lnTo>
                    <a:pt x="1038" y="22"/>
                  </a:lnTo>
                  <a:lnTo>
                    <a:pt x="1030" y="32"/>
                  </a:lnTo>
                  <a:lnTo>
                    <a:pt x="1022" y="42"/>
                  </a:lnTo>
                  <a:lnTo>
                    <a:pt x="1016" y="50"/>
                  </a:lnTo>
                  <a:lnTo>
                    <a:pt x="1012" y="54"/>
                  </a:lnTo>
                  <a:lnTo>
                    <a:pt x="1016" y="62"/>
                  </a:lnTo>
                  <a:lnTo>
                    <a:pt x="1008" y="76"/>
                  </a:lnTo>
                  <a:lnTo>
                    <a:pt x="990" y="68"/>
                  </a:lnTo>
                  <a:lnTo>
                    <a:pt x="988" y="68"/>
                  </a:lnTo>
                  <a:lnTo>
                    <a:pt x="986" y="68"/>
                  </a:lnTo>
                  <a:lnTo>
                    <a:pt x="986" y="70"/>
                  </a:lnTo>
                  <a:lnTo>
                    <a:pt x="988" y="72"/>
                  </a:lnTo>
                  <a:lnTo>
                    <a:pt x="990" y="74"/>
                  </a:lnTo>
                  <a:lnTo>
                    <a:pt x="992" y="76"/>
                  </a:lnTo>
                  <a:lnTo>
                    <a:pt x="992" y="78"/>
                  </a:lnTo>
                  <a:lnTo>
                    <a:pt x="994" y="78"/>
                  </a:lnTo>
                  <a:lnTo>
                    <a:pt x="1020" y="98"/>
                  </a:lnTo>
                  <a:lnTo>
                    <a:pt x="1020" y="100"/>
                  </a:lnTo>
                  <a:lnTo>
                    <a:pt x="1020" y="102"/>
                  </a:lnTo>
                  <a:lnTo>
                    <a:pt x="1020" y="108"/>
                  </a:lnTo>
                  <a:lnTo>
                    <a:pt x="1020" y="114"/>
                  </a:lnTo>
                  <a:lnTo>
                    <a:pt x="1020" y="122"/>
                  </a:lnTo>
                  <a:lnTo>
                    <a:pt x="1018" y="126"/>
                  </a:lnTo>
                  <a:lnTo>
                    <a:pt x="1014" y="130"/>
                  </a:lnTo>
                  <a:lnTo>
                    <a:pt x="1010" y="128"/>
                  </a:lnTo>
                  <a:lnTo>
                    <a:pt x="1006" y="126"/>
                  </a:lnTo>
                  <a:lnTo>
                    <a:pt x="1002" y="120"/>
                  </a:lnTo>
                  <a:lnTo>
                    <a:pt x="998" y="112"/>
                  </a:lnTo>
                  <a:lnTo>
                    <a:pt x="992" y="100"/>
                  </a:lnTo>
                  <a:lnTo>
                    <a:pt x="980" y="92"/>
                  </a:lnTo>
                  <a:lnTo>
                    <a:pt x="966" y="90"/>
                  </a:lnTo>
                  <a:lnTo>
                    <a:pt x="952" y="92"/>
                  </a:lnTo>
                  <a:lnTo>
                    <a:pt x="944" y="92"/>
                  </a:lnTo>
                  <a:lnTo>
                    <a:pt x="940" y="92"/>
                  </a:lnTo>
                  <a:lnTo>
                    <a:pt x="936" y="92"/>
                  </a:lnTo>
                  <a:lnTo>
                    <a:pt x="932" y="90"/>
                  </a:lnTo>
                  <a:lnTo>
                    <a:pt x="930" y="88"/>
                  </a:lnTo>
                  <a:lnTo>
                    <a:pt x="930" y="86"/>
                  </a:lnTo>
                  <a:lnTo>
                    <a:pt x="930" y="84"/>
                  </a:lnTo>
                  <a:lnTo>
                    <a:pt x="928" y="84"/>
                  </a:lnTo>
                  <a:lnTo>
                    <a:pt x="924" y="86"/>
                  </a:lnTo>
                  <a:lnTo>
                    <a:pt x="920" y="88"/>
                  </a:lnTo>
                  <a:lnTo>
                    <a:pt x="914" y="92"/>
                  </a:lnTo>
                  <a:lnTo>
                    <a:pt x="910" y="94"/>
                  </a:lnTo>
                  <a:lnTo>
                    <a:pt x="906" y="98"/>
                  </a:lnTo>
                  <a:lnTo>
                    <a:pt x="902" y="100"/>
                  </a:lnTo>
                  <a:lnTo>
                    <a:pt x="898" y="104"/>
                  </a:lnTo>
                  <a:lnTo>
                    <a:pt x="892" y="110"/>
                  </a:lnTo>
                  <a:lnTo>
                    <a:pt x="884" y="114"/>
                  </a:lnTo>
                  <a:lnTo>
                    <a:pt x="872" y="116"/>
                  </a:lnTo>
                  <a:lnTo>
                    <a:pt x="864" y="122"/>
                  </a:lnTo>
                  <a:lnTo>
                    <a:pt x="856" y="132"/>
                  </a:lnTo>
                  <a:lnTo>
                    <a:pt x="850" y="146"/>
                  </a:lnTo>
                  <a:lnTo>
                    <a:pt x="846" y="158"/>
                  </a:lnTo>
                  <a:lnTo>
                    <a:pt x="844" y="162"/>
                  </a:lnTo>
                  <a:lnTo>
                    <a:pt x="842" y="168"/>
                  </a:lnTo>
                  <a:lnTo>
                    <a:pt x="836" y="172"/>
                  </a:lnTo>
                  <a:lnTo>
                    <a:pt x="830" y="176"/>
                  </a:lnTo>
                  <a:lnTo>
                    <a:pt x="826" y="180"/>
                  </a:lnTo>
                  <a:lnTo>
                    <a:pt x="822" y="182"/>
                  </a:lnTo>
                  <a:lnTo>
                    <a:pt x="818" y="184"/>
                  </a:lnTo>
                  <a:lnTo>
                    <a:pt x="818" y="188"/>
                  </a:lnTo>
                  <a:lnTo>
                    <a:pt x="820" y="190"/>
                  </a:lnTo>
                  <a:lnTo>
                    <a:pt x="822" y="192"/>
                  </a:lnTo>
                  <a:lnTo>
                    <a:pt x="822" y="196"/>
                  </a:lnTo>
                  <a:lnTo>
                    <a:pt x="818" y="202"/>
                  </a:lnTo>
                  <a:lnTo>
                    <a:pt x="804" y="208"/>
                  </a:lnTo>
                  <a:lnTo>
                    <a:pt x="782" y="214"/>
                  </a:lnTo>
                  <a:lnTo>
                    <a:pt x="772" y="220"/>
                  </a:lnTo>
                  <a:lnTo>
                    <a:pt x="768" y="232"/>
                  </a:lnTo>
                  <a:lnTo>
                    <a:pt x="764" y="244"/>
                  </a:lnTo>
                  <a:lnTo>
                    <a:pt x="766" y="256"/>
                  </a:lnTo>
                  <a:lnTo>
                    <a:pt x="766" y="266"/>
                  </a:lnTo>
                  <a:lnTo>
                    <a:pt x="766" y="272"/>
                  </a:lnTo>
                  <a:lnTo>
                    <a:pt x="768" y="276"/>
                  </a:lnTo>
                  <a:lnTo>
                    <a:pt x="772" y="276"/>
                  </a:lnTo>
                  <a:lnTo>
                    <a:pt x="776" y="278"/>
                  </a:lnTo>
                  <a:lnTo>
                    <a:pt x="782" y="278"/>
                  </a:lnTo>
                  <a:lnTo>
                    <a:pt x="784" y="278"/>
                  </a:lnTo>
                  <a:lnTo>
                    <a:pt x="786" y="278"/>
                  </a:lnTo>
                  <a:lnTo>
                    <a:pt x="786" y="282"/>
                  </a:lnTo>
                  <a:lnTo>
                    <a:pt x="788" y="284"/>
                  </a:lnTo>
                  <a:lnTo>
                    <a:pt x="792" y="288"/>
                  </a:lnTo>
                  <a:lnTo>
                    <a:pt x="796" y="292"/>
                  </a:lnTo>
                  <a:lnTo>
                    <a:pt x="800" y="294"/>
                  </a:lnTo>
                  <a:lnTo>
                    <a:pt x="802" y="296"/>
                  </a:lnTo>
                  <a:lnTo>
                    <a:pt x="804" y="298"/>
                  </a:lnTo>
                  <a:lnTo>
                    <a:pt x="804" y="344"/>
                  </a:lnTo>
                  <a:lnTo>
                    <a:pt x="800" y="352"/>
                  </a:lnTo>
                  <a:lnTo>
                    <a:pt x="800" y="358"/>
                  </a:lnTo>
                  <a:lnTo>
                    <a:pt x="800" y="364"/>
                  </a:lnTo>
                  <a:lnTo>
                    <a:pt x="802" y="368"/>
                  </a:lnTo>
                  <a:lnTo>
                    <a:pt x="806" y="372"/>
                  </a:lnTo>
                  <a:lnTo>
                    <a:pt x="808" y="374"/>
                  </a:lnTo>
                  <a:lnTo>
                    <a:pt x="810" y="376"/>
                  </a:lnTo>
                  <a:lnTo>
                    <a:pt x="812" y="376"/>
                  </a:lnTo>
                  <a:lnTo>
                    <a:pt x="812" y="382"/>
                  </a:lnTo>
                  <a:lnTo>
                    <a:pt x="800" y="380"/>
                  </a:lnTo>
                  <a:lnTo>
                    <a:pt x="796" y="378"/>
                  </a:lnTo>
                  <a:lnTo>
                    <a:pt x="792" y="374"/>
                  </a:lnTo>
                  <a:lnTo>
                    <a:pt x="788" y="370"/>
                  </a:lnTo>
                  <a:lnTo>
                    <a:pt x="784" y="366"/>
                  </a:lnTo>
                  <a:lnTo>
                    <a:pt x="782" y="360"/>
                  </a:lnTo>
                  <a:lnTo>
                    <a:pt x="782" y="356"/>
                  </a:lnTo>
                  <a:lnTo>
                    <a:pt x="782" y="352"/>
                  </a:lnTo>
                  <a:lnTo>
                    <a:pt x="784" y="348"/>
                  </a:lnTo>
                  <a:lnTo>
                    <a:pt x="784" y="344"/>
                  </a:lnTo>
                  <a:lnTo>
                    <a:pt x="782" y="340"/>
                  </a:lnTo>
                  <a:lnTo>
                    <a:pt x="778" y="338"/>
                  </a:lnTo>
                  <a:lnTo>
                    <a:pt x="776" y="338"/>
                  </a:lnTo>
                  <a:lnTo>
                    <a:pt x="776" y="336"/>
                  </a:lnTo>
                  <a:lnTo>
                    <a:pt x="776" y="334"/>
                  </a:lnTo>
                  <a:lnTo>
                    <a:pt x="778" y="332"/>
                  </a:lnTo>
                  <a:lnTo>
                    <a:pt x="782" y="326"/>
                  </a:lnTo>
                  <a:lnTo>
                    <a:pt x="784" y="322"/>
                  </a:lnTo>
                  <a:lnTo>
                    <a:pt x="788" y="316"/>
                  </a:lnTo>
                  <a:lnTo>
                    <a:pt x="790" y="308"/>
                  </a:lnTo>
                  <a:lnTo>
                    <a:pt x="790" y="304"/>
                  </a:lnTo>
                  <a:lnTo>
                    <a:pt x="788" y="300"/>
                  </a:lnTo>
                  <a:lnTo>
                    <a:pt x="788" y="298"/>
                  </a:lnTo>
                  <a:lnTo>
                    <a:pt x="786" y="298"/>
                  </a:lnTo>
                  <a:lnTo>
                    <a:pt x="782" y="298"/>
                  </a:lnTo>
                  <a:lnTo>
                    <a:pt x="778" y="298"/>
                  </a:lnTo>
                  <a:lnTo>
                    <a:pt x="774" y="298"/>
                  </a:lnTo>
                  <a:lnTo>
                    <a:pt x="768" y="296"/>
                  </a:lnTo>
                  <a:lnTo>
                    <a:pt x="766" y="294"/>
                  </a:lnTo>
                  <a:lnTo>
                    <a:pt x="764" y="292"/>
                  </a:lnTo>
                  <a:lnTo>
                    <a:pt x="762" y="290"/>
                  </a:lnTo>
                  <a:lnTo>
                    <a:pt x="758" y="290"/>
                  </a:lnTo>
                  <a:lnTo>
                    <a:pt x="754" y="290"/>
                  </a:lnTo>
                  <a:lnTo>
                    <a:pt x="750" y="288"/>
                  </a:lnTo>
                  <a:lnTo>
                    <a:pt x="744" y="286"/>
                  </a:lnTo>
                  <a:lnTo>
                    <a:pt x="738" y="284"/>
                  </a:lnTo>
                  <a:lnTo>
                    <a:pt x="732" y="280"/>
                  </a:lnTo>
                  <a:lnTo>
                    <a:pt x="728" y="276"/>
                  </a:lnTo>
                  <a:lnTo>
                    <a:pt x="726" y="276"/>
                  </a:lnTo>
                  <a:lnTo>
                    <a:pt x="724" y="274"/>
                  </a:lnTo>
                  <a:lnTo>
                    <a:pt x="722" y="276"/>
                  </a:lnTo>
                  <a:lnTo>
                    <a:pt x="720" y="278"/>
                  </a:lnTo>
                  <a:lnTo>
                    <a:pt x="718" y="280"/>
                  </a:lnTo>
                  <a:lnTo>
                    <a:pt x="718" y="282"/>
                  </a:lnTo>
                  <a:lnTo>
                    <a:pt x="716" y="282"/>
                  </a:lnTo>
                  <a:lnTo>
                    <a:pt x="712" y="278"/>
                  </a:lnTo>
                  <a:lnTo>
                    <a:pt x="710" y="270"/>
                  </a:lnTo>
                  <a:lnTo>
                    <a:pt x="710" y="260"/>
                  </a:lnTo>
                  <a:lnTo>
                    <a:pt x="710" y="250"/>
                  </a:lnTo>
                  <a:lnTo>
                    <a:pt x="708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0" y="242"/>
                  </a:lnTo>
                  <a:lnTo>
                    <a:pt x="696" y="242"/>
                  </a:lnTo>
                  <a:lnTo>
                    <a:pt x="694" y="244"/>
                  </a:lnTo>
                  <a:lnTo>
                    <a:pt x="692" y="244"/>
                  </a:lnTo>
                  <a:lnTo>
                    <a:pt x="690" y="244"/>
                  </a:lnTo>
                  <a:lnTo>
                    <a:pt x="688" y="246"/>
                  </a:lnTo>
                  <a:lnTo>
                    <a:pt x="684" y="248"/>
                  </a:lnTo>
                  <a:lnTo>
                    <a:pt x="684" y="250"/>
                  </a:lnTo>
                  <a:lnTo>
                    <a:pt x="684" y="254"/>
                  </a:lnTo>
                  <a:lnTo>
                    <a:pt x="684" y="258"/>
                  </a:lnTo>
                  <a:lnTo>
                    <a:pt x="686" y="262"/>
                  </a:lnTo>
                  <a:lnTo>
                    <a:pt x="686" y="266"/>
                  </a:lnTo>
                  <a:lnTo>
                    <a:pt x="688" y="270"/>
                  </a:lnTo>
                  <a:lnTo>
                    <a:pt x="690" y="274"/>
                  </a:lnTo>
                  <a:lnTo>
                    <a:pt x="690" y="278"/>
                  </a:lnTo>
                  <a:lnTo>
                    <a:pt x="690" y="282"/>
                  </a:lnTo>
                  <a:lnTo>
                    <a:pt x="690" y="284"/>
                  </a:lnTo>
                  <a:lnTo>
                    <a:pt x="686" y="288"/>
                  </a:lnTo>
                  <a:lnTo>
                    <a:pt x="682" y="290"/>
                  </a:lnTo>
                  <a:lnTo>
                    <a:pt x="676" y="292"/>
                  </a:lnTo>
                  <a:lnTo>
                    <a:pt x="672" y="298"/>
                  </a:lnTo>
                  <a:lnTo>
                    <a:pt x="670" y="304"/>
                  </a:lnTo>
                  <a:lnTo>
                    <a:pt x="668" y="308"/>
                  </a:lnTo>
                  <a:lnTo>
                    <a:pt x="670" y="314"/>
                  </a:lnTo>
                  <a:lnTo>
                    <a:pt x="670" y="318"/>
                  </a:lnTo>
                  <a:lnTo>
                    <a:pt x="672" y="320"/>
                  </a:lnTo>
                  <a:lnTo>
                    <a:pt x="674" y="322"/>
                  </a:lnTo>
                  <a:lnTo>
                    <a:pt x="678" y="324"/>
                  </a:lnTo>
                  <a:lnTo>
                    <a:pt x="680" y="326"/>
                  </a:lnTo>
                  <a:lnTo>
                    <a:pt x="680" y="330"/>
                  </a:lnTo>
                  <a:lnTo>
                    <a:pt x="682" y="332"/>
                  </a:lnTo>
                  <a:lnTo>
                    <a:pt x="680" y="338"/>
                  </a:lnTo>
                  <a:lnTo>
                    <a:pt x="680" y="344"/>
                  </a:lnTo>
                  <a:lnTo>
                    <a:pt x="678" y="350"/>
                  </a:lnTo>
                  <a:lnTo>
                    <a:pt x="674" y="354"/>
                  </a:lnTo>
                  <a:lnTo>
                    <a:pt x="670" y="364"/>
                  </a:lnTo>
                  <a:lnTo>
                    <a:pt x="670" y="378"/>
                  </a:lnTo>
                  <a:lnTo>
                    <a:pt x="668" y="392"/>
                  </a:lnTo>
                  <a:lnTo>
                    <a:pt x="668" y="398"/>
                  </a:lnTo>
                  <a:lnTo>
                    <a:pt x="684" y="400"/>
                  </a:lnTo>
                  <a:lnTo>
                    <a:pt x="698" y="390"/>
                  </a:lnTo>
                  <a:lnTo>
                    <a:pt x="704" y="390"/>
                  </a:lnTo>
                  <a:lnTo>
                    <a:pt x="710" y="390"/>
                  </a:lnTo>
                  <a:lnTo>
                    <a:pt x="714" y="392"/>
                  </a:lnTo>
                  <a:lnTo>
                    <a:pt x="716" y="394"/>
                  </a:lnTo>
                  <a:lnTo>
                    <a:pt x="718" y="398"/>
                  </a:lnTo>
                  <a:lnTo>
                    <a:pt x="720" y="400"/>
                  </a:lnTo>
                  <a:lnTo>
                    <a:pt x="722" y="402"/>
                  </a:lnTo>
                  <a:lnTo>
                    <a:pt x="722" y="404"/>
                  </a:lnTo>
                  <a:lnTo>
                    <a:pt x="724" y="406"/>
                  </a:lnTo>
                  <a:lnTo>
                    <a:pt x="726" y="416"/>
                  </a:lnTo>
                  <a:lnTo>
                    <a:pt x="730" y="428"/>
                  </a:lnTo>
                  <a:lnTo>
                    <a:pt x="732" y="438"/>
                  </a:lnTo>
                  <a:lnTo>
                    <a:pt x="732" y="444"/>
                  </a:lnTo>
                  <a:lnTo>
                    <a:pt x="734" y="446"/>
                  </a:lnTo>
                  <a:lnTo>
                    <a:pt x="736" y="448"/>
                  </a:lnTo>
                  <a:lnTo>
                    <a:pt x="738" y="450"/>
                  </a:lnTo>
                  <a:lnTo>
                    <a:pt x="740" y="450"/>
                  </a:lnTo>
                  <a:lnTo>
                    <a:pt x="742" y="450"/>
                  </a:lnTo>
                  <a:lnTo>
                    <a:pt x="746" y="448"/>
                  </a:lnTo>
                  <a:lnTo>
                    <a:pt x="748" y="448"/>
                  </a:lnTo>
                  <a:lnTo>
                    <a:pt x="752" y="448"/>
                  </a:lnTo>
                  <a:lnTo>
                    <a:pt x="754" y="450"/>
                  </a:lnTo>
                  <a:lnTo>
                    <a:pt x="758" y="452"/>
                  </a:lnTo>
                  <a:lnTo>
                    <a:pt x="760" y="454"/>
                  </a:lnTo>
                  <a:lnTo>
                    <a:pt x="766" y="456"/>
                  </a:lnTo>
                  <a:lnTo>
                    <a:pt x="770" y="458"/>
                  </a:lnTo>
                  <a:lnTo>
                    <a:pt x="774" y="458"/>
                  </a:lnTo>
                  <a:lnTo>
                    <a:pt x="772" y="462"/>
                  </a:lnTo>
                  <a:lnTo>
                    <a:pt x="768" y="466"/>
                  </a:lnTo>
                  <a:lnTo>
                    <a:pt x="764" y="468"/>
                  </a:lnTo>
                  <a:lnTo>
                    <a:pt x="760" y="468"/>
                  </a:lnTo>
                  <a:lnTo>
                    <a:pt x="758" y="470"/>
                  </a:lnTo>
                  <a:lnTo>
                    <a:pt x="756" y="470"/>
                  </a:lnTo>
                  <a:lnTo>
                    <a:pt x="752" y="470"/>
                  </a:lnTo>
                  <a:lnTo>
                    <a:pt x="750" y="472"/>
                  </a:lnTo>
                  <a:lnTo>
                    <a:pt x="748" y="476"/>
                  </a:lnTo>
                  <a:lnTo>
                    <a:pt x="746" y="480"/>
                  </a:lnTo>
                  <a:lnTo>
                    <a:pt x="746" y="484"/>
                  </a:lnTo>
                  <a:lnTo>
                    <a:pt x="748" y="486"/>
                  </a:lnTo>
                  <a:lnTo>
                    <a:pt x="752" y="496"/>
                  </a:lnTo>
                  <a:lnTo>
                    <a:pt x="752" y="510"/>
                  </a:lnTo>
                  <a:lnTo>
                    <a:pt x="752" y="520"/>
                  </a:lnTo>
                  <a:lnTo>
                    <a:pt x="750" y="522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0" y="520"/>
                  </a:lnTo>
                  <a:lnTo>
                    <a:pt x="738" y="516"/>
                  </a:lnTo>
                  <a:lnTo>
                    <a:pt x="738" y="510"/>
                  </a:lnTo>
                  <a:lnTo>
                    <a:pt x="736" y="498"/>
                  </a:lnTo>
                  <a:lnTo>
                    <a:pt x="730" y="484"/>
                  </a:lnTo>
                  <a:lnTo>
                    <a:pt x="726" y="476"/>
                  </a:lnTo>
                  <a:lnTo>
                    <a:pt x="724" y="474"/>
                  </a:lnTo>
                  <a:lnTo>
                    <a:pt x="722" y="474"/>
                  </a:lnTo>
                  <a:lnTo>
                    <a:pt x="720" y="476"/>
                  </a:lnTo>
                  <a:lnTo>
                    <a:pt x="718" y="480"/>
                  </a:lnTo>
                  <a:lnTo>
                    <a:pt x="716" y="482"/>
                  </a:lnTo>
                  <a:lnTo>
                    <a:pt x="716" y="484"/>
                  </a:lnTo>
                  <a:lnTo>
                    <a:pt x="714" y="488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6" y="494"/>
                  </a:lnTo>
                  <a:lnTo>
                    <a:pt x="704" y="494"/>
                  </a:lnTo>
                  <a:lnTo>
                    <a:pt x="704" y="492"/>
                  </a:lnTo>
                  <a:lnTo>
                    <a:pt x="704" y="490"/>
                  </a:lnTo>
                  <a:lnTo>
                    <a:pt x="704" y="488"/>
                  </a:lnTo>
                  <a:lnTo>
                    <a:pt x="706" y="486"/>
                  </a:lnTo>
                  <a:lnTo>
                    <a:pt x="708" y="476"/>
                  </a:lnTo>
                  <a:lnTo>
                    <a:pt x="710" y="460"/>
                  </a:lnTo>
                  <a:lnTo>
                    <a:pt x="712" y="442"/>
                  </a:lnTo>
                  <a:lnTo>
                    <a:pt x="712" y="424"/>
                  </a:lnTo>
                  <a:lnTo>
                    <a:pt x="712" y="412"/>
                  </a:lnTo>
                  <a:lnTo>
                    <a:pt x="710" y="408"/>
                  </a:lnTo>
                  <a:lnTo>
                    <a:pt x="706" y="398"/>
                  </a:lnTo>
                  <a:lnTo>
                    <a:pt x="698" y="408"/>
                  </a:lnTo>
                  <a:lnTo>
                    <a:pt x="696" y="410"/>
                  </a:lnTo>
                  <a:lnTo>
                    <a:pt x="692" y="410"/>
                  </a:lnTo>
                  <a:lnTo>
                    <a:pt x="686" y="410"/>
                  </a:lnTo>
                  <a:lnTo>
                    <a:pt x="682" y="412"/>
                  </a:lnTo>
                  <a:lnTo>
                    <a:pt x="680" y="414"/>
                  </a:lnTo>
                  <a:lnTo>
                    <a:pt x="678" y="416"/>
                  </a:lnTo>
                  <a:lnTo>
                    <a:pt x="678" y="418"/>
                  </a:lnTo>
                  <a:lnTo>
                    <a:pt x="676" y="424"/>
                  </a:lnTo>
                  <a:lnTo>
                    <a:pt x="676" y="440"/>
                  </a:lnTo>
                  <a:lnTo>
                    <a:pt x="676" y="456"/>
                  </a:lnTo>
                  <a:lnTo>
                    <a:pt x="676" y="468"/>
                  </a:lnTo>
                  <a:lnTo>
                    <a:pt x="674" y="474"/>
                  </a:lnTo>
                  <a:lnTo>
                    <a:pt x="674" y="478"/>
                  </a:lnTo>
                  <a:lnTo>
                    <a:pt x="670" y="482"/>
                  </a:lnTo>
                  <a:lnTo>
                    <a:pt x="666" y="486"/>
                  </a:lnTo>
                  <a:lnTo>
                    <a:pt x="662" y="486"/>
                  </a:lnTo>
                  <a:lnTo>
                    <a:pt x="658" y="486"/>
                  </a:lnTo>
                  <a:lnTo>
                    <a:pt x="652" y="488"/>
                  </a:lnTo>
                  <a:lnTo>
                    <a:pt x="648" y="490"/>
                  </a:lnTo>
                  <a:lnTo>
                    <a:pt x="646" y="492"/>
                  </a:lnTo>
                  <a:lnTo>
                    <a:pt x="632" y="494"/>
                  </a:lnTo>
                  <a:lnTo>
                    <a:pt x="618" y="490"/>
                  </a:lnTo>
                  <a:lnTo>
                    <a:pt x="606" y="486"/>
                  </a:lnTo>
                  <a:lnTo>
                    <a:pt x="602" y="484"/>
                  </a:lnTo>
                  <a:lnTo>
                    <a:pt x="610" y="480"/>
                  </a:lnTo>
                  <a:lnTo>
                    <a:pt x="622" y="478"/>
                  </a:lnTo>
                  <a:lnTo>
                    <a:pt x="636" y="476"/>
                  </a:lnTo>
                  <a:lnTo>
                    <a:pt x="642" y="476"/>
                  </a:lnTo>
                  <a:lnTo>
                    <a:pt x="646" y="474"/>
                  </a:lnTo>
                  <a:lnTo>
                    <a:pt x="648" y="472"/>
                  </a:lnTo>
                  <a:lnTo>
                    <a:pt x="648" y="468"/>
                  </a:lnTo>
                  <a:lnTo>
                    <a:pt x="648" y="466"/>
                  </a:lnTo>
                  <a:lnTo>
                    <a:pt x="646" y="462"/>
                  </a:lnTo>
                  <a:lnTo>
                    <a:pt x="646" y="458"/>
                  </a:lnTo>
                  <a:lnTo>
                    <a:pt x="646" y="456"/>
                  </a:lnTo>
                  <a:lnTo>
                    <a:pt x="646" y="454"/>
                  </a:lnTo>
                  <a:lnTo>
                    <a:pt x="648" y="452"/>
                  </a:lnTo>
                  <a:lnTo>
                    <a:pt x="650" y="448"/>
                  </a:lnTo>
                  <a:lnTo>
                    <a:pt x="652" y="444"/>
                  </a:lnTo>
                  <a:lnTo>
                    <a:pt x="656" y="440"/>
                  </a:lnTo>
                  <a:lnTo>
                    <a:pt x="660" y="434"/>
                  </a:lnTo>
                  <a:lnTo>
                    <a:pt x="662" y="430"/>
                  </a:lnTo>
                  <a:lnTo>
                    <a:pt x="664" y="428"/>
                  </a:lnTo>
                  <a:lnTo>
                    <a:pt x="664" y="426"/>
                  </a:lnTo>
                  <a:lnTo>
                    <a:pt x="668" y="422"/>
                  </a:lnTo>
                  <a:lnTo>
                    <a:pt x="668" y="418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6" y="414"/>
                  </a:lnTo>
                  <a:lnTo>
                    <a:pt x="664" y="414"/>
                  </a:lnTo>
                  <a:lnTo>
                    <a:pt x="662" y="414"/>
                  </a:lnTo>
                  <a:lnTo>
                    <a:pt x="660" y="412"/>
                  </a:lnTo>
                  <a:lnTo>
                    <a:pt x="658" y="412"/>
                  </a:lnTo>
                  <a:lnTo>
                    <a:pt x="656" y="410"/>
                  </a:lnTo>
                  <a:lnTo>
                    <a:pt x="656" y="408"/>
                  </a:lnTo>
                  <a:lnTo>
                    <a:pt x="656" y="400"/>
                  </a:lnTo>
                  <a:lnTo>
                    <a:pt x="656" y="384"/>
                  </a:lnTo>
                  <a:lnTo>
                    <a:pt x="656" y="368"/>
                  </a:lnTo>
                  <a:lnTo>
                    <a:pt x="656" y="354"/>
                  </a:lnTo>
                  <a:lnTo>
                    <a:pt x="656" y="348"/>
                  </a:lnTo>
                  <a:lnTo>
                    <a:pt x="658" y="342"/>
                  </a:lnTo>
                  <a:lnTo>
                    <a:pt x="658" y="336"/>
                  </a:lnTo>
                  <a:lnTo>
                    <a:pt x="656" y="330"/>
                  </a:lnTo>
                  <a:lnTo>
                    <a:pt x="654" y="324"/>
                  </a:lnTo>
                  <a:lnTo>
                    <a:pt x="652" y="320"/>
                  </a:lnTo>
                  <a:lnTo>
                    <a:pt x="650" y="318"/>
                  </a:lnTo>
                  <a:lnTo>
                    <a:pt x="650" y="292"/>
                  </a:lnTo>
                  <a:lnTo>
                    <a:pt x="656" y="286"/>
                  </a:lnTo>
                  <a:lnTo>
                    <a:pt x="658" y="274"/>
                  </a:lnTo>
                  <a:lnTo>
                    <a:pt x="670" y="262"/>
                  </a:lnTo>
                  <a:lnTo>
                    <a:pt x="672" y="258"/>
                  </a:lnTo>
                  <a:lnTo>
                    <a:pt x="670" y="256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0" y="250"/>
                  </a:lnTo>
                  <a:lnTo>
                    <a:pt x="660" y="248"/>
                  </a:lnTo>
                  <a:lnTo>
                    <a:pt x="634" y="252"/>
                  </a:lnTo>
                  <a:lnTo>
                    <a:pt x="630" y="246"/>
                  </a:lnTo>
                  <a:lnTo>
                    <a:pt x="620" y="250"/>
                  </a:lnTo>
                  <a:lnTo>
                    <a:pt x="614" y="258"/>
                  </a:lnTo>
                  <a:lnTo>
                    <a:pt x="610" y="268"/>
                  </a:lnTo>
                  <a:lnTo>
                    <a:pt x="610" y="278"/>
                  </a:lnTo>
                  <a:lnTo>
                    <a:pt x="610" y="280"/>
                  </a:lnTo>
                  <a:lnTo>
                    <a:pt x="608" y="286"/>
                  </a:lnTo>
                  <a:lnTo>
                    <a:pt x="604" y="292"/>
                  </a:lnTo>
                  <a:lnTo>
                    <a:pt x="602" y="296"/>
                  </a:lnTo>
                  <a:lnTo>
                    <a:pt x="598" y="300"/>
                  </a:lnTo>
                  <a:lnTo>
                    <a:pt x="594" y="302"/>
                  </a:lnTo>
                  <a:lnTo>
                    <a:pt x="592" y="304"/>
                  </a:lnTo>
                  <a:lnTo>
                    <a:pt x="584" y="316"/>
                  </a:lnTo>
                  <a:lnTo>
                    <a:pt x="580" y="332"/>
                  </a:lnTo>
                  <a:lnTo>
                    <a:pt x="580" y="350"/>
                  </a:lnTo>
                  <a:lnTo>
                    <a:pt x="582" y="364"/>
                  </a:lnTo>
                  <a:lnTo>
                    <a:pt x="582" y="370"/>
                  </a:lnTo>
                  <a:lnTo>
                    <a:pt x="584" y="374"/>
                  </a:lnTo>
                  <a:lnTo>
                    <a:pt x="586" y="376"/>
                  </a:lnTo>
                  <a:lnTo>
                    <a:pt x="586" y="382"/>
                  </a:lnTo>
                  <a:lnTo>
                    <a:pt x="588" y="386"/>
                  </a:lnTo>
                  <a:lnTo>
                    <a:pt x="590" y="392"/>
                  </a:lnTo>
                  <a:lnTo>
                    <a:pt x="590" y="396"/>
                  </a:lnTo>
                  <a:lnTo>
                    <a:pt x="590" y="400"/>
                  </a:lnTo>
                  <a:lnTo>
                    <a:pt x="588" y="402"/>
                  </a:lnTo>
                  <a:lnTo>
                    <a:pt x="586" y="404"/>
                  </a:lnTo>
                  <a:lnTo>
                    <a:pt x="584" y="404"/>
                  </a:lnTo>
                  <a:lnTo>
                    <a:pt x="552" y="374"/>
                  </a:lnTo>
                  <a:lnTo>
                    <a:pt x="516" y="370"/>
                  </a:lnTo>
                  <a:lnTo>
                    <a:pt x="512" y="380"/>
                  </a:lnTo>
                  <a:lnTo>
                    <a:pt x="516" y="388"/>
                  </a:lnTo>
                  <a:lnTo>
                    <a:pt x="516" y="404"/>
                  </a:lnTo>
                  <a:lnTo>
                    <a:pt x="494" y="420"/>
                  </a:lnTo>
                  <a:lnTo>
                    <a:pt x="496" y="410"/>
                  </a:lnTo>
                  <a:lnTo>
                    <a:pt x="496" y="402"/>
                  </a:lnTo>
                  <a:lnTo>
                    <a:pt x="498" y="398"/>
                  </a:lnTo>
                  <a:lnTo>
                    <a:pt x="498" y="396"/>
                  </a:lnTo>
                  <a:lnTo>
                    <a:pt x="490" y="396"/>
                  </a:lnTo>
                  <a:lnTo>
                    <a:pt x="482" y="404"/>
                  </a:lnTo>
                  <a:lnTo>
                    <a:pt x="478" y="414"/>
                  </a:lnTo>
                  <a:lnTo>
                    <a:pt x="456" y="412"/>
                  </a:lnTo>
                  <a:lnTo>
                    <a:pt x="448" y="412"/>
                  </a:lnTo>
                  <a:lnTo>
                    <a:pt x="442" y="414"/>
                  </a:lnTo>
                  <a:lnTo>
                    <a:pt x="438" y="416"/>
                  </a:lnTo>
                  <a:lnTo>
                    <a:pt x="434" y="418"/>
                  </a:lnTo>
                  <a:lnTo>
                    <a:pt x="432" y="420"/>
                  </a:lnTo>
                  <a:lnTo>
                    <a:pt x="432" y="400"/>
                  </a:lnTo>
                  <a:lnTo>
                    <a:pt x="426" y="400"/>
                  </a:lnTo>
                  <a:lnTo>
                    <a:pt x="420" y="404"/>
                  </a:lnTo>
                  <a:lnTo>
                    <a:pt x="410" y="410"/>
                  </a:lnTo>
                  <a:lnTo>
                    <a:pt x="400" y="416"/>
                  </a:lnTo>
                  <a:lnTo>
                    <a:pt x="392" y="420"/>
                  </a:lnTo>
                  <a:lnTo>
                    <a:pt x="390" y="422"/>
                  </a:lnTo>
                  <a:lnTo>
                    <a:pt x="372" y="428"/>
                  </a:lnTo>
                  <a:lnTo>
                    <a:pt x="360" y="436"/>
                  </a:lnTo>
                  <a:lnTo>
                    <a:pt x="352" y="448"/>
                  </a:lnTo>
                  <a:lnTo>
                    <a:pt x="350" y="456"/>
                  </a:lnTo>
                  <a:lnTo>
                    <a:pt x="350" y="458"/>
                  </a:lnTo>
                  <a:lnTo>
                    <a:pt x="348" y="466"/>
                  </a:lnTo>
                  <a:lnTo>
                    <a:pt x="348" y="470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42" y="470"/>
                  </a:lnTo>
                  <a:lnTo>
                    <a:pt x="340" y="470"/>
                  </a:lnTo>
                  <a:lnTo>
                    <a:pt x="340" y="468"/>
                  </a:lnTo>
                  <a:lnTo>
                    <a:pt x="338" y="466"/>
                  </a:lnTo>
                  <a:lnTo>
                    <a:pt x="324" y="460"/>
                  </a:lnTo>
                  <a:lnTo>
                    <a:pt x="324" y="446"/>
                  </a:lnTo>
                  <a:lnTo>
                    <a:pt x="330" y="440"/>
                  </a:lnTo>
                  <a:lnTo>
                    <a:pt x="334" y="436"/>
                  </a:lnTo>
                  <a:lnTo>
                    <a:pt x="336" y="432"/>
                  </a:lnTo>
                  <a:lnTo>
                    <a:pt x="336" y="428"/>
                  </a:lnTo>
                  <a:lnTo>
                    <a:pt x="336" y="426"/>
                  </a:lnTo>
                  <a:lnTo>
                    <a:pt x="336" y="424"/>
                  </a:lnTo>
                  <a:lnTo>
                    <a:pt x="334" y="424"/>
                  </a:lnTo>
                  <a:lnTo>
                    <a:pt x="334" y="418"/>
                  </a:lnTo>
                  <a:lnTo>
                    <a:pt x="330" y="414"/>
                  </a:lnTo>
                  <a:lnTo>
                    <a:pt x="328" y="410"/>
                  </a:lnTo>
                  <a:lnTo>
                    <a:pt x="322" y="408"/>
                  </a:lnTo>
                  <a:lnTo>
                    <a:pt x="318" y="406"/>
                  </a:lnTo>
                  <a:lnTo>
                    <a:pt x="314" y="404"/>
                  </a:lnTo>
                  <a:lnTo>
                    <a:pt x="310" y="404"/>
                  </a:lnTo>
                  <a:lnTo>
                    <a:pt x="308" y="404"/>
                  </a:lnTo>
                  <a:lnTo>
                    <a:pt x="306" y="404"/>
                  </a:lnTo>
                  <a:lnTo>
                    <a:pt x="304" y="406"/>
                  </a:lnTo>
                  <a:lnTo>
                    <a:pt x="300" y="406"/>
                  </a:lnTo>
                  <a:lnTo>
                    <a:pt x="296" y="408"/>
                  </a:lnTo>
                  <a:lnTo>
                    <a:pt x="292" y="408"/>
                  </a:lnTo>
                  <a:lnTo>
                    <a:pt x="290" y="408"/>
                  </a:lnTo>
                  <a:lnTo>
                    <a:pt x="288" y="408"/>
                  </a:lnTo>
                  <a:lnTo>
                    <a:pt x="300" y="416"/>
                  </a:lnTo>
                  <a:lnTo>
                    <a:pt x="300" y="440"/>
                  </a:lnTo>
                  <a:lnTo>
                    <a:pt x="300" y="454"/>
                  </a:lnTo>
                  <a:lnTo>
                    <a:pt x="302" y="454"/>
                  </a:lnTo>
                  <a:lnTo>
                    <a:pt x="302" y="456"/>
                  </a:lnTo>
                  <a:lnTo>
                    <a:pt x="304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8" y="466"/>
                  </a:lnTo>
                  <a:lnTo>
                    <a:pt x="306" y="476"/>
                  </a:lnTo>
                  <a:lnTo>
                    <a:pt x="306" y="482"/>
                  </a:lnTo>
                  <a:lnTo>
                    <a:pt x="304" y="486"/>
                  </a:lnTo>
                  <a:lnTo>
                    <a:pt x="302" y="490"/>
                  </a:lnTo>
                  <a:lnTo>
                    <a:pt x="292" y="486"/>
                  </a:lnTo>
                  <a:lnTo>
                    <a:pt x="284" y="480"/>
                  </a:lnTo>
                  <a:lnTo>
                    <a:pt x="278" y="480"/>
                  </a:lnTo>
                  <a:lnTo>
                    <a:pt x="262" y="498"/>
                  </a:lnTo>
                  <a:lnTo>
                    <a:pt x="246" y="510"/>
                  </a:lnTo>
                  <a:lnTo>
                    <a:pt x="244" y="514"/>
                  </a:lnTo>
                  <a:lnTo>
                    <a:pt x="244" y="518"/>
                  </a:lnTo>
                  <a:lnTo>
                    <a:pt x="248" y="522"/>
                  </a:lnTo>
                  <a:lnTo>
                    <a:pt x="250" y="524"/>
                  </a:lnTo>
                  <a:lnTo>
                    <a:pt x="254" y="528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6" y="538"/>
                  </a:lnTo>
                  <a:lnTo>
                    <a:pt x="232" y="540"/>
                  </a:lnTo>
                  <a:lnTo>
                    <a:pt x="220" y="526"/>
                  </a:lnTo>
                  <a:lnTo>
                    <a:pt x="216" y="514"/>
                  </a:lnTo>
                  <a:lnTo>
                    <a:pt x="206" y="508"/>
                  </a:lnTo>
                  <a:lnTo>
                    <a:pt x="202" y="518"/>
                  </a:lnTo>
                  <a:lnTo>
                    <a:pt x="208" y="534"/>
                  </a:lnTo>
                  <a:lnTo>
                    <a:pt x="218" y="554"/>
                  </a:lnTo>
                  <a:lnTo>
                    <a:pt x="218" y="558"/>
                  </a:lnTo>
                  <a:lnTo>
                    <a:pt x="216" y="560"/>
                  </a:lnTo>
                  <a:lnTo>
                    <a:pt x="216" y="562"/>
                  </a:lnTo>
                  <a:lnTo>
                    <a:pt x="212" y="562"/>
                  </a:lnTo>
                  <a:lnTo>
                    <a:pt x="210" y="560"/>
                  </a:lnTo>
                  <a:lnTo>
                    <a:pt x="208" y="560"/>
                  </a:lnTo>
                  <a:lnTo>
                    <a:pt x="198" y="548"/>
                  </a:lnTo>
                  <a:lnTo>
                    <a:pt x="182" y="540"/>
                  </a:lnTo>
                  <a:lnTo>
                    <a:pt x="182" y="536"/>
                  </a:lnTo>
                  <a:lnTo>
                    <a:pt x="182" y="532"/>
                  </a:lnTo>
                  <a:lnTo>
                    <a:pt x="182" y="528"/>
                  </a:lnTo>
                  <a:lnTo>
                    <a:pt x="182" y="524"/>
                  </a:lnTo>
                  <a:lnTo>
                    <a:pt x="184" y="520"/>
                  </a:lnTo>
                  <a:lnTo>
                    <a:pt x="186" y="518"/>
                  </a:lnTo>
                  <a:lnTo>
                    <a:pt x="186" y="514"/>
                  </a:lnTo>
                  <a:lnTo>
                    <a:pt x="186" y="510"/>
                  </a:lnTo>
                  <a:lnTo>
                    <a:pt x="186" y="508"/>
                  </a:lnTo>
                  <a:lnTo>
                    <a:pt x="186" y="504"/>
                  </a:lnTo>
                  <a:lnTo>
                    <a:pt x="162" y="484"/>
                  </a:lnTo>
                  <a:lnTo>
                    <a:pt x="156" y="468"/>
                  </a:lnTo>
                  <a:lnTo>
                    <a:pt x="176" y="476"/>
                  </a:lnTo>
                  <a:lnTo>
                    <a:pt x="182" y="482"/>
                  </a:lnTo>
                  <a:lnTo>
                    <a:pt x="198" y="488"/>
                  </a:lnTo>
                  <a:lnTo>
                    <a:pt x="210" y="498"/>
                  </a:lnTo>
                  <a:lnTo>
                    <a:pt x="220" y="502"/>
                  </a:lnTo>
                  <a:lnTo>
                    <a:pt x="232" y="500"/>
                  </a:lnTo>
                  <a:lnTo>
                    <a:pt x="242" y="496"/>
                  </a:lnTo>
                  <a:lnTo>
                    <a:pt x="246" y="494"/>
                  </a:lnTo>
                  <a:lnTo>
                    <a:pt x="258" y="480"/>
                  </a:lnTo>
                  <a:lnTo>
                    <a:pt x="266" y="466"/>
                  </a:lnTo>
                  <a:lnTo>
                    <a:pt x="268" y="452"/>
                  </a:lnTo>
                  <a:lnTo>
                    <a:pt x="268" y="446"/>
                  </a:lnTo>
                  <a:lnTo>
                    <a:pt x="266" y="442"/>
                  </a:lnTo>
                  <a:lnTo>
                    <a:pt x="262" y="438"/>
                  </a:lnTo>
                  <a:lnTo>
                    <a:pt x="256" y="436"/>
                  </a:lnTo>
                  <a:lnTo>
                    <a:pt x="252" y="432"/>
                  </a:lnTo>
                  <a:lnTo>
                    <a:pt x="246" y="432"/>
                  </a:lnTo>
                  <a:lnTo>
                    <a:pt x="242" y="430"/>
                  </a:lnTo>
                  <a:lnTo>
                    <a:pt x="238" y="430"/>
                  </a:lnTo>
                  <a:lnTo>
                    <a:pt x="236" y="428"/>
                  </a:lnTo>
                  <a:lnTo>
                    <a:pt x="230" y="412"/>
                  </a:lnTo>
                  <a:lnTo>
                    <a:pt x="218" y="396"/>
                  </a:lnTo>
                  <a:lnTo>
                    <a:pt x="204" y="388"/>
                  </a:lnTo>
                  <a:lnTo>
                    <a:pt x="190" y="384"/>
                  </a:lnTo>
                  <a:lnTo>
                    <a:pt x="176" y="382"/>
                  </a:lnTo>
                  <a:lnTo>
                    <a:pt x="168" y="382"/>
                  </a:lnTo>
                  <a:lnTo>
                    <a:pt x="164" y="382"/>
                  </a:lnTo>
                  <a:lnTo>
                    <a:pt x="162" y="380"/>
                  </a:lnTo>
                  <a:lnTo>
                    <a:pt x="160" y="376"/>
                  </a:lnTo>
                  <a:lnTo>
                    <a:pt x="156" y="37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0"/>
                  </a:lnTo>
                  <a:lnTo>
                    <a:pt x="152" y="364"/>
                  </a:lnTo>
                  <a:lnTo>
                    <a:pt x="162" y="368"/>
                  </a:lnTo>
                  <a:lnTo>
                    <a:pt x="168" y="364"/>
                  </a:lnTo>
                  <a:lnTo>
                    <a:pt x="148" y="354"/>
                  </a:lnTo>
                  <a:lnTo>
                    <a:pt x="140" y="364"/>
                  </a:lnTo>
                  <a:lnTo>
                    <a:pt x="132" y="364"/>
                  </a:lnTo>
                  <a:lnTo>
                    <a:pt x="132" y="370"/>
                  </a:lnTo>
                  <a:lnTo>
                    <a:pt x="130" y="374"/>
                  </a:lnTo>
                  <a:lnTo>
                    <a:pt x="128" y="378"/>
                  </a:lnTo>
                  <a:lnTo>
                    <a:pt x="124" y="380"/>
                  </a:lnTo>
                  <a:lnTo>
                    <a:pt x="122" y="382"/>
                  </a:lnTo>
                  <a:lnTo>
                    <a:pt x="120" y="384"/>
                  </a:lnTo>
                  <a:lnTo>
                    <a:pt x="118" y="384"/>
                  </a:lnTo>
                  <a:lnTo>
                    <a:pt x="110" y="402"/>
                  </a:lnTo>
                  <a:lnTo>
                    <a:pt x="110" y="420"/>
                  </a:lnTo>
                  <a:lnTo>
                    <a:pt x="130" y="440"/>
                  </a:lnTo>
                  <a:lnTo>
                    <a:pt x="130" y="470"/>
                  </a:lnTo>
                  <a:lnTo>
                    <a:pt x="118" y="484"/>
                  </a:lnTo>
                  <a:lnTo>
                    <a:pt x="126" y="502"/>
                  </a:lnTo>
                  <a:lnTo>
                    <a:pt x="122" y="556"/>
                  </a:lnTo>
                  <a:lnTo>
                    <a:pt x="122" y="562"/>
                  </a:lnTo>
                  <a:lnTo>
                    <a:pt x="122" y="568"/>
                  </a:lnTo>
                  <a:lnTo>
                    <a:pt x="124" y="572"/>
                  </a:lnTo>
                  <a:lnTo>
                    <a:pt x="126" y="574"/>
                  </a:lnTo>
                  <a:lnTo>
                    <a:pt x="126" y="576"/>
                  </a:lnTo>
                  <a:lnTo>
                    <a:pt x="132" y="592"/>
                  </a:lnTo>
                  <a:lnTo>
                    <a:pt x="134" y="606"/>
                  </a:lnTo>
                  <a:lnTo>
                    <a:pt x="132" y="614"/>
                  </a:lnTo>
                  <a:lnTo>
                    <a:pt x="130" y="616"/>
                  </a:lnTo>
                  <a:lnTo>
                    <a:pt x="96" y="650"/>
                  </a:lnTo>
                  <a:lnTo>
                    <a:pt x="100" y="654"/>
                  </a:lnTo>
                  <a:lnTo>
                    <a:pt x="106" y="658"/>
                  </a:lnTo>
                  <a:lnTo>
                    <a:pt x="110" y="660"/>
                  </a:lnTo>
                  <a:lnTo>
                    <a:pt x="116" y="662"/>
                  </a:lnTo>
                  <a:lnTo>
                    <a:pt x="122" y="662"/>
                  </a:lnTo>
                  <a:lnTo>
                    <a:pt x="124" y="662"/>
                  </a:lnTo>
                  <a:lnTo>
                    <a:pt x="126" y="662"/>
                  </a:lnTo>
                  <a:lnTo>
                    <a:pt x="122" y="662"/>
                  </a:lnTo>
                  <a:lnTo>
                    <a:pt x="118" y="664"/>
                  </a:lnTo>
                  <a:lnTo>
                    <a:pt x="114" y="666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4" y="668"/>
                  </a:lnTo>
                  <a:lnTo>
                    <a:pt x="98" y="670"/>
                  </a:lnTo>
                  <a:lnTo>
                    <a:pt x="94" y="672"/>
                  </a:lnTo>
                  <a:lnTo>
                    <a:pt x="90" y="674"/>
                  </a:lnTo>
                  <a:lnTo>
                    <a:pt x="86" y="676"/>
                  </a:lnTo>
                  <a:lnTo>
                    <a:pt x="84" y="678"/>
                  </a:lnTo>
                  <a:lnTo>
                    <a:pt x="78" y="674"/>
                  </a:lnTo>
                  <a:lnTo>
                    <a:pt x="68" y="672"/>
                  </a:lnTo>
                  <a:lnTo>
                    <a:pt x="60" y="672"/>
                  </a:lnTo>
                  <a:lnTo>
                    <a:pt x="54" y="674"/>
                  </a:lnTo>
                  <a:lnTo>
                    <a:pt x="50" y="678"/>
                  </a:lnTo>
                  <a:lnTo>
                    <a:pt x="46" y="680"/>
                  </a:lnTo>
                  <a:lnTo>
                    <a:pt x="44" y="682"/>
                  </a:lnTo>
                  <a:lnTo>
                    <a:pt x="44" y="684"/>
                  </a:lnTo>
                  <a:lnTo>
                    <a:pt x="42" y="686"/>
                  </a:lnTo>
                  <a:lnTo>
                    <a:pt x="40" y="690"/>
                  </a:lnTo>
                  <a:lnTo>
                    <a:pt x="40" y="694"/>
                  </a:lnTo>
                  <a:lnTo>
                    <a:pt x="40" y="698"/>
                  </a:lnTo>
                  <a:lnTo>
                    <a:pt x="40" y="702"/>
                  </a:lnTo>
                  <a:lnTo>
                    <a:pt x="40" y="704"/>
                  </a:lnTo>
                  <a:lnTo>
                    <a:pt x="40" y="706"/>
                  </a:lnTo>
                  <a:lnTo>
                    <a:pt x="46" y="710"/>
                  </a:lnTo>
                  <a:lnTo>
                    <a:pt x="48" y="720"/>
                  </a:lnTo>
                  <a:lnTo>
                    <a:pt x="48" y="726"/>
                  </a:lnTo>
                  <a:lnTo>
                    <a:pt x="48" y="730"/>
                  </a:lnTo>
                  <a:lnTo>
                    <a:pt x="46" y="734"/>
                  </a:lnTo>
                  <a:lnTo>
                    <a:pt x="46" y="736"/>
                  </a:lnTo>
                  <a:lnTo>
                    <a:pt x="44" y="738"/>
                  </a:lnTo>
                  <a:lnTo>
                    <a:pt x="42" y="738"/>
                  </a:lnTo>
                  <a:lnTo>
                    <a:pt x="38" y="736"/>
                  </a:lnTo>
                  <a:lnTo>
                    <a:pt x="34" y="734"/>
                  </a:lnTo>
                  <a:lnTo>
                    <a:pt x="30" y="732"/>
                  </a:lnTo>
                  <a:lnTo>
                    <a:pt x="30" y="730"/>
                  </a:lnTo>
                  <a:lnTo>
                    <a:pt x="28" y="730"/>
                  </a:lnTo>
                  <a:lnTo>
                    <a:pt x="20" y="722"/>
                  </a:lnTo>
                  <a:lnTo>
                    <a:pt x="8" y="736"/>
                  </a:lnTo>
                  <a:lnTo>
                    <a:pt x="4" y="738"/>
                  </a:lnTo>
                  <a:lnTo>
                    <a:pt x="4" y="744"/>
                  </a:lnTo>
                  <a:lnTo>
                    <a:pt x="2" y="750"/>
                  </a:lnTo>
                  <a:lnTo>
                    <a:pt x="2" y="756"/>
                  </a:lnTo>
                  <a:lnTo>
                    <a:pt x="0" y="764"/>
                  </a:lnTo>
                  <a:lnTo>
                    <a:pt x="0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8" y="782"/>
                  </a:lnTo>
                  <a:lnTo>
                    <a:pt x="14" y="782"/>
                  </a:lnTo>
                  <a:lnTo>
                    <a:pt x="18" y="782"/>
                  </a:lnTo>
                  <a:lnTo>
                    <a:pt x="20" y="780"/>
                  </a:lnTo>
                  <a:lnTo>
                    <a:pt x="22" y="780"/>
                  </a:lnTo>
                  <a:lnTo>
                    <a:pt x="22" y="782"/>
                  </a:lnTo>
                  <a:lnTo>
                    <a:pt x="24" y="784"/>
                  </a:lnTo>
                  <a:lnTo>
                    <a:pt x="26" y="786"/>
                  </a:lnTo>
                  <a:lnTo>
                    <a:pt x="30" y="788"/>
                  </a:lnTo>
                  <a:lnTo>
                    <a:pt x="32" y="790"/>
                  </a:lnTo>
                  <a:lnTo>
                    <a:pt x="34" y="792"/>
                  </a:lnTo>
                  <a:lnTo>
                    <a:pt x="36" y="796"/>
                  </a:lnTo>
                  <a:lnTo>
                    <a:pt x="38" y="802"/>
                  </a:lnTo>
                  <a:lnTo>
                    <a:pt x="40" y="806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6" y="820"/>
                  </a:lnTo>
                  <a:lnTo>
                    <a:pt x="44" y="824"/>
                  </a:lnTo>
                  <a:lnTo>
                    <a:pt x="42" y="828"/>
                  </a:lnTo>
                  <a:lnTo>
                    <a:pt x="40" y="830"/>
                  </a:lnTo>
                  <a:lnTo>
                    <a:pt x="38" y="832"/>
                  </a:lnTo>
                  <a:lnTo>
                    <a:pt x="36" y="832"/>
                  </a:lnTo>
                  <a:lnTo>
                    <a:pt x="40" y="834"/>
                  </a:lnTo>
                  <a:lnTo>
                    <a:pt x="42" y="838"/>
                  </a:lnTo>
                  <a:lnTo>
                    <a:pt x="46" y="842"/>
                  </a:lnTo>
                  <a:lnTo>
                    <a:pt x="50" y="846"/>
                  </a:lnTo>
                  <a:lnTo>
                    <a:pt x="52" y="852"/>
                  </a:lnTo>
                  <a:lnTo>
                    <a:pt x="54" y="856"/>
                  </a:lnTo>
                  <a:lnTo>
                    <a:pt x="56" y="858"/>
                  </a:lnTo>
                  <a:lnTo>
                    <a:pt x="56" y="860"/>
                  </a:lnTo>
                  <a:lnTo>
                    <a:pt x="58" y="866"/>
                  </a:lnTo>
                  <a:lnTo>
                    <a:pt x="60" y="872"/>
                  </a:lnTo>
                  <a:lnTo>
                    <a:pt x="62" y="874"/>
                  </a:lnTo>
                  <a:lnTo>
                    <a:pt x="62" y="876"/>
                  </a:lnTo>
                  <a:lnTo>
                    <a:pt x="60" y="878"/>
                  </a:lnTo>
                  <a:lnTo>
                    <a:pt x="38" y="892"/>
                  </a:lnTo>
                  <a:lnTo>
                    <a:pt x="38" y="894"/>
                  </a:lnTo>
                  <a:lnTo>
                    <a:pt x="36" y="894"/>
                  </a:lnTo>
                  <a:lnTo>
                    <a:pt x="34" y="894"/>
                  </a:lnTo>
                  <a:lnTo>
                    <a:pt x="32" y="892"/>
                  </a:lnTo>
                  <a:lnTo>
                    <a:pt x="32" y="894"/>
                  </a:lnTo>
                  <a:lnTo>
                    <a:pt x="30" y="898"/>
                  </a:lnTo>
                  <a:lnTo>
                    <a:pt x="28" y="902"/>
                  </a:lnTo>
                  <a:lnTo>
                    <a:pt x="30" y="906"/>
                  </a:lnTo>
                  <a:lnTo>
                    <a:pt x="30" y="908"/>
                  </a:lnTo>
                  <a:lnTo>
                    <a:pt x="32" y="908"/>
                  </a:lnTo>
                  <a:lnTo>
                    <a:pt x="28" y="908"/>
                  </a:lnTo>
                  <a:lnTo>
                    <a:pt x="26" y="910"/>
                  </a:lnTo>
                  <a:lnTo>
                    <a:pt x="24" y="910"/>
                  </a:lnTo>
                  <a:lnTo>
                    <a:pt x="22" y="912"/>
                  </a:lnTo>
                  <a:lnTo>
                    <a:pt x="28" y="918"/>
                  </a:lnTo>
                  <a:lnTo>
                    <a:pt x="30" y="916"/>
                  </a:lnTo>
                  <a:lnTo>
                    <a:pt x="34" y="914"/>
                  </a:lnTo>
                  <a:lnTo>
                    <a:pt x="40" y="914"/>
                  </a:lnTo>
                  <a:lnTo>
                    <a:pt x="46" y="914"/>
                  </a:lnTo>
                  <a:lnTo>
                    <a:pt x="50" y="914"/>
                  </a:lnTo>
                  <a:lnTo>
                    <a:pt x="56" y="916"/>
                  </a:lnTo>
                  <a:lnTo>
                    <a:pt x="58" y="916"/>
                  </a:lnTo>
                  <a:lnTo>
                    <a:pt x="60" y="918"/>
                  </a:lnTo>
                  <a:lnTo>
                    <a:pt x="64" y="918"/>
                  </a:lnTo>
                  <a:lnTo>
                    <a:pt x="68" y="918"/>
                  </a:lnTo>
                  <a:lnTo>
                    <a:pt x="74" y="918"/>
                  </a:lnTo>
                  <a:lnTo>
                    <a:pt x="76" y="916"/>
                  </a:lnTo>
                  <a:lnTo>
                    <a:pt x="78" y="916"/>
                  </a:lnTo>
                  <a:lnTo>
                    <a:pt x="80" y="912"/>
                  </a:lnTo>
                  <a:lnTo>
                    <a:pt x="84" y="914"/>
                  </a:lnTo>
                  <a:lnTo>
                    <a:pt x="88" y="916"/>
                  </a:lnTo>
                  <a:lnTo>
                    <a:pt x="92" y="918"/>
                  </a:lnTo>
                  <a:lnTo>
                    <a:pt x="96" y="922"/>
                  </a:lnTo>
                  <a:lnTo>
                    <a:pt x="100" y="926"/>
                  </a:lnTo>
                  <a:lnTo>
                    <a:pt x="100" y="928"/>
                  </a:lnTo>
                  <a:lnTo>
                    <a:pt x="102" y="930"/>
                  </a:lnTo>
                  <a:lnTo>
                    <a:pt x="104" y="934"/>
                  </a:lnTo>
                  <a:lnTo>
                    <a:pt x="106" y="940"/>
                  </a:lnTo>
                  <a:lnTo>
                    <a:pt x="106" y="946"/>
                  </a:lnTo>
                  <a:lnTo>
                    <a:pt x="106" y="952"/>
                  </a:lnTo>
                  <a:lnTo>
                    <a:pt x="104" y="960"/>
                  </a:lnTo>
                  <a:lnTo>
                    <a:pt x="104" y="966"/>
                  </a:lnTo>
                  <a:lnTo>
                    <a:pt x="104" y="970"/>
                  </a:lnTo>
                  <a:lnTo>
                    <a:pt x="106" y="972"/>
                  </a:lnTo>
                  <a:lnTo>
                    <a:pt x="108" y="974"/>
                  </a:lnTo>
                  <a:lnTo>
                    <a:pt x="110" y="976"/>
                  </a:lnTo>
                  <a:lnTo>
                    <a:pt x="112" y="972"/>
                  </a:lnTo>
                  <a:lnTo>
                    <a:pt x="114" y="970"/>
                  </a:lnTo>
                  <a:lnTo>
                    <a:pt x="116" y="970"/>
                  </a:lnTo>
                  <a:lnTo>
                    <a:pt x="120" y="968"/>
                  </a:lnTo>
                  <a:lnTo>
                    <a:pt x="124" y="966"/>
                  </a:lnTo>
                  <a:lnTo>
                    <a:pt x="128" y="966"/>
                  </a:lnTo>
                  <a:lnTo>
                    <a:pt x="130" y="966"/>
                  </a:lnTo>
                  <a:lnTo>
                    <a:pt x="140" y="964"/>
                  </a:lnTo>
                  <a:lnTo>
                    <a:pt x="150" y="968"/>
                  </a:lnTo>
                  <a:lnTo>
                    <a:pt x="158" y="972"/>
                  </a:lnTo>
                  <a:lnTo>
                    <a:pt x="162" y="974"/>
                  </a:lnTo>
                  <a:lnTo>
                    <a:pt x="158" y="976"/>
                  </a:lnTo>
                  <a:lnTo>
                    <a:pt x="164" y="976"/>
                  </a:lnTo>
                  <a:lnTo>
                    <a:pt x="170" y="974"/>
                  </a:lnTo>
                  <a:lnTo>
                    <a:pt x="174" y="974"/>
                  </a:lnTo>
                  <a:lnTo>
                    <a:pt x="176" y="976"/>
                  </a:lnTo>
                  <a:lnTo>
                    <a:pt x="180" y="976"/>
                  </a:lnTo>
                  <a:lnTo>
                    <a:pt x="180" y="978"/>
                  </a:lnTo>
                  <a:lnTo>
                    <a:pt x="182" y="978"/>
                  </a:lnTo>
                  <a:lnTo>
                    <a:pt x="180" y="978"/>
                  </a:lnTo>
                  <a:lnTo>
                    <a:pt x="178" y="980"/>
                  </a:lnTo>
                  <a:lnTo>
                    <a:pt x="176" y="984"/>
                  </a:lnTo>
                  <a:lnTo>
                    <a:pt x="174" y="986"/>
                  </a:lnTo>
                  <a:lnTo>
                    <a:pt x="174" y="988"/>
                  </a:lnTo>
                  <a:lnTo>
                    <a:pt x="174" y="990"/>
                  </a:lnTo>
                  <a:lnTo>
                    <a:pt x="174" y="992"/>
                  </a:lnTo>
                  <a:lnTo>
                    <a:pt x="174" y="998"/>
                  </a:lnTo>
                  <a:lnTo>
                    <a:pt x="178" y="1000"/>
                  </a:lnTo>
                  <a:lnTo>
                    <a:pt x="182" y="998"/>
                  </a:lnTo>
                  <a:lnTo>
                    <a:pt x="186" y="996"/>
                  </a:lnTo>
                  <a:lnTo>
                    <a:pt x="190" y="992"/>
                  </a:lnTo>
                  <a:lnTo>
                    <a:pt x="192" y="988"/>
                  </a:lnTo>
                  <a:lnTo>
                    <a:pt x="194" y="986"/>
                  </a:lnTo>
                  <a:lnTo>
                    <a:pt x="194" y="984"/>
                  </a:lnTo>
                  <a:lnTo>
                    <a:pt x="192" y="984"/>
                  </a:lnTo>
                  <a:lnTo>
                    <a:pt x="190" y="982"/>
                  </a:lnTo>
                  <a:lnTo>
                    <a:pt x="188" y="980"/>
                  </a:lnTo>
                  <a:lnTo>
                    <a:pt x="186" y="978"/>
                  </a:lnTo>
                  <a:lnTo>
                    <a:pt x="186" y="974"/>
                  </a:lnTo>
                  <a:lnTo>
                    <a:pt x="186" y="972"/>
                  </a:lnTo>
                  <a:lnTo>
                    <a:pt x="186" y="970"/>
                  </a:lnTo>
                  <a:lnTo>
                    <a:pt x="188" y="966"/>
                  </a:lnTo>
                  <a:lnTo>
                    <a:pt x="192" y="964"/>
                  </a:lnTo>
                  <a:lnTo>
                    <a:pt x="196" y="962"/>
                  </a:lnTo>
                  <a:lnTo>
                    <a:pt x="200" y="960"/>
                  </a:lnTo>
                  <a:lnTo>
                    <a:pt x="202" y="960"/>
                  </a:lnTo>
                  <a:lnTo>
                    <a:pt x="206" y="958"/>
                  </a:lnTo>
                  <a:lnTo>
                    <a:pt x="210" y="960"/>
                  </a:lnTo>
                  <a:lnTo>
                    <a:pt x="214" y="962"/>
                  </a:lnTo>
                  <a:lnTo>
                    <a:pt x="216" y="968"/>
                  </a:lnTo>
                  <a:lnTo>
                    <a:pt x="216" y="972"/>
                  </a:lnTo>
                  <a:lnTo>
                    <a:pt x="214" y="974"/>
                  </a:lnTo>
                  <a:lnTo>
                    <a:pt x="212" y="974"/>
                  </a:lnTo>
                  <a:lnTo>
                    <a:pt x="210" y="976"/>
                  </a:lnTo>
                  <a:lnTo>
                    <a:pt x="206" y="976"/>
                  </a:lnTo>
                  <a:lnTo>
                    <a:pt x="202" y="976"/>
                  </a:lnTo>
                  <a:lnTo>
                    <a:pt x="200" y="978"/>
                  </a:lnTo>
                  <a:lnTo>
                    <a:pt x="200" y="980"/>
                  </a:lnTo>
                  <a:lnTo>
                    <a:pt x="198" y="984"/>
                  </a:lnTo>
                  <a:lnTo>
                    <a:pt x="200" y="988"/>
                  </a:lnTo>
                  <a:lnTo>
                    <a:pt x="200" y="990"/>
                  </a:lnTo>
                  <a:lnTo>
                    <a:pt x="202" y="992"/>
                  </a:lnTo>
                  <a:lnTo>
                    <a:pt x="204" y="994"/>
                  </a:lnTo>
                  <a:lnTo>
                    <a:pt x="208" y="996"/>
                  </a:lnTo>
                  <a:lnTo>
                    <a:pt x="210" y="998"/>
                  </a:lnTo>
                  <a:lnTo>
                    <a:pt x="214" y="1000"/>
                  </a:lnTo>
                  <a:lnTo>
                    <a:pt x="216" y="1002"/>
                  </a:lnTo>
                  <a:lnTo>
                    <a:pt x="218" y="1002"/>
                  </a:lnTo>
                  <a:lnTo>
                    <a:pt x="218" y="1004"/>
                  </a:lnTo>
                  <a:lnTo>
                    <a:pt x="220" y="1008"/>
                  </a:lnTo>
                  <a:lnTo>
                    <a:pt x="222" y="1010"/>
                  </a:lnTo>
                  <a:lnTo>
                    <a:pt x="224" y="1012"/>
                  </a:lnTo>
                  <a:lnTo>
                    <a:pt x="226" y="1014"/>
                  </a:lnTo>
                  <a:lnTo>
                    <a:pt x="228" y="1014"/>
                  </a:lnTo>
                  <a:lnTo>
                    <a:pt x="228" y="1016"/>
                  </a:lnTo>
                  <a:lnTo>
                    <a:pt x="232" y="1018"/>
                  </a:lnTo>
                  <a:lnTo>
                    <a:pt x="236" y="1020"/>
                  </a:lnTo>
                  <a:lnTo>
                    <a:pt x="242" y="1024"/>
                  </a:lnTo>
                  <a:lnTo>
                    <a:pt x="246" y="1028"/>
                  </a:lnTo>
                  <a:lnTo>
                    <a:pt x="250" y="1030"/>
                  </a:lnTo>
                  <a:lnTo>
                    <a:pt x="254" y="1032"/>
                  </a:lnTo>
                  <a:lnTo>
                    <a:pt x="256" y="1040"/>
                  </a:lnTo>
                  <a:lnTo>
                    <a:pt x="256" y="1046"/>
                  </a:lnTo>
                  <a:lnTo>
                    <a:pt x="256" y="1052"/>
                  </a:lnTo>
                  <a:lnTo>
                    <a:pt x="252" y="1058"/>
                  </a:lnTo>
                  <a:lnTo>
                    <a:pt x="250" y="1062"/>
                  </a:lnTo>
                  <a:lnTo>
                    <a:pt x="252" y="1064"/>
                  </a:lnTo>
                  <a:lnTo>
                    <a:pt x="256" y="1066"/>
                  </a:lnTo>
                  <a:lnTo>
                    <a:pt x="260" y="1068"/>
                  </a:lnTo>
                  <a:lnTo>
                    <a:pt x="264" y="1070"/>
                  </a:lnTo>
                  <a:lnTo>
                    <a:pt x="266" y="1072"/>
                  </a:lnTo>
                  <a:lnTo>
                    <a:pt x="268" y="1072"/>
                  </a:lnTo>
                  <a:lnTo>
                    <a:pt x="270" y="1074"/>
                  </a:lnTo>
                  <a:lnTo>
                    <a:pt x="274" y="1076"/>
                  </a:lnTo>
                  <a:lnTo>
                    <a:pt x="278" y="1080"/>
                  </a:lnTo>
                  <a:lnTo>
                    <a:pt x="282" y="1086"/>
                  </a:lnTo>
                  <a:lnTo>
                    <a:pt x="304" y="1090"/>
                  </a:lnTo>
                  <a:lnTo>
                    <a:pt x="306" y="1092"/>
                  </a:lnTo>
                  <a:lnTo>
                    <a:pt x="310" y="1094"/>
                  </a:lnTo>
                  <a:lnTo>
                    <a:pt x="312" y="1094"/>
                  </a:lnTo>
                  <a:lnTo>
                    <a:pt x="316" y="1092"/>
                  </a:lnTo>
                  <a:lnTo>
                    <a:pt x="318" y="1092"/>
                  </a:lnTo>
                  <a:lnTo>
                    <a:pt x="320" y="1092"/>
                  </a:lnTo>
                  <a:lnTo>
                    <a:pt x="334" y="1076"/>
                  </a:lnTo>
                  <a:lnTo>
                    <a:pt x="336" y="1080"/>
                  </a:lnTo>
                  <a:lnTo>
                    <a:pt x="338" y="1082"/>
                  </a:lnTo>
                  <a:lnTo>
                    <a:pt x="340" y="1086"/>
                  </a:lnTo>
                  <a:lnTo>
                    <a:pt x="344" y="1088"/>
                  </a:lnTo>
                  <a:lnTo>
                    <a:pt x="350" y="1098"/>
                  </a:lnTo>
                  <a:lnTo>
                    <a:pt x="350" y="1096"/>
                  </a:lnTo>
                  <a:lnTo>
                    <a:pt x="348" y="1088"/>
                  </a:lnTo>
                  <a:lnTo>
                    <a:pt x="346" y="1078"/>
                  </a:lnTo>
                  <a:lnTo>
                    <a:pt x="346" y="1070"/>
                  </a:lnTo>
                  <a:lnTo>
                    <a:pt x="346" y="1064"/>
                  </a:lnTo>
                  <a:lnTo>
                    <a:pt x="352" y="1062"/>
                  </a:lnTo>
                  <a:lnTo>
                    <a:pt x="350" y="1060"/>
                  </a:lnTo>
                  <a:lnTo>
                    <a:pt x="348" y="1056"/>
                  </a:lnTo>
                  <a:lnTo>
                    <a:pt x="346" y="1052"/>
                  </a:lnTo>
                  <a:lnTo>
                    <a:pt x="346" y="1048"/>
                  </a:lnTo>
                  <a:lnTo>
                    <a:pt x="344" y="1044"/>
                  </a:lnTo>
                  <a:lnTo>
                    <a:pt x="346" y="1040"/>
                  </a:lnTo>
                  <a:lnTo>
                    <a:pt x="348" y="1036"/>
                  </a:lnTo>
                  <a:lnTo>
                    <a:pt x="350" y="1034"/>
                  </a:lnTo>
                  <a:lnTo>
                    <a:pt x="348" y="1034"/>
                  </a:lnTo>
                  <a:lnTo>
                    <a:pt x="346" y="1032"/>
                  </a:lnTo>
                  <a:lnTo>
                    <a:pt x="342" y="1030"/>
                  </a:lnTo>
                  <a:lnTo>
                    <a:pt x="338" y="1028"/>
                  </a:lnTo>
                  <a:lnTo>
                    <a:pt x="334" y="1022"/>
                  </a:lnTo>
                  <a:lnTo>
                    <a:pt x="332" y="1016"/>
                  </a:lnTo>
                  <a:lnTo>
                    <a:pt x="330" y="1008"/>
                  </a:lnTo>
                  <a:lnTo>
                    <a:pt x="326" y="992"/>
                  </a:lnTo>
                  <a:lnTo>
                    <a:pt x="330" y="976"/>
                  </a:lnTo>
                  <a:lnTo>
                    <a:pt x="334" y="972"/>
                  </a:lnTo>
                  <a:lnTo>
                    <a:pt x="344" y="964"/>
                  </a:lnTo>
                  <a:lnTo>
                    <a:pt x="358" y="956"/>
                  </a:lnTo>
                  <a:lnTo>
                    <a:pt x="378" y="952"/>
                  </a:lnTo>
                  <a:lnTo>
                    <a:pt x="382" y="954"/>
                  </a:lnTo>
                  <a:lnTo>
                    <a:pt x="390" y="956"/>
                  </a:lnTo>
                  <a:lnTo>
                    <a:pt x="400" y="960"/>
                  </a:lnTo>
                  <a:lnTo>
                    <a:pt x="408" y="966"/>
                  </a:lnTo>
                  <a:lnTo>
                    <a:pt x="410" y="976"/>
                  </a:lnTo>
                  <a:lnTo>
                    <a:pt x="410" y="978"/>
                  </a:lnTo>
                  <a:lnTo>
                    <a:pt x="408" y="982"/>
                  </a:lnTo>
                  <a:lnTo>
                    <a:pt x="406" y="984"/>
                  </a:lnTo>
                  <a:lnTo>
                    <a:pt x="404" y="988"/>
                  </a:lnTo>
                  <a:lnTo>
                    <a:pt x="400" y="990"/>
                  </a:lnTo>
                  <a:lnTo>
                    <a:pt x="394" y="992"/>
                  </a:lnTo>
                  <a:lnTo>
                    <a:pt x="392" y="992"/>
                  </a:lnTo>
                  <a:lnTo>
                    <a:pt x="390" y="992"/>
                  </a:lnTo>
                  <a:lnTo>
                    <a:pt x="384" y="992"/>
                  </a:lnTo>
                  <a:lnTo>
                    <a:pt x="380" y="992"/>
                  </a:lnTo>
                  <a:lnTo>
                    <a:pt x="374" y="994"/>
                  </a:lnTo>
                  <a:lnTo>
                    <a:pt x="372" y="996"/>
                  </a:lnTo>
                  <a:lnTo>
                    <a:pt x="370" y="998"/>
                  </a:lnTo>
                  <a:lnTo>
                    <a:pt x="370" y="1000"/>
                  </a:lnTo>
                  <a:lnTo>
                    <a:pt x="368" y="1004"/>
                  </a:lnTo>
                  <a:lnTo>
                    <a:pt x="368" y="1008"/>
                  </a:lnTo>
                  <a:lnTo>
                    <a:pt x="378" y="1026"/>
                  </a:lnTo>
                  <a:lnTo>
                    <a:pt x="384" y="1028"/>
                  </a:lnTo>
                  <a:lnTo>
                    <a:pt x="386" y="1028"/>
                  </a:lnTo>
                  <a:lnTo>
                    <a:pt x="388" y="1030"/>
                  </a:lnTo>
                  <a:lnTo>
                    <a:pt x="390" y="1032"/>
                  </a:lnTo>
                  <a:lnTo>
                    <a:pt x="390" y="1036"/>
                  </a:lnTo>
                  <a:lnTo>
                    <a:pt x="390" y="1050"/>
                  </a:lnTo>
                  <a:lnTo>
                    <a:pt x="392" y="1052"/>
                  </a:lnTo>
                  <a:lnTo>
                    <a:pt x="394" y="1054"/>
                  </a:lnTo>
                  <a:lnTo>
                    <a:pt x="396" y="1054"/>
                  </a:lnTo>
                  <a:lnTo>
                    <a:pt x="398" y="1052"/>
                  </a:lnTo>
                  <a:lnTo>
                    <a:pt x="400" y="1050"/>
                  </a:lnTo>
                  <a:lnTo>
                    <a:pt x="402" y="1050"/>
                  </a:lnTo>
                  <a:lnTo>
                    <a:pt x="404" y="1050"/>
                  </a:lnTo>
                  <a:lnTo>
                    <a:pt x="406" y="1052"/>
                  </a:lnTo>
                  <a:lnTo>
                    <a:pt x="408" y="1054"/>
                  </a:lnTo>
                  <a:lnTo>
                    <a:pt x="410" y="1058"/>
                  </a:lnTo>
                  <a:lnTo>
                    <a:pt x="412" y="1060"/>
                  </a:lnTo>
                  <a:lnTo>
                    <a:pt x="412" y="1062"/>
                  </a:lnTo>
                  <a:lnTo>
                    <a:pt x="410" y="1070"/>
                  </a:lnTo>
                  <a:lnTo>
                    <a:pt x="406" y="1070"/>
                  </a:lnTo>
                  <a:lnTo>
                    <a:pt x="402" y="1070"/>
                  </a:lnTo>
                  <a:lnTo>
                    <a:pt x="400" y="1070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4" y="1076"/>
                  </a:lnTo>
                  <a:lnTo>
                    <a:pt x="394" y="1078"/>
                  </a:lnTo>
                  <a:lnTo>
                    <a:pt x="396" y="1084"/>
                  </a:lnTo>
                  <a:lnTo>
                    <a:pt x="398" y="1086"/>
                  </a:lnTo>
                  <a:lnTo>
                    <a:pt x="400" y="1088"/>
                  </a:lnTo>
                  <a:lnTo>
                    <a:pt x="402" y="1104"/>
                  </a:lnTo>
                  <a:lnTo>
                    <a:pt x="404" y="1106"/>
                  </a:lnTo>
                  <a:lnTo>
                    <a:pt x="406" y="1108"/>
                  </a:lnTo>
                  <a:lnTo>
                    <a:pt x="408" y="1110"/>
                  </a:lnTo>
                  <a:lnTo>
                    <a:pt x="408" y="1114"/>
                  </a:lnTo>
                  <a:lnTo>
                    <a:pt x="408" y="1130"/>
                  </a:lnTo>
                  <a:lnTo>
                    <a:pt x="426" y="1120"/>
                  </a:lnTo>
                  <a:lnTo>
                    <a:pt x="442" y="1120"/>
                  </a:lnTo>
                  <a:lnTo>
                    <a:pt x="452" y="1122"/>
                  </a:lnTo>
                  <a:lnTo>
                    <a:pt x="454" y="1124"/>
                  </a:lnTo>
                  <a:lnTo>
                    <a:pt x="458" y="1124"/>
                  </a:lnTo>
                  <a:lnTo>
                    <a:pt x="462" y="1126"/>
                  </a:lnTo>
                  <a:lnTo>
                    <a:pt x="464" y="1126"/>
                  </a:lnTo>
                  <a:lnTo>
                    <a:pt x="466" y="1128"/>
                  </a:lnTo>
                  <a:lnTo>
                    <a:pt x="478" y="1130"/>
                  </a:lnTo>
                  <a:lnTo>
                    <a:pt x="488" y="1138"/>
                  </a:lnTo>
                  <a:lnTo>
                    <a:pt x="494" y="1146"/>
                  </a:lnTo>
                  <a:lnTo>
                    <a:pt x="496" y="1152"/>
                  </a:lnTo>
                  <a:lnTo>
                    <a:pt x="498" y="1156"/>
                  </a:lnTo>
                  <a:lnTo>
                    <a:pt x="498" y="1160"/>
                  </a:lnTo>
                  <a:lnTo>
                    <a:pt x="508" y="1160"/>
                  </a:lnTo>
                  <a:lnTo>
                    <a:pt x="516" y="1158"/>
                  </a:lnTo>
                  <a:lnTo>
                    <a:pt x="520" y="1150"/>
                  </a:lnTo>
                  <a:lnTo>
                    <a:pt x="522" y="1148"/>
                  </a:lnTo>
                  <a:lnTo>
                    <a:pt x="524" y="1148"/>
                  </a:lnTo>
                  <a:lnTo>
                    <a:pt x="530" y="1144"/>
                  </a:lnTo>
                  <a:lnTo>
                    <a:pt x="534" y="1142"/>
                  </a:lnTo>
                  <a:lnTo>
                    <a:pt x="540" y="1138"/>
                  </a:lnTo>
                  <a:lnTo>
                    <a:pt x="542" y="1132"/>
                  </a:lnTo>
                  <a:lnTo>
                    <a:pt x="546" y="1126"/>
                  </a:lnTo>
                  <a:lnTo>
                    <a:pt x="550" y="1126"/>
                  </a:lnTo>
                  <a:lnTo>
                    <a:pt x="554" y="1128"/>
                  </a:lnTo>
                  <a:lnTo>
                    <a:pt x="556" y="1128"/>
                  </a:lnTo>
                  <a:lnTo>
                    <a:pt x="560" y="1128"/>
                  </a:lnTo>
                  <a:lnTo>
                    <a:pt x="566" y="1128"/>
                  </a:lnTo>
                  <a:lnTo>
                    <a:pt x="580" y="1130"/>
                  </a:lnTo>
                  <a:lnTo>
                    <a:pt x="594" y="1128"/>
                  </a:lnTo>
                  <a:lnTo>
                    <a:pt x="610" y="1118"/>
                  </a:lnTo>
                  <a:lnTo>
                    <a:pt x="618" y="1118"/>
                  </a:lnTo>
                  <a:lnTo>
                    <a:pt x="626" y="1126"/>
                  </a:lnTo>
                  <a:lnTo>
                    <a:pt x="628" y="1126"/>
                  </a:lnTo>
                  <a:lnTo>
                    <a:pt x="630" y="1128"/>
                  </a:lnTo>
                  <a:lnTo>
                    <a:pt x="632" y="1130"/>
                  </a:lnTo>
                  <a:lnTo>
                    <a:pt x="636" y="1134"/>
                  </a:lnTo>
                  <a:lnTo>
                    <a:pt x="640" y="1136"/>
                  </a:lnTo>
                  <a:lnTo>
                    <a:pt x="644" y="1138"/>
                  </a:lnTo>
                  <a:lnTo>
                    <a:pt x="650" y="1138"/>
                  </a:lnTo>
                  <a:lnTo>
                    <a:pt x="682" y="1138"/>
                  </a:lnTo>
                  <a:lnTo>
                    <a:pt x="680" y="1138"/>
                  </a:lnTo>
                  <a:lnTo>
                    <a:pt x="678" y="1136"/>
                  </a:lnTo>
                  <a:lnTo>
                    <a:pt x="676" y="1132"/>
                  </a:lnTo>
                  <a:lnTo>
                    <a:pt x="674" y="1128"/>
                  </a:lnTo>
                  <a:lnTo>
                    <a:pt x="672" y="1124"/>
                  </a:lnTo>
                  <a:lnTo>
                    <a:pt x="670" y="1118"/>
                  </a:lnTo>
                  <a:lnTo>
                    <a:pt x="672" y="1114"/>
                  </a:lnTo>
                  <a:lnTo>
                    <a:pt x="670" y="1114"/>
                  </a:lnTo>
                  <a:lnTo>
                    <a:pt x="670" y="1110"/>
                  </a:lnTo>
                  <a:lnTo>
                    <a:pt x="666" y="1108"/>
                  </a:lnTo>
                  <a:lnTo>
                    <a:pt x="664" y="1106"/>
                  </a:lnTo>
                  <a:lnTo>
                    <a:pt x="660" y="1104"/>
                  </a:lnTo>
                  <a:lnTo>
                    <a:pt x="658" y="1104"/>
                  </a:lnTo>
                  <a:lnTo>
                    <a:pt x="656" y="1102"/>
                  </a:lnTo>
                  <a:lnTo>
                    <a:pt x="654" y="1096"/>
                  </a:lnTo>
                  <a:lnTo>
                    <a:pt x="654" y="1094"/>
                  </a:lnTo>
                  <a:lnTo>
                    <a:pt x="654" y="1090"/>
                  </a:lnTo>
                  <a:lnTo>
                    <a:pt x="654" y="1088"/>
                  </a:lnTo>
                  <a:lnTo>
                    <a:pt x="656" y="1084"/>
                  </a:lnTo>
                  <a:lnTo>
                    <a:pt x="658" y="1080"/>
                  </a:lnTo>
                  <a:lnTo>
                    <a:pt x="662" y="1078"/>
                  </a:lnTo>
                  <a:lnTo>
                    <a:pt x="666" y="1076"/>
                  </a:lnTo>
                  <a:lnTo>
                    <a:pt x="672" y="1076"/>
                  </a:lnTo>
                  <a:lnTo>
                    <a:pt x="682" y="1078"/>
                  </a:lnTo>
                  <a:lnTo>
                    <a:pt x="694" y="1070"/>
                  </a:lnTo>
                  <a:lnTo>
                    <a:pt x="696" y="1068"/>
                  </a:lnTo>
                  <a:lnTo>
                    <a:pt x="700" y="1066"/>
                  </a:lnTo>
                  <a:lnTo>
                    <a:pt x="704" y="1064"/>
                  </a:lnTo>
                  <a:lnTo>
                    <a:pt x="708" y="1064"/>
                  </a:lnTo>
                  <a:lnTo>
                    <a:pt x="712" y="1064"/>
                  </a:lnTo>
                  <a:lnTo>
                    <a:pt x="714" y="1064"/>
                  </a:lnTo>
                  <a:lnTo>
                    <a:pt x="720" y="1062"/>
                  </a:lnTo>
                  <a:lnTo>
                    <a:pt x="724" y="1060"/>
                  </a:lnTo>
                  <a:lnTo>
                    <a:pt x="728" y="1056"/>
                  </a:lnTo>
                  <a:lnTo>
                    <a:pt x="732" y="1050"/>
                  </a:lnTo>
                  <a:lnTo>
                    <a:pt x="736" y="1044"/>
                  </a:lnTo>
                  <a:lnTo>
                    <a:pt x="736" y="1042"/>
                  </a:lnTo>
                  <a:lnTo>
                    <a:pt x="736" y="1040"/>
                  </a:lnTo>
                  <a:lnTo>
                    <a:pt x="738" y="1038"/>
                  </a:lnTo>
                  <a:lnTo>
                    <a:pt x="738" y="1034"/>
                  </a:lnTo>
                  <a:lnTo>
                    <a:pt x="740" y="1032"/>
                  </a:lnTo>
                  <a:lnTo>
                    <a:pt x="738" y="1028"/>
                  </a:lnTo>
                  <a:lnTo>
                    <a:pt x="738" y="1026"/>
                  </a:lnTo>
                  <a:lnTo>
                    <a:pt x="734" y="1026"/>
                  </a:lnTo>
                  <a:lnTo>
                    <a:pt x="732" y="1022"/>
                  </a:lnTo>
                  <a:lnTo>
                    <a:pt x="730" y="1020"/>
                  </a:lnTo>
                  <a:lnTo>
                    <a:pt x="728" y="1016"/>
                  </a:lnTo>
                  <a:lnTo>
                    <a:pt x="728" y="1012"/>
                  </a:lnTo>
                  <a:lnTo>
                    <a:pt x="728" y="1010"/>
                  </a:lnTo>
                  <a:lnTo>
                    <a:pt x="734" y="1006"/>
                  </a:lnTo>
                  <a:lnTo>
                    <a:pt x="738" y="1006"/>
                  </a:lnTo>
                  <a:lnTo>
                    <a:pt x="740" y="1006"/>
                  </a:lnTo>
                  <a:lnTo>
                    <a:pt x="742" y="1004"/>
                  </a:lnTo>
                  <a:lnTo>
                    <a:pt x="744" y="1002"/>
                  </a:lnTo>
                  <a:lnTo>
                    <a:pt x="744" y="1000"/>
                  </a:lnTo>
                  <a:lnTo>
                    <a:pt x="744" y="998"/>
                  </a:lnTo>
                  <a:lnTo>
                    <a:pt x="744" y="996"/>
                  </a:lnTo>
                  <a:lnTo>
                    <a:pt x="746" y="996"/>
                  </a:lnTo>
                  <a:lnTo>
                    <a:pt x="748" y="994"/>
                  </a:lnTo>
                  <a:lnTo>
                    <a:pt x="752" y="994"/>
                  </a:lnTo>
                  <a:lnTo>
                    <a:pt x="756" y="994"/>
                  </a:lnTo>
                  <a:lnTo>
                    <a:pt x="760" y="992"/>
                  </a:lnTo>
                  <a:lnTo>
                    <a:pt x="764" y="988"/>
                  </a:lnTo>
                  <a:lnTo>
                    <a:pt x="768" y="982"/>
                  </a:lnTo>
                  <a:lnTo>
                    <a:pt x="770" y="976"/>
                  </a:lnTo>
                  <a:lnTo>
                    <a:pt x="770" y="970"/>
                  </a:lnTo>
                  <a:lnTo>
                    <a:pt x="772" y="964"/>
                  </a:lnTo>
                  <a:lnTo>
                    <a:pt x="774" y="960"/>
                  </a:lnTo>
                  <a:lnTo>
                    <a:pt x="778" y="956"/>
                  </a:lnTo>
                  <a:lnTo>
                    <a:pt x="784" y="954"/>
                  </a:lnTo>
                  <a:lnTo>
                    <a:pt x="788" y="954"/>
                  </a:lnTo>
                  <a:lnTo>
                    <a:pt x="794" y="954"/>
                  </a:lnTo>
                  <a:lnTo>
                    <a:pt x="798" y="952"/>
                  </a:lnTo>
                  <a:lnTo>
                    <a:pt x="800" y="948"/>
                  </a:lnTo>
                  <a:lnTo>
                    <a:pt x="802" y="942"/>
                  </a:lnTo>
                  <a:lnTo>
                    <a:pt x="804" y="938"/>
                  </a:lnTo>
                  <a:lnTo>
                    <a:pt x="808" y="934"/>
                  </a:lnTo>
                  <a:lnTo>
                    <a:pt x="814" y="928"/>
                  </a:lnTo>
                  <a:lnTo>
                    <a:pt x="818" y="926"/>
                  </a:lnTo>
                  <a:lnTo>
                    <a:pt x="826" y="924"/>
                  </a:lnTo>
                  <a:lnTo>
                    <a:pt x="830" y="924"/>
                  </a:lnTo>
                  <a:lnTo>
                    <a:pt x="832" y="922"/>
                  </a:lnTo>
                  <a:lnTo>
                    <a:pt x="834" y="920"/>
                  </a:lnTo>
                  <a:lnTo>
                    <a:pt x="834" y="918"/>
                  </a:lnTo>
                  <a:lnTo>
                    <a:pt x="834" y="914"/>
                  </a:lnTo>
                  <a:lnTo>
                    <a:pt x="834" y="912"/>
                  </a:lnTo>
                  <a:lnTo>
                    <a:pt x="836" y="910"/>
                  </a:lnTo>
                  <a:lnTo>
                    <a:pt x="836" y="908"/>
                  </a:lnTo>
                  <a:lnTo>
                    <a:pt x="838" y="904"/>
                  </a:lnTo>
                  <a:lnTo>
                    <a:pt x="840" y="902"/>
                  </a:lnTo>
                  <a:lnTo>
                    <a:pt x="844" y="900"/>
                  </a:lnTo>
                  <a:lnTo>
                    <a:pt x="850" y="898"/>
                  </a:lnTo>
                  <a:lnTo>
                    <a:pt x="872" y="898"/>
                  </a:lnTo>
                  <a:lnTo>
                    <a:pt x="872" y="896"/>
                  </a:lnTo>
                  <a:lnTo>
                    <a:pt x="874" y="894"/>
                  </a:lnTo>
                  <a:lnTo>
                    <a:pt x="876" y="892"/>
                  </a:lnTo>
                  <a:lnTo>
                    <a:pt x="878" y="890"/>
                  </a:lnTo>
                  <a:lnTo>
                    <a:pt x="882" y="888"/>
                  </a:lnTo>
                  <a:lnTo>
                    <a:pt x="886" y="888"/>
                  </a:lnTo>
                  <a:lnTo>
                    <a:pt x="894" y="890"/>
                  </a:lnTo>
                  <a:lnTo>
                    <a:pt x="902" y="892"/>
                  </a:lnTo>
                  <a:lnTo>
                    <a:pt x="904" y="892"/>
                  </a:lnTo>
                  <a:lnTo>
                    <a:pt x="914" y="892"/>
                  </a:lnTo>
                  <a:lnTo>
                    <a:pt x="924" y="896"/>
                  </a:lnTo>
                  <a:lnTo>
                    <a:pt x="934" y="902"/>
                  </a:lnTo>
                  <a:lnTo>
                    <a:pt x="952" y="920"/>
                  </a:lnTo>
                  <a:lnTo>
                    <a:pt x="954" y="918"/>
                  </a:lnTo>
                  <a:lnTo>
                    <a:pt x="958" y="918"/>
                  </a:lnTo>
                  <a:lnTo>
                    <a:pt x="960" y="914"/>
                  </a:lnTo>
                  <a:lnTo>
                    <a:pt x="964" y="912"/>
                  </a:lnTo>
                  <a:lnTo>
                    <a:pt x="966" y="906"/>
                  </a:lnTo>
                  <a:lnTo>
                    <a:pt x="966" y="900"/>
                  </a:lnTo>
                  <a:lnTo>
                    <a:pt x="968" y="898"/>
                  </a:lnTo>
                  <a:lnTo>
                    <a:pt x="972" y="896"/>
                  </a:lnTo>
                  <a:lnTo>
                    <a:pt x="974" y="896"/>
                  </a:lnTo>
                  <a:lnTo>
                    <a:pt x="978" y="896"/>
                  </a:lnTo>
                  <a:lnTo>
                    <a:pt x="982" y="892"/>
                  </a:lnTo>
                  <a:lnTo>
                    <a:pt x="990" y="884"/>
                  </a:lnTo>
                  <a:lnTo>
                    <a:pt x="1000" y="878"/>
                  </a:lnTo>
                  <a:lnTo>
                    <a:pt x="1012" y="878"/>
                  </a:lnTo>
                  <a:lnTo>
                    <a:pt x="1024" y="882"/>
                  </a:lnTo>
                  <a:lnTo>
                    <a:pt x="1036" y="882"/>
                  </a:lnTo>
                  <a:lnTo>
                    <a:pt x="1046" y="880"/>
                  </a:lnTo>
                  <a:lnTo>
                    <a:pt x="1062" y="882"/>
                  </a:lnTo>
                  <a:lnTo>
                    <a:pt x="1080" y="890"/>
                  </a:lnTo>
                  <a:lnTo>
                    <a:pt x="1100" y="902"/>
                  </a:lnTo>
                  <a:lnTo>
                    <a:pt x="1102" y="902"/>
                  </a:lnTo>
                  <a:lnTo>
                    <a:pt x="1108" y="904"/>
                  </a:lnTo>
                  <a:lnTo>
                    <a:pt x="1120" y="904"/>
                  </a:lnTo>
                  <a:lnTo>
                    <a:pt x="1138" y="900"/>
                  </a:lnTo>
                  <a:lnTo>
                    <a:pt x="1150" y="896"/>
                  </a:lnTo>
                  <a:lnTo>
                    <a:pt x="1158" y="892"/>
                  </a:lnTo>
                  <a:lnTo>
                    <a:pt x="1164" y="888"/>
                  </a:lnTo>
                  <a:lnTo>
                    <a:pt x="1166" y="884"/>
                  </a:lnTo>
                  <a:lnTo>
                    <a:pt x="1168" y="882"/>
                  </a:lnTo>
                  <a:lnTo>
                    <a:pt x="1168" y="880"/>
                  </a:lnTo>
                  <a:lnTo>
                    <a:pt x="1176" y="880"/>
                  </a:lnTo>
                  <a:lnTo>
                    <a:pt x="1188" y="884"/>
                  </a:lnTo>
                  <a:lnTo>
                    <a:pt x="1202" y="892"/>
                  </a:lnTo>
                  <a:lnTo>
                    <a:pt x="1224" y="900"/>
                  </a:lnTo>
                  <a:lnTo>
                    <a:pt x="1244" y="884"/>
                  </a:lnTo>
                  <a:lnTo>
                    <a:pt x="1244" y="880"/>
                  </a:lnTo>
                  <a:lnTo>
                    <a:pt x="1244" y="870"/>
                  </a:lnTo>
                  <a:lnTo>
                    <a:pt x="1244" y="858"/>
                  </a:lnTo>
                  <a:lnTo>
                    <a:pt x="1250" y="844"/>
                  </a:lnTo>
                  <a:lnTo>
                    <a:pt x="1256" y="832"/>
                  </a:lnTo>
                  <a:lnTo>
                    <a:pt x="1270" y="826"/>
                  </a:lnTo>
                  <a:lnTo>
                    <a:pt x="1288" y="824"/>
                  </a:lnTo>
                  <a:lnTo>
                    <a:pt x="1304" y="826"/>
                  </a:lnTo>
                  <a:lnTo>
                    <a:pt x="1312" y="832"/>
                  </a:lnTo>
                  <a:lnTo>
                    <a:pt x="1320" y="844"/>
                  </a:lnTo>
                  <a:lnTo>
                    <a:pt x="1322" y="848"/>
                  </a:lnTo>
                  <a:lnTo>
                    <a:pt x="1324" y="852"/>
                  </a:lnTo>
                  <a:lnTo>
                    <a:pt x="1326" y="858"/>
                  </a:lnTo>
                  <a:lnTo>
                    <a:pt x="1328" y="866"/>
                  </a:lnTo>
                  <a:lnTo>
                    <a:pt x="1330" y="874"/>
                  </a:lnTo>
                  <a:lnTo>
                    <a:pt x="1332" y="876"/>
                  </a:lnTo>
                  <a:lnTo>
                    <a:pt x="1340" y="884"/>
                  </a:lnTo>
                  <a:lnTo>
                    <a:pt x="1348" y="894"/>
                  </a:lnTo>
                  <a:lnTo>
                    <a:pt x="1354" y="904"/>
                  </a:lnTo>
                  <a:lnTo>
                    <a:pt x="1358" y="916"/>
                  </a:lnTo>
                  <a:lnTo>
                    <a:pt x="1360" y="914"/>
                  </a:lnTo>
                  <a:lnTo>
                    <a:pt x="1364" y="914"/>
                  </a:lnTo>
                  <a:lnTo>
                    <a:pt x="1368" y="914"/>
                  </a:lnTo>
                  <a:lnTo>
                    <a:pt x="1372" y="914"/>
                  </a:lnTo>
                  <a:lnTo>
                    <a:pt x="1376" y="914"/>
                  </a:lnTo>
                  <a:lnTo>
                    <a:pt x="1380" y="918"/>
                  </a:lnTo>
                  <a:lnTo>
                    <a:pt x="1384" y="922"/>
                  </a:lnTo>
                  <a:lnTo>
                    <a:pt x="1388" y="928"/>
                  </a:lnTo>
                  <a:lnTo>
                    <a:pt x="1388" y="930"/>
                  </a:lnTo>
                  <a:lnTo>
                    <a:pt x="1388" y="932"/>
                  </a:lnTo>
                  <a:lnTo>
                    <a:pt x="1390" y="934"/>
                  </a:lnTo>
                  <a:lnTo>
                    <a:pt x="1392" y="936"/>
                  </a:lnTo>
                  <a:lnTo>
                    <a:pt x="1394" y="938"/>
                  </a:lnTo>
                  <a:lnTo>
                    <a:pt x="1398" y="938"/>
                  </a:lnTo>
                  <a:lnTo>
                    <a:pt x="1402" y="938"/>
                  </a:lnTo>
                  <a:lnTo>
                    <a:pt x="1408" y="936"/>
                  </a:lnTo>
                  <a:lnTo>
                    <a:pt x="1414" y="932"/>
                  </a:lnTo>
                  <a:lnTo>
                    <a:pt x="1414" y="930"/>
                  </a:lnTo>
                  <a:lnTo>
                    <a:pt x="1416" y="928"/>
                  </a:lnTo>
                  <a:lnTo>
                    <a:pt x="1418" y="924"/>
                  </a:lnTo>
                  <a:lnTo>
                    <a:pt x="1422" y="918"/>
                  </a:lnTo>
                  <a:lnTo>
                    <a:pt x="1428" y="914"/>
                  </a:lnTo>
                  <a:lnTo>
                    <a:pt x="1432" y="908"/>
                  </a:lnTo>
                  <a:lnTo>
                    <a:pt x="1438" y="904"/>
                  </a:lnTo>
                  <a:lnTo>
                    <a:pt x="1444" y="902"/>
                  </a:lnTo>
                  <a:lnTo>
                    <a:pt x="1444" y="904"/>
                  </a:lnTo>
                  <a:lnTo>
                    <a:pt x="1444" y="906"/>
                  </a:lnTo>
                  <a:lnTo>
                    <a:pt x="1444" y="908"/>
                  </a:lnTo>
                  <a:lnTo>
                    <a:pt x="1444" y="914"/>
                  </a:lnTo>
                  <a:lnTo>
                    <a:pt x="1442" y="920"/>
                  </a:lnTo>
                  <a:lnTo>
                    <a:pt x="1440" y="928"/>
                  </a:lnTo>
                  <a:lnTo>
                    <a:pt x="1438" y="932"/>
                  </a:lnTo>
                  <a:lnTo>
                    <a:pt x="1432" y="944"/>
                  </a:lnTo>
                  <a:lnTo>
                    <a:pt x="1426" y="956"/>
                  </a:lnTo>
                  <a:lnTo>
                    <a:pt x="1418" y="968"/>
                  </a:lnTo>
                  <a:lnTo>
                    <a:pt x="1400" y="988"/>
                  </a:lnTo>
                  <a:lnTo>
                    <a:pt x="1396" y="99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197">
              <a:extLst>
                <a:ext uri="{FF2B5EF4-FFF2-40B4-BE49-F238E27FC236}">
                  <a16:creationId xmlns="" xmlns:a16="http://schemas.microsoft.com/office/drawing/2014/main" id="{D92D3A93-EAB7-49EC-BD08-98D6C345FB0C}"/>
                </a:ext>
              </a:extLst>
            </p:cNvPr>
            <p:cNvSpPr>
              <a:spLocks/>
            </p:cNvSpPr>
            <p:nvPr/>
          </p:nvSpPr>
          <p:spPr bwMode="gray">
            <a:xfrm>
              <a:off x="2107" y="2818"/>
              <a:ext cx="86" cy="116"/>
            </a:xfrm>
            <a:custGeom>
              <a:avLst/>
              <a:gdLst>
                <a:gd name="T0" fmla="*/ 2 w 86"/>
                <a:gd name="T1" fmla="*/ 26 h 116"/>
                <a:gd name="T2" fmla="*/ 8 w 86"/>
                <a:gd name="T3" fmla="*/ 28 h 116"/>
                <a:gd name="T4" fmla="*/ 10 w 86"/>
                <a:gd name="T5" fmla="*/ 32 h 116"/>
                <a:gd name="T6" fmla="*/ 10 w 86"/>
                <a:gd name="T7" fmla="*/ 36 h 116"/>
                <a:gd name="T8" fmla="*/ 22 w 86"/>
                <a:gd name="T9" fmla="*/ 40 h 116"/>
                <a:gd name="T10" fmla="*/ 22 w 86"/>
                <a:gd name="T11" fmla="*/ 48 h 116"/>
                <a:gd name="T12" fmla="*/ 20 w 86"/>
                <a:gd name="T13" fmla="*/ 58 h 116"/>
                <a:gd name="T14" fmla="*/ 18 w 86"/>
                <a:gd name="T15" fmla="*/ 60 h 116"/>
                <a:gd name="T16" fmla="*/ 20 w 86"/>
                <a:gd name="T17" fmla="*/ 62 h 116"/>
                <a:gd name="T18" fmla="*/ 26 w 86"/>
                <a:gd name="T19" fmla="*/ 60 h 116"/>
                <a:gd name="T20" fmla="*/ 32 w 86"/>
                <a:gd name="T21" fmla="*/ 56 h 116"/>
                <a:gd name="T22" fmla="*/ 38 w 86"/>
                <a:gd name="T23" fmla="*/ 56 h 116"/>
                <a:gd name="T24" fmla="*/ 42 w 86"/>
                <a:gd name="T25" fmla="*/ 58 h 116"/>
                <a:gd name="T26" fmla="*/ 50 w 86"/>
                <a:gd name="T27" fmla="*/ 66 h 116"/>
                <a:gd name="T28" fmla="*/ 58 w 86"/>
                <a:gd name="T29" fmla="*/ 78 h 116"/>
                <a:gd name="T30" fmla="*/ 60 w 86"/>
                <a:gd name="T31" fmla="*/ 86 h 116"/>
                <a:gd name="T32" fmla="*/ 62 w 86"/>
                <a:gd name="T33" fmla="*/ 94 h 116"/>
                <a:gd name="T34" fmla="*/ 62 w 86"/>
                <a:gd name="T35" fmla="*/ 104 h 116"/>
                <a:gd name="T36" fmla="*/ 60 w 86"/>
                <a:gd name="T37" fmla="*/ 110 h 116"/>
                <a:gd name="T38" fmla="*/ 70 w 86"/>
                <a:gd name="T39" fmla="*/ 114 h 116"/>
                <a:gd name="T40" fmla="*/ 78 w 86"/>
                <a:gd name="T41" fmla="*/ 114 h 116"/>
                <a:gd name="T42" fmla="*/ 86 w 86"/>
                <a:gd name="T43" fmla="*/ 114 h 116"/>
                <a:gd name="T44" fmla="*/ 86 w 86"/>
                <a:gd name="T45" fmla="*/ 100 h 116"/>
                <a:gd name="T46" fmla="*/ 80 w 86"/>
                <a:gd name="T47" fmla="*/ 78 h 116"/>
                <a:gd name="T48" fmla="*/ 72 w 86"/>
                <a:gd name="T49" fmla="*/ 70 h 116"/>
                <a:gd name="T50" fmla="*/ 64 w 86"/>
                <a:gd name="T51" fmla="*/ 62 h 116"/>
                <a:gd name="T52" fmla="*/ 60 w 86"/>
                <a:gd name="T53" fmla="*/ 58 h 116"/>
                <a:gd name="T54" fmla="*/ 58 w 86"/>
                <a:gd name="T55" fmla="*/ 56 h 116"/>
                <a:gd name="T56" fmla="*/ 52 w 86"/>
                <a:gd name="T57" fmla="*/ 50 h 116"/>
                <a:gd name="T58" fmla="*/ 46 w 86"/>
                <a:gd name="T59" fmla="*/ 44 h 116"/>
                <a:gd name="T60" fmla="*/ 50 w 86"/>
                <a:gd name="T61" fmla="*/ 38 h 116"/>
                <a:gd name="T62" fmla="*/ 52 w 86"/>
                <a:gd name="T63" fmla="*/ 36 h 116"/>
                <a:gd name="T64" fmla="*/ 54 w 86"/>
                <a:gd name="T65" fmla="*/ 30 h 116"/>
                <a:gd name="T66" fmla="*/ 52 w 86"/>
                <a:gd name="T67" fmla="*/ 24 h 116"/>
                <a:gd name="T68" fmla="*/ 40 w 86"/>
                <a:gd name="T69" fmla="*/ 16 h 116"/>
                <a:gd name="T70" fmla="*/ 36 w 86"/>
                <a:gd name="T71" fmla="*/ 4 h 116"/>
                <a:gd name="T72" fmla="*/ 34 w 86"/>
                <a:gd name="T73" fmla="*/ 0 h 116"/>
                <a:gd name="T74" fmla="*/ 28 w 86"/>
                <a:gd name="T75" fmla="*/ 0 h 116"/>
                <a:gd name="T76" fmla="*/ 24 w 86"/>
                <a:gd name="T77" fmla="*/ 4 h 116"/>
                <a:gd name="T78" fmla="*/ 24 w 86"/>
                <a:gd name="T79" fmla="*/ 10 h 116"/>
                <a:gd name="T80" fmla="*/ 24 w 86"/>
                <a:gd name="T81" fmla="*/ 18 h 116"/>
                <a:gd name="T82" fmla="*/ 22 w 86"/>
                <a:gd name="T83" fmla="*/ 20 h 116"/>
                <a:gd name="T84" fmla="*/ 18 w 86"/>
                <a:gd name="T85" fmla="*/ 20 h 116"/>
                <a:gd name="T86" fmla="*/ 12 w 86"/>
                <a:gd name="T87" fmla="*/ 22 h 116"/>
                <a:gd name="T88" fmla="*/ 0 w 86"/>
                <a:gd name="T89" fmla="*/ 26 h 1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6"/>
                <a:gd name="T136" fmla="*/ 0 h 116"/>
                <a:gd name="T137" fmla="*/ 86 w 86"/>
                <a:gd name="T138" fmla="*/ 116 h 1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6" h="116">
                  <a:moveTo>
                    <a:pt x="0" y="26"/>
                  </a:moveTo>
                  <a:lnTo>
                    <a:pt x="2" y="26"/>
                  </a:lnTo>
                  <a:lnTo>
                    <a:pt x="4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20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2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8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60" y="88"/>
                  </a:lnTo>
                  <a:lnTo>
                    <a:pt x="62" y="94"/>
                  </a:lnTo>
                  <a:lnTo>
                    <a:pt x="62" y="100"/>
                  </a:lnTo>
                  <a:lnTo>
                    <a:pt x="62" y="104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68" y="116"/>
                  </a:lnTo>
                  <a:lnTo>
                    <a:pt x="70" y="114"/>
                  </a:lnTo>
                  <a:lnTo>
                    <a:pt x="72" y="114"/>
                  </a:lnTo>
                  <a:lnTo>
                    <a:pt x="78" y="114"/>
                  </a:lnTo>
                  <a:lnTo>
                    <a:pt x="82" y="114"/>
                  </a:lnTo>
                  <a:lnTo>
                    <a:pt x="86" y="114"/>
                  </a:lnTo>
                  <a:lnTo>
                    <a:pt x="86" y="110"/>
                  </a:lnTo>
                  <a:lnTo>
                    <a:pt x="86" y="100"/>
                  </a:lnTo>
                  <a:lnTo>
                    <a:pt x="84" y="88"/>
                  </a:lnTo>
                  <a:lnTo>
                    <a:pt x="80" y="78"/>
                  </a:lnTo>
                  <a:lnTo>
                    <a:pt x="76" y="74"/>
                  </a:lnTo>
                  <a:lnTo>
                    <a:pt x="72" y="70"/>
                  </a:lnTo>
                  <a:lnTo>
                    <a:pt x="68" y="66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58" y="56"/>
                  </a:lnTo>
                  <a:lnTo>
                    <a:pt x="54" y="54"/>
                  </a:lnTo>
                  <a:lnTo>
                    <a:pt x="52" y="50"/>
                  </a:lnTo>
                  <a:lnTo>
                    <a:pt x="48" y="48"/>
                  </a:lnTo>
                  <a:lnTo>
                    <a:pt x="4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0"/>
                  </a:lnTo>
                  <a:lnTo>
                    <a:pt x="40" y="16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0" y="2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198">
              <a:extLst>
                <a:ext uri="{FF2B5EF4-FFF2-40B4-BE49-F238E27FC236}">
                  <a16:creationId xmlns="" xmlns:a16="http://schemas.microsoft.com/office/drawing/2014/main" id="{FA872451-CD47-46FD-BFEC-FB2CDAAB6D7B}"/>
                </a:ext>
              </a:extLst>
            </p:cNvPr>
            <p:cNvSpPr>
              <a:spLocks/>
            </p:cNvSpPr>
            <p:nvPr/>
          </p:nvSpPr>
          <p:spPr bwMode="gray">
            <a:xfrm>
              <a:off x="1621" y="2626"/>
              <a:ext cx="200" cy="174"/>
            </a:xfrm>
            <a:custGeom>
              <a:avLst/>
              <a:gdLst>
                <a:gd name="T0" fmla="*/ 150 w 200"/>
                <a:gd name="T1" fmla="*/ 2 h 174"/>
                <a:gd name="T2" fmla="*/ 142 w 200"/>
                <a:gd name="T3" fmla="*/ 10 h 174"/>
                <a:gd name="T4" fmla="*/ 122 w 200"/>
                <a:gd name="T5" fmla="*/ 28 h 174"/>
                <a:gd name="T6" fmla="*/ 118 w 200"/>
                <a:gd name="T7" fmla="*/ 30 h 174"/>
                <a:gd name="T8" fmla="*/ 110 w 200"/>
                <a:gd name="T9" fmla="*/ 36 h 174"/>
                <a:gd name="T10" fmla="*/ 92 w 200"/>
                <a:gd name="T11" fmla="*/ 66 h 174"/>
                <a:gd name="T12" fmla="*/ 82 w 200"/>
                <a:gd name="T13" fmla="*/ 66 h 174"/>
                <a:gd name="T14" fmla="*/ 66 w 200"/>
                <a:gd name="T15" fmla="*/ 70 h 174"/>
                <a:gd name="T16" fmla="*/ 56 w 200"/>
                <a:gd name="T17" fmla="*/ 82 h 174"/>
                <a:gd name="T18" fmla="*/ 46 w 200"/>
                <a:gd name="T19" fmla="*/ 90 h 174"/>
                <a:gd name="T20" fmla="*/ 40 w 200"/>
                <a:gd name="T21" fmla="*/ 94 h 174"/>
                <a:gd name="T22" fmla="*/ 8 w 200"/>
                <a:gd name="T23" fmla="*/ 98 h 174"/>
                <a:gd name="T24" fmla="*/ 14 w 200"/>
                <a:gd name="T25" fmla="*/ 120 h 174"/>
                <a:gd name="T26" fmla="*/ 12 w 200"/>
                <a:gd name="T27" fmla="*/ 132 h 174"/>
                <a:gd name="T28" fmla="*/ 4 w 200"/>
                <a:gd name="T29" fmla="*/ 144 h 174"/>
                <a:gd name="T30" fmla="*/ 4 w 200"/>
                <a:gd name="T31" fmla="*/ 154 h 174"/>
                <a:gd name="T32" fmla="*/ 8 w 200"/>
                <a:gd name="T33" fmla="*/ 162 h 174"/>
                <a:gd name="T34" fmla="*/ 18 w 200"/>
                <a:gd name="T35" fmla="*/ 158 h 174"/>
                <a:gd name="T36" fmla="*/ 30 w 200"/>
                <a:gd name="T37" fmla="*/ 156 h 174"/>
                <a:gd name="T38" fmla="*/ 44 w 200"/>
                <a:gd name="T39" fmla="*/ 158 h 174"/>
                <a:gd name="T40" fmla="*/ 48 w 200"/>
                <a:gd name="T41" fmla="*/ 158 h 174"/>
                <a:gd name="T42" fmla="*/ 60 w 200"/>
                <a:gd name="T43" fmla="*/ 160 h 174"/>
                <a:gd name="T44" fmla="*/ 76 w 200"/>
                <a:gd name="T45" fmla="*/ 174 h 174"/>
                <a:gd name="T46" fmla="*/ 94 w 200"/>
                <a:gd name="T47" fmla="*/ 156 h 174"/>
                <a:gd name="T48" fmla="*/ 114 w 200"/>
                <a:gd name="T49" fmla="*/ 154 h 174"/>
                <a:gd name="T50" fmla="*/ 114 w 200"/>
                <a:gd name="T51" fmla="*/ 130 h 174"/>
                <a:gd name="T52" fmla="*/ 116 w 200"/>
                <a:gd name="T53" fmla="*/ 112 h 174"/>
                <a:gd name="T54" fmla="*/ 152 w 200"/>
                <a:gd name="T55" fmla="*/ 82 h 174"/>
                <a:gd name="T56" fmla="*/ 156 w 200"/>
                <a:gd name="T57" fmla="*/ 76 h 174"/>
                <a:gd name="T58" fmla="*/ 164 w 200"/>
                <a:gd name="T59" fmla="*/ 66 h 174"/>
                <a:gd name="T60" fmla="*/ 172 w 200"/>
                <a:gd name="T61" fmla="*/ 60 h 174"/>
                <a:gd name="T62" fmla="*/ 172 w 200"/>
                <a:gd name="T63" fmla="*/ 52 h 174"/>
                <a:gd name="T64" fmla="*/ 178 w 200"/>
                <a:gd name="T65" fmla="*/ 46 h 174"/>
                <a:gd name="T66" fmla="*/ 188 w 200"/>
                <a:gd name="T67" fmla="*/ 44 h 174"/>
                <a:gd name="T68" fmla="*/ 200 w 200"/>
                <a:gd name="T69" fmla="*/ 46 h 174"/>
                <a:gd name="T70" fmla="*/ 198 w 200"/>
                <a:gd name="T71" fmla="*/ 42 h 174"/>
                <a:gd name="T72" fmla="*/ 192 w 200"/>
                <a:gd name="T73" fmla="*/ 38 h 174"/>
                <a:gd name="T74" fmla="*/ 184 w 200"/>
                <a:gd name="T75" fmla="*/ 36 h 174"/>
                <a:gd name="T76" fmla="*/ 180 w 200"/>
                <a:gd name="T77" fmla="*/ 32 h 174"/>
                <a:gd name="T78" fmla="*/ 172 w 200"/>
                <a:gd name="T79" fmla="*/ 26 h 174"/>
                <a:gd name="T80" fmla="*/ 160 w 200"/>
                <a:gd name="T81" fmla="*/ 28 h 174"/>
                <a:gd name="T82" fmla="*/ 156 w 200"/>
                <a:gd name="T83" fmla="*/ 18 h 174"/>
                <a:gd name="T84" fmla="*/ 154 w 200"/>
                <a:gd name="T85" fmla="*/ 0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0"/>
                <a:gd name="T130" fmla="*/ 0 h 174"/>
                <a:gd name="T131" fmla="*/ 200 w 200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0" h="174">
                  <a:moveTo>
                    <a:pt x="154" y="0"/>
                  </a:moveTo>
                  <a:lnTo>
                    <a:pt x="154" y="2"/>
                  </a:lnTo>
                  <a:lnTo>
                    <a:pt x="150" y="2"/>
                  </a:lnTo>
                  <a:lnTo>
                    <a:pt x="148" y="4"/>
                  </a:lnTo>
                  <a:lnTo>
                    <a:pt x="144" y="8"/>
                  </a:lnTo>
                  <a:lnTo>
                    <a:pt x="142" y="10"/>
                  </a:lnTo>
                  <a:lnTo>
                    <a:pt x="142" y="14"/>
                  </a:lnTo>
                  <a:lnTo>
                    <a:pt x="126" y="18"/>
                  </a:lnTo>
                  <a:lnTo>
                    <a:pt x="122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0"/>
                  </a:lnTo>
                  <a:lnTo>
                    <a:pt x="112" y="32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0" y="46"/>
                  </a:lnTo>
                  <a:lnTo>
                    <a:pt x="92" y="66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6" y="70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6" y="82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4"/>
                  </a:lnTo>
                  <a:lnTo>
                    <a:pt x="32" y="96"/>
                  </a:lnTo>
                  <a:lnTo>
                    <a:pt x="20" y="98"/>
                  </a:lnTo>
                  <a:lnTo>
                    <a:pt x="8" y="98"/>
                  </a:lnTo>
                  <a:lnTo>
                    <a:pt x="0" y="96"/>
                  </a:lnTo>
                  <a:lnTo>
                    <a:pt x="12" y="116"/>
                  </a:lnTo>
                  <a:lnTo>
                    <a:pt x="14" y="120"/>
                  </a:lnTo>
                  <a:lnTo>
                    <a:pt x="14" y="130"/>
                  </a:lnTo>
                  <a:lnTo>
                    <a:pt x="12" y="132"/>
                  </a:lnTo>
                  <a:lnTo>
                    <a:pt x="8" y="134"/>
                  </a:lnTo>
                  <a:lnTo>
                    <a:pt x="6" y="138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8"/>
                  </a:lnTo>
                  <a:lnTo>
                    <a:pt x="8" y="162"/>
                  </a:lnTo>
                  <a:lnTo>
                    <a:pt x="10" y="160"/>
                  </a:lnTo>
                  <a:lnTo>
                    <a:pt x="14" y="160"/>
                  </a:lnTo>
                  <a:lnTo>
                    <a:pt x="18" y="158"/>
                  </a:lnTo>
                  <a:lnTo>
                    <a:pt x="22" y="158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4" y="158"/>
                  </a:lnTo>
                  <a:lnTo>
                    <a:pt x="40" y="158"/>
                  </a:lnTo>
                  <a:lnTo>
                    <a:pt x="44" y="158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58"/>
                  </a:lnTo>
                  <a:lnTo>
                    <a:pt x="56" y="160"/>
                  </a:lnTo>
                  <a:lnTo>
                    <a:pt x="60" y="160"/>
                  </a:lnTo>
                  <a:lnTo>
                    <a:pt x="64" y="162"/>
                  </a:lnTo>
                  <a:lnTo>
                    <a:pt x="66" y="166"/>
                  </a:lnTo>
                  <a:lnTo>
                    <a:pt x="76" y="174"/>
                  </a:lnTo>
                  <a:lnTo>
                    <a:pt x="92" y="156"/>
                  </a:lnTo>
                  <a:lnTo>
                    <a:pt x="94" y="156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14" y="154"/>
                  </a:lnTo>
                  <a:lnTo>
                    <a:pt x="120" y="154"/>
                  </a:lnTo>
                  <a:lnTo>
                    <a:pt x="122" y="134"/>
                  </a:lnTo>
                  <a:lnTo>
                    <a:pt x="114" y="130"/>
                  </a:lnTo>
                  <a:lnTo>
                    <a:pt x="114" y="128"/>
                  </a:lnTo>
                  <a:lnTo>
                    <a:pt x="114" y="122"/>
                  </a:lnTo>
                  <a:lnTo>
                    <a:pt x="116" y="112"/>
                  </a:lnTo>
                  <a:lnTo>
                    <a:pt x="120" y="102"/>
                  </a:lnTo>
                  <a:lnTo>
                    <a:pt x="132" y="92"/>
                  </a:lnTo>
                  <a:lnTo>
                    <a:pt x="152" y="82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2"/>
                  </a:lnTo>
                  <a:lnTo>
                    <a:pt x="162" y="70"/>
                  </a:lnTo>
                  <a:lnTo>
                    <a:pt x="164" y="66"/>
                  </a:lnTo>
                  <a:lnTo>
                    <a:pt x="164" y="62"/>
                  </a:lnTo>
                  <a:lnTo>
                    <a:pt x="172" y="62"/>
                  </a:lnTo>
                  <a:lnTo>
                    <a:pt x="172" y="60"/>
                  </a:lnTo>
                  <a:lnTo>
                    <a:pt x="170" y="58"/>
                  </a:lnTo>
                  <a:lnTo>
                    <a:pt x="170" y="56"/>
                  </a:lnTo>
                  <a:lnTo>
                    <a:pt x="172" y="52"/>
                  </a:lnTo>
                  <a:lnTo>
                    <a:pt x="174" y="50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0" y="46"/>
                  </a:lnTo>
                  <a:lnTo>
                    <a:pt x="184" y="44"/>
                  </a:lnTo>
                  <a:lnTo>
                    <a:pt x="188" y="44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200" y="46"/>
                  </a:lnTo>
                  <a:lnTo>
                    <a:pt x="200" y="44"/>
                  </a:lnTo>
                  <a:lnTo>
                    <a:pt x="198" y="42"/>
                  </a:lnTo>
                  <a:lnTo>
                    <a:pt x="196" y="40"/>
                  </a:lnTo>
                  <a:lnTo>
                    <a:pt x="192" y="38"/>
                  </a:lnTo>
                  <a:lnTo>
                    <a:pt x="190" y="38"/>
                  </a:lnTo>
                  <a:lnTo>
                    <a:pt x="186" y="36"/>
                  </a:lnTo>
                  <a:lnTo>
                    <a:pt x="184" y="36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80" y="32"/>
                  </a:lnTo>
                  <a:lnTo>
                    <a:pt x="178" y="30"/>
                  </a:lnTo>
                  <a:lnTo>
                    <a:pt x="176" y="28"/>
                  </a:lnTo>
                  <a:lnTo>
                    <a:pt x="172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58" y="26"/>
                  </a:lnTo>
                  <a:lnTo>
                    <a:pt x="156" y="22"/>
                  </a:lnTo>
                  <a:lnTo>
                    <a:pt x="156" y="18"/>
                  </a:lnTo>
                  <a:lnTo>
                    <a:pt x="156" y="14"/>
                  </a:lnTo>
                  <a:lnTo>
                    <a:pt x="172" y="0"/>
                  </a:lnTo>
                  <a:lnTo>
                    <a:pt x="154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Freeform 199">
              <a:extLst>
                <a:ext uri="{FF2B5EF4-FFF2-40B4-BE49-F238E27FC236}">
                  <a16:creationId xmlns="" xmlns:a16="http://schemas.microsoft.com/office/drawing/2014/main" id="{9193A874-4C2B-4CF6-B9DE-A6752F238D08}"/>
                </a:ext>
              </a:extLst>
            </p:cNvPr>
            <p:cNvSpPr>
              <a:spLocks/>
            </p:cNvSpPr>
            <p:nvPr/>
          </p:nvSpPr>
          <p:spPr bwMode="gray">
            <a:xfrm>
              <a:off x="2099" y="3038"/>
              <a:ext cx="68" cy="66"/>
            </a:xfrm>
            <a:custGeom>
              <a:avLst/>
              <a:gdLst>
                <a:gd name="T0" fmla="*/ 0 w 68"/>
                <a:gd name="T1" fmla="*/ 0 h 66"/>
                <a:gd name="T2" fmla="*/ 16 w 68"/>
                <a:gd name="T3" fmla="*/ 26 h 66"/>
                <a:gd name="T4" fmla="*/ 18 w 68"/>
                <a:gd name="T5" fmla="*/ 28 h 66"/>
                <a:gd name="T6" fmla="*/ 28 w 68"/>
                <a:gd name="T7" fmla="*/ 36 h 66"/>
                <a:gd name="T8" fmla="*/ 38 w 68"/>
                <a:gd name="T9" fmla="*/ 44 h 66"/>
                <a:gd name="T10" fmla="*/ 50 w 68"/>
                <a:gd name="T11" fmla="*/ 54 h 66"/>
                <a:gd name="T12" fmla="*/ 60 w 68"/>
                <a:gd name="T13" fmla="*/ 62 h 66"/>
                <a:gd name="T14" fmla="*/ 66 w 68"/>
                <a:gd name="T15" fmla="*/ 66 h 66"/>
                <a:gd name="T16" fmla="*/ 68 w 68"/>
                <a:gd name="T17" fmla="*/ 66 h 66"/>
                <a:gd name="T18" fmla="*/ 68 w 68"/>
                <a:gd name="T19" fmla="*/ 62 h 66"/>
                <a:gd name="T20" fmla="*/ 68 w 68"/>
                <a:gd name="T21" fmla="*/ 60 h 66"/>
                <a:gd name="T22" fmla="*/ 68 w 68"/>
                <a:gd name="T23" fmla="*/ 58 h 66"/>
                <a:gd name="T24" fmla="*/ 66 w 68"/>
                <a:gd name="T25" fmla="*/ 56 h 66"/>
                <a:gd name="T26" fmla="*/ 66 w 68"/>
                <a:gd name="T27" fmla="*/ 54 h 66"/>
                <a:gd name="T28" fmla="*/ 58 w 68"/>
                <a:gd name="T29" fmla="*/ 42 h 66"/>
                <a:gd name="T30" fmla="*/ 58 w 68"/>
                <a:gd name="T31" fmla="*/ 40 h 66"/>
                <a:gd name="T32" fmla="*/ 58 w 68"/>
                <a:gd name="T33" fmla="*/ 36 h 66"/>
                <a:gd name="T34" fmla="*/ 56 w 68"/>
                <a:gd name="T35" fmla="*/ 32 h 66"/>
                <a:gd name="T36" fmla="*/ 56 w 68"/>
                <a:gd name="T37" fmla="*/ 26 h 66"/>
                <a:gd name="T38" fmla="*/ 54 w 68"/>
                <a:gd name="T39" fmla="*/ 24 h 66"/>
                <a:gd name="T40" fmla="*/ 46 w 68"/>
                <a:gd name="T41" fmla="*/ 12 h 66"/>
                <a:gd name="T42" fmla="*/ 38 w 68"/>
                <a:gd name="T43" fmla="*/ 14 h 66"/>
                <a:gd name="T44" fmla="*/ 30 w 68"/>
                <a:gd name="T45" fmla="*/ 4 h 66"/>
                <a:gd name="T46" fmla="*/ 12 w 68"/>
                <a:gd name="T47" fmla="*/ 6 h 66"/>
                <a:gd name="T48" fmla="*/ 0 w 68"/>
                <a:gd name="T49" fmla="*/ 0 h 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8"/>
                <a:gd name="T76" fmla="*/ 0 h 66"/>
                <a:gd name="T77" fmla="*/ 68 w 68"/>
                <a:gd name="T78" fmla="*/ 66 h 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8" h="66">
                  <a:moveTo>
                    <a:pt x="0" y="0"/>
                  </a:moveTo>
                  <a:lnTo>
                    <a:pt x="16" y="26"/>
                  </a:lnTo>
                  <a:lnTo>
                    <a:pt x="18" y="28"/>
                  </a:lnTo>
                  <a:lnTo>
                    <a:pt x="28" y="36"/>
                  </a:lnTo>
                  <a:lnTo>
                    <a:pt x="38" y="44"/>
                  </a:lnTo>
                  <a:lnTo>
                    <a:pt x="50" y="54"/>
                  </a:lnTo>
                  <a:lnTo>
                    <a:pt x="60" y="62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36"/>
                  </a:lnTo>
                  <a:lnTo>
                    <a:pt x="56" y="32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46" y="12"/>
                  </a:lnTo>
                  <a:lnTo>
                    <a:pt x="38" y="14"/>
                  </a:lnTo>
                  <a:lnTo>
                    <a:pt x="30" y="4"/>
                  </a:lnTo>
                  <a:lnTo>
                    <a:pt x="12" y="6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200">
              <a:extLst>
                <a:ext uri="{FF2B5EF4-FFF2-40B4-BE49-F238E27FC236}">
                  <a16:creationId xmlns="" xmlns:a16="http://schemas.microsoft.com/office/drawing/2014/main" id="{4FCCD871-338B-4D31-8122-5A1997560FED}"/>
                </a:ext>
              </a:extLst>
            </p:cNvPr>
            <p:cNvSpPr>
              <a:spLocks/>
            </p:cNvSpPr>
            <p:nvPr/>
          </p:nvSpPr>
          <p:spPr bwMode="gray">
            <a:xfrm>
              <a:off x="1961" y="2784"/>
              <a:ext cx="54" cy="56"/>
            </a:xfrm>
            <a:custGeom>
              <a:avLst/>
              <a:gdLst>
                <a:gd name="T0" fmla="*/ 54 w 54"/>
                <a:gd name="T1" fmla="*/ 56 h 56"/>
                <a:gd name="T2" fmla="*/ 48 w 54"/>
                <a:gd name="T3" fmla="*/ 44 h 56"/>
                <a:gd name="T4" fmla="*/ 48 w 54"/>
                <a:gd name="T5" fmla="*/ 44 h 56"/>
                <a:gd name="T6" fmla="*/ 48 w 54"/>
                <a:gd name="T7" fmla="*/ 42 h 56"/>
                <a:gd name="T8" fmla="*/ 44 w 54"/>
                <a:gd name="T9" fmla="*/ 40 h 56"/>
                <a:gd name="T10" fmla="*/ 40 w 54"/>
                <a:gd name="T11" fmla="*/ 38 h 56"/>
                <a:gd name="T12" fmla="*/ 40 w 54"/>
                <a:gd name="T13" fmla="*/ 38 h 56"/>
                <a:gd name="T14" fmla="*/ 38 w 54"/>
                <a:gd name="T15" fmla="*/ 36 h 56"/>
                <a:gd name="T16" fmla="*/ 34 w 54"/>
                <a:gd name="T17" fmla="*/ 36 h 56"/>
                <a:gd name="T18" fmla="*/ 28 w 54"/>
                <a:gd name="T19" fmla="*/ 36 h 56"/>
                <a:gd name="T20" fmla="*/ 24 w 54"/>
                <a:gd name="T21" fmla="*/ 38 h 56"/>
                <a:gd name="T22" fmla="*/ 20 w 54"/>
                <a:gd name="T23" fmla="*/ 40 h 56"/>
                <a:gd name="T24" fmla="*/ 20 w 54"/>
                <a:gd name="T25" fmla="*/ 42 h 56"/>
                <a:gd name="T26" fmla="*/ 18 w 54"/>
                <a:gd name="T27" fmla="*/ 42 h 56"/>
                <a:gd name="T28" fmla="*/ 18 w 54"/>
                <a:gd name="T29" fmla="*/ 44 h 56"/>
                <a:gd name="T30" fmla="*/ 16 w 54"/>
                <a:gd name="T31" fmla="*/ 44 h 56"/>
                <a:gd name="T32" fmla="*/ 12 w 54"/>
                <a:gd name="T33" fmla="*/ 46 h 56"/>
                <a:gd name="T34" fmla="*/ 6 w 54"/>
                <a:gd name="T35" fmla="*/ 46 h 56"/>
                <a:gd name="T36" fmla="*/ 6 w 54"/>
                <a:gd name="T37" fmla="*/ 32 h 56"/>
                <a:gd name="T38" fmla="*/ 6 w 54"/>
                <a:gd name="T39" fmla="*/ 32 h 56"/>
                <a:gd name="T40" fmla="*/ 6 w 54"/>
                <a:gd name="T41" fmla="*/ 30 h 56"/>
                <a:gd name="T42" fmla="*/ 4 w 54"/>
                <a:gd name="T43" fmla="*/ 26 h 56"/>
                <a:gd name="T44" fmla="*/ 2 w 54"/>
                <a:gd name="T45" fmla="*/ 26 h 56"/>
                <a:gd name="T46" fmla="*/ 2 w 54"/>
                <a:gd name="T47" fmla="*/ 24 h 56"/>
                <a:gd name="T48" fmla="*/ 0 w 54"/>
                <a:gd name="T49" fmla="*/ 22 h 56"/>
                <a:gd name="T50" fmla="*/ 0 w 54"/>
                <a:gd name="T51" fmla="*/ 18 h 56"/>
                <a:gd name="T52" fmla="*/ 0 w 54"/>
                <a:gd name="T53" fmla="*/ 14 h 56"/>
                <a:gd name="T54" fmla="*/ 2 w 54"/>
                <a:gd name="T55" fmla="*/ 12 h 56"/>
                <a:gd name="T56" fmla="*/ 2 w 54"/>
                <a:gd name="T57" fmla="*/ 10 h 56"/>
                <a:gd name="T58" fmla="*/ 2 w 54"/>
                <a:gd name="T59" fmla="*/ 8 h 56"/>
                <a:gd name="T60" fmla="*/ 4 w 54"/>
                <a:gd name="T61" fmla="*/ 4 h 56"/>
                <a:gd name="T62" fmla="*/ 4 w 54"/>
                <a:gd name="T63" fmla="*/ 2 h 56"/>
                <a:gd name="T64" fmla="*/ 6 w 54"/>
                <a:gd name="T65" fmla="*/ 0 h 56"/>
                <a:gd name="T66" fmla="*/ 10 w 54"/>
                <a:gd name="T67" fmla="*/ 0 h 56"/>
                <a:gd name="T68" fmla="*/ 18 w 54"/>
                <a:gd name="T69" fmla="*/ 0 h 56"/>
                <a:gd name="T70" fmla="*/ 24 w 54"/>
                <a:gd name="T71" fmla="*/ 0 h 56"/>
                <a:gd name="T72" fmla="*/ 24 w 54"/>
                <a:gd name="T73" fmla="*/ 0 h 56"/>
                <a:gd name="T74" fmla="*/ 26 w 54"/>
                <a:gd name="T75" fmla="*/ 0 h 56"/>
                <a:gd name="T76" fmla="*/ 26 w 54"/>
                <a:gd name="T77" fmla="*/ 0 h 56"/>
                <a:gd name="T78" fmla="*/ 28 w 54"/>
                <a:gd name="T79" fmla="*/ 2 h 56"/>
                <a:gd name="T80" fmla="*/ 30 w 54"/>
                <a:gd name="T81" fmla="*/ 6 h 56"/>
                <a:gd name="T82" fmla="*/ 30 w 54"/>
                <a:gd name="T83" fmla="*/ 14 h 56"/>
                <a:gd name="T84" fmla="*/ 34 w 54"/>
                <a:gd name="T85" fmla="*/ 28 h 56"/>
                <a:gd name="T86" fmla="*/ 36 w 54"/>
                <a:gd name="T87" fmla="*/ 26 h 56"/>
                <a:gd name="T88" fmla="*/ 36 w 54"/>
                <a:gd name="T89" fmla="*/ 26 h 56"/>
                <a:gd name="T90" fmla="*/ 38 w 54"/>
                <a:gd name="T91" fmla="*/ 24 h 56"/>
                <a:gd name="T92" fmla="*/ 40 w 54"/>
                <a:gd name="T93" fmla="*/ 20 h 56"/>
                <a:gd name="T94" fmla="*/ 40 w 54"/>
                <a:gd name="T95" fmla="*/ 18 h 56"/>
                <a:gd name="T96" fmla="*/ 42 w 54"/>
                <a:gd name="T97" fmla="*/ 14 h 56"/>
                <a:gd name="T98" fmla="*/ 44 w 54"/>
                <a:gd name="T99" fmla="*/ 12 h 56"/>
                <a:gd name="T100" fmla="*/ 44 w 54"/>
                <a:gd name="T101" fmla="*/ 12 h 56"/>
                <a:gd name="T102" fmla="*/ 46 w 54"/>
                <a:gd name="T103" fmla="*/ 12 h 56"/>
                <a:gd name="T104" fmla="*/ 48 w 54"/>
                <a:gd name="T105" fmla="*/ 14 h 56"/>
                <a:gd name="T106" fmla="*/ 48 w 54"/>
                <a:gd name="T107" fmla="*/ 18 h 56"/>
                <a:gd name="T108" fmla="*/ 52 w 54"/>
                <a:gd name="T109" fmla="*/ 34 h 56"/>
                <a:gd name="T110" fmla="*/ 54 w 54"/>
                <a:gd name="T111" fmla="*/ 46 h 56"/>
                <a:gd name="T112" fmla="*/ 54 w 54"/>
                <a:gd name="T113" fmla="*/ 56 h 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4"/>
                <a:gd name="T172" fmla="*/ 0 h 56"/>
                <a:gd name="T173" fmla="*/ 54 w 54"/>
                <a:gd name="T174" fmla="*/ 56 h 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4" h="56">
                  <a:moveTo>
                    <a:pt x="54" y="56"/>
                  </a:moveTo>
                  <a:lnTo>
                    <a:pt x="48" y="44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20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2" y="46"/>
                  </a:lnTo>
                  <a:lnTo>
                    <a:pt x="6" y="46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0" y="18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2" y="34"/>
                  </a:lnTo>
                  <a:lnTo>
                    <a:pt x="54" y="46"/>
                  </a:lnTo>
                  <a:lnTo>
                    <a:pt x="54" y="5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201">
              <a:extLst>
                <a:ext uri="{FF2B5EF4-FFF2-40B4-BE49-F238E27FC236}">
                  <a16:creationId xmlns="" xmlns:a16="http://schemas.microsoft.com/office/drawing/2014/main" id="{CDCF6B96-478A-483E-BC08-EECC1D408997}"/>
                </a:ext>
              </a:extLst>
            </p:cNvPr>
            <p:cNvSpPr>
              <a:spLocks/>
            </p:cNvSpPr>
            <p:nvPr/>
          </p:nvSpPr>
          <p:spPr bwMode="gray">
            <a:xfrm>
              <a:off x="2011" y="2746"/>
              <a:ext cx="100" cy="272"/>
            </a:xfrm>
            <a:custGeom>
              <a:avLst/>
              <a:gdLst>
                <a:gd name="T0" fmla="*/ 40 w 100"/>
                <a:gd name="T1" fmla="*/ 170 h 272"/>
                <a:gd name="T2" fmla="*/ 26 w 100"/>
                <a:gd name="T3" fmla="*/ 166 h 272"/>
                <a:gd name="T4" fmla="*/ 26 w 100"/>
                <a:gd name="T5" fmla="*/ 156 h 272"/>
                <a:gd name="T6" fmla="*/ 26 w 100"/>
                <a:gd name="T7" fmla="*/ 142 h 272"/>
                <a:gd name="T8" fmla="*/ 24 w 100"/>
                <a:gd name="T9" fmla="*/ 136 h 272"/>
                <a:gd name="T10" fmla="*/ 20 w 100"/>
                <a:gd name="T11" fmla="*/ 130 h 272"/>
                <a:gd name="T12" fmla="*/ 16 w 100"/>
                <a:gd name="T13" fmla="*/ 120 h 272"/>
                <a:gd name="T14" fmla="*/ 10 w 100"/>
                <a:gd name="T15" fmla="*/ 112 h 272"/>
                <a:gd name="T16" fmla="*/ 8 w 100"/>
                <a:gd name="T17" fmla="*/ 108 h 272"/>
                <a:gd name="T18" fmla="*/ 4 w 100"/>
                <a:gd name="T19" fmla="*/ 102 h 272"/>
                <a:gd name="T20" fmla="*/ 2 w 100"/>
                <a:gd name="T21" fmla="*/ 94 h 272"/>
                <a:gd name="T22" fmla="*/ 2 w 100"/>
                <a:gd name="T23" fmla="*/ 90 h 272"/>
                <a:gd name="T24" fmla="*/ 4 w 100"/>
                <a:gd name="T25" fmla="*/ 82 h 272"/>
                <a:gd name="T26" fmla="*/ 2 w 100"/>
                <a:gd name="T27" fmla="*/ 78 h 272"/>
                <a:gd name="T28" fmla="*/ 0 w 100"/>
                <a:gd name="T29" fmla="*/ 74 h 272"/>
                <a:gd name="T30" fmla="*/ 2 w 100"/>
                <a:gd name="T31" fmla="*/ 70 h 272"/>
                <a:gd name="T32" fmla="*/ 4 w 100"/>
                <a:gd name="T33" fmla="*/ 72 h 272"/>
                <a:gd name="T34" fmla="*/ 6 w 100"/>
                <a:gd name="T35" fmla="*/ 72 h 272"/>
                <a:gd name="T36" fmla="*/ 8 w 100"/>
                <a:gd name="T37" fmla="*/ 74 h 272"/>
                <a:gd name="T38" fmla="*/ 10 w 100"/>
                <a:gd name="T39" fmla="*/ 70 h 272"/>
                <a:gd name="T40" fmla="*/ 6 w 100"/>
                <a:gd name="T41" fmla="*/ 56 h 272"/>
                <a:gd name="T42" fmla="*/ 8 w 100"/>
                <a:gd name="T43" fmla="*/ 56 h 272"/>
                <a:gd name="T44" fmla="*/ 10 w 100"/>
                <a:gd name="T45" fmla="*/ 58 h 272"/>
                <a:gd name="T46" fmla="*/ 16 w 100"/>
                <a:gd name="T47" fmla="*/ 60 h 272"/>
                <a:gd name="T48" fmla="*/ 22 w 100"/>
                <a:gd name="T49" fmla="*/ 58 h 272"/>
                <a:gd name="T50" fmla="*/ 22 w 100"/>
                <a:gd name="T51" fmla="*/ 56 h 272"/>
                <a:gd name="T52" fmla="*/ 26 w 100"/>
                <a:gd name="T53" fmla="*/ 54 h 272"/>
                <a:gd name="T54" fmla="*/ 28 w 100"/>
                <a:gd name="T55" fmla="*/ 48 h 272"/>
                <a:gd name="T56" fmla="*/ 32 w 100"/>
                <a:gd name="T57" fmla="*/ 40 h 272"/>
                <a:gd name="T58" fmla="*/ 36 w 100"/>
                <a:gd name="T59" fmla="*/ 34 h 272"/>
                <a:gd name="T60" fmla="*/ 36 w 100"/>
                <a:gd name="T61" fmla="*/ 30 h 272"/>
                <a:gd name="T62" fmla="*/ 40 w 100"/>
                <a:gd name="T63" fmla="*/ 26 h 272"/>
                <a:gd name="T64" fmla="*/ 66 w 100"/>
                <a:gd name="T65" fmla="*/ 0 h 272"/>
                <a:gd name="T66" fmla="*/ 74 w 100"/>
                <a:gd name="T67" fmla="*/ 8 h 272"/>
                <a:gd name="T68" fmla="*/ 84 w 100"/>
                <a:gd name="T69" fmla="*/ 34 h 272"/>
                <a:gd name="T70" fmla="*/ 82 w 100"/>
                <a:gd name="T71" fmla="*/ 36 h 272"/>
                <a:gd name="T72" fmla="*/ 76 w 100"/>
                <a:gd name="T73" fmla="*/ 52 h 272"/>
                <a:gd name="T74" fmla="*/ 72 w 100"/>
                <a:gd name="T75" fmla="*/ 72 h 272"/>
                <a:gd name="T76" fmla="*/ 76 w 100"/>
                <a:gd name="T77" fmla="*/ 76 h 272"/>
                <a:gd name="T78" fmla="*/ 80 w 100"/>
                <a:gd name="T79" fmla="*/ 80 h 272"/>
                <a:gd name="T80" fmla="*/ 90 w 100"/>
                <a:gd name="T81" fmla="*/ 78 h 272"/>
                <a:gd name="T82" fmla="*/ 96 w 100"/>
                <a:gd name="T83" fmla="*/ 98 h 272"/>
                <a:gd name="T84" fmla="*/ 90 w 100"/>
                <a:gd name="T85" fmla="*/ 102 h 272"/>
                <a:gd name="T86" fmla="*/ 82 w 100"/>
                <a:gd name="T87" fmla="*/ 112 h 272"/>
                <a:gd name="T88" fmla="*/ 84 w 100"/>
                <a:gd name="T89" fmla="*/ 138 h 272"/>
                <a:gd name="T90" fmla="*/ 82 w 100"/>
                <a:gd name="T91" fmla="*/ 138 h 272"/>
                <a:gd name="T92" fmla="*/ 80 w 100"/>
                <a:gd name="T93" fmla="*/ 142 h 272"/>
                <a:gd name="T94" fmla="*/ 80 w 100"/>
                <a:gd name="T95" fmla="*/ 150 h 272"/>
                <a:gd name="T96" fmla="*/ 80 w 100"/>
                <a:gd name="T97" fmla="*/ 158 h 272"/>
                <a:gd name="T98" fmla="*/ 80 w 100"/>
                <a:gd name="T99" fmla="*/ 168 h 272"/>
                <a:gd name="T100" fmla="*/ 84 w 100"/>
                <a:gd name="T101" fmla="*/ 182 h 272"/>
                <a:gd name="T102" fmla="*/ 84 w 100"/>
                <a:gd name="T103" fmla="*/ 210 h 272"/>
                <a:gd name="T104" fmla="*/ 84 w 100"/>
                <a:gd name="T105" fmla="*/ 224 h 272"/>
                <a:gd name="T106" fmla="*/ 82 w 100"/>
                <a:gd name="T107" fmla="*/ 244 h 272"/>
                <a:gd name="T108" fmla="*/ 76 w 100"/>
                <a:gd name="T109" fmla="*/ 272 h 272"/>
                <a:gd name="T110" fmla="*/ 72 w 100"/>
                <a:gd name="T111" fmla="*/ 262 h 272"/>
                <a:gd name="T112" fmla="*/ 74 w 100"/>
                <a:gd name="T113" fmla="*/ 226 h 272"/>
                <a:gd name="T114" fmla="*/ 74 w 100"/>
                <a:gd name="T115" fmla="*/ 206 h 272"/>
                <a:gd name="T116" fmla="*/ 70 w 100"/>
                <a:gd name="T117" fmla="*/ 168 h 2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0"/>
                <a:gd name="T178" fmla="*/ 0 h 272"/>
                <a:gd name="T179" fmla="*/ 100 w 100"/>
                <a:gd name="T180" fmla="*/ 272 h 27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0" h="272">
                  <a:moveTo>
                    <a:pt x="62" y="154"/>
                  </a:moveTo>
                  <a:lnTo>
                    <a:pt x="40" y="170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2"/>
                  </a:lnTo>
                  <a:lnTo>
                    <a:pt x="26" y="156"/>
                  </a:lnTo>
                  <a:lnTo>
                    <a:pt x="26" y="148"/>
                  </a:lnTo>
                  <a:lnTo>
                    <a:pt x="26" y="142"/>
                  </a:lnTo>
                  <a:lnTo>
                    <a:pt x="24" y="138"/>
                  </a:lnTo>
                  <a:lnTo>
                    <a:pt x="24" y="136"/>
                  </a:lnTo>
                  <a:lnTo>
                    <a:pt x="22" y="134"/>
                  </a:lnTo>
                  <a:lnTo>
                    <a:pt x="20" y="130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2" y="116"/>
                  </a:lnTo>
                  <a:lnTo>
                    <a:pt x="10" y="112"/>
                  </a:lnTo>
                  <a:lnTo>
                    <a:pt x="10" y="108"/>
                  </a:lnTo>
                  <a:lnTo>
                    <a:pt x="8" y="108"/>
                  </a:lnTo>
                  <a:lnTo>
                    <a:pt x="6" y="106"/>
                  </a:lnTo>
                  <a:lnTo>
                    <a:pt x="4" y="102"/>
                  </a:lnTo>
                  <a:lnTo>
                    <a:pt x="4" y="98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8" y="74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0" y="46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54" y="24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4" y="8"/>
                  </a:lnTo>
                  <a:lnTo>
                    <a:pt x="80" y="20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0"/>
                  </a:lnTo>
                  <a:lnTo>
                    <a:pt x="76" y="52"/>
                  </a:lnTo>
                  <a:lnTo>
                    <a:pt x="72" y="70"/>
                  </a:lnTo>
                  <a:lnTo>
                    <a:pt x="72" y="72"/>
                  </a:lnTo>
                  <a:lnTo>
                    <a:pt x="74" y="74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80"/>
                  </a:lnTo>
                  <a:lnTo>
                    <a:pt x="84" y="80"/>
                  </a:lnTo>
                  <a:lnTo>
                    <a:pt x="90" y="78"/>
                  </a:lnTo>
                  <a:lnTo>
                    <a:pt x="100" y="84"/>
                  </a:lnTo>
                  <a:lnTo>
                    <a:pt x="96" y="98"/>
                  </a:lnTo>
                  <a:lnTo>
                    <a:pt x="94" y="100"/>
                  </a:lnTo>
                  <a:lnTo>
                    <a:pt x="90" y="102"/>
                  </a:lnTo>
                  <a:lnTo>
                    <a:pt x="86" y="104"/>
                  </a:lnTo>
                  <a:lnTo>
                    <a:pt x="82" y="112"/>
                  </a:lnTo>
                  <a:lnTo>
                    <a:pt x="80" y="122"/>
                  </a:lnTo>
                  <a:lnTo>
                    <a:pt x="84" y="138"/>
                  </a:lnTo>
                  <a:lnTo>
                    <a:pt x="82" y="138"/>
                  </a:lnTo>
                  <a:lnTo>
                    <a:pt x="80" y="140"/>
                  </a:lnTo>
                  <a:lnTo>
                    <a:pt x="80" y="142"/>
                  </a:lnTo>
                  <a:lnTo>
                    <a:pt x="78" y="146"/>
                  </a:lnTo>
                  <a:lnTo>
                    <a:pt x="80" y="150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2"/>
                  </a:lnTo>
                  <a:lnTo>
                    <a:pt x="80" y="168"/>
                  </a:lnTo>
                  <a:lnTo>
                    <a:pt x="82" y="174"/>
                  </a:lnTo>
                  <a:lnTo>
                    <a:pt x="84" y="182"/>
                  </a:lnTo>
                  <a:lnTo>
                    <a:pt x="88" y="188"/>
                  </a:lnTo>
                  <a:lnTo>
                    <a:pt x="84" y="210"/>
                  </a:lnTo>
                  <a:lnTo>
                    <a:pt x="84" y="218"/>
                  </a:lnTo>
                  <a:lnTo>
                    <a:pt x="84" y="224"/>
                  </a:lnTo>
                  <a:lnTo>
                    <a:pt x="84" y="230"/>
                  </a:lnTo>
                  <a:lnTo>
                    <a:pt x="82" y="244"/>
                  </a:lnTo>
                  <a:lnTo>
                    <a:pt x="80" y="260"/>
                  </a:lnTo>
                  <a:lnTo>
                    <a:pt x="76" y="272"/>
                  </a:lnTo>
                  <a:lnTo>
                    <a:pt x="74" y="270"/>
                  </a:lnTo>
                  <a:lnTo>
                    <a:pt x="72" y="262"/>
                  </a:lnTo>
                  <a:lnTo>
                    <a:pt x="72" y="248"/>
                  </a:lnTo>
                  <a:lnTo>
                    <a:pt x="74" y="226"/>
                  </a:lnTo>
                  <a:lnTo>
                    <a:pt x="74" y="220"/>
                  </a:lnTo>
                  <a:lnTo>
                    <a:pt x="74" y="206"/>
                  </a:lnTo>
                  <a:lnTo>
                    <a:pt x="74" y="188"/>
                  </a:lnTo>
                  <a:lnTo>
                    <a:pt x="70" y="168"/>
                  </a:lnTo>
                  <a:lnTo>
                    <a:pt x="62" y="15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202">
              <a:extLst>
                <a:ext uri="{FF2B5EF4-FFF2-40B4-BE49-F238E27FC236}">
                  <a16:creationId xmlns="" xmlns:a16="http://schemas.microsoft.com/office/drawing/2014/main" id="{A14B31B7-653B-4A24-B6C6-6AB51754AE8C}"/>
                </a:ext>
              </a:extLst>
            </p:cNvPr>
            <p:cNvSpPr>
              <a:spLocks/>
            </p:cNvSpPr>
            <p:nvPr/>
          </p:nvSpPr>
          <p:spPr bwMode="gray">
            <a:xfrm>
              <a:off x="2137" y="2808"/>
              <a:ext cx="90" cy="168"/>
            </a:xfrm>
            <a:custGeom>
              <a:avLst/>
              <a:gdLst>
                <a:gd name="T0" fmla="*/ 58 w 90"/>
                <a:gd name="T1" fmla="*/ 124 h 168"/>
                <a:gd name="T2" fmla="*/ 62 w 90"/>
                <a:gd name="T3" fmla="*/ 128 h 168"/>
                <a:gd name="T4" fmla="*/ 64 w 90"/>
                <a:gd name="T5" fmla="*/ 132 h 168"/>
                <a:gd name="T6" fmla="*/ 50 w 90"/>
                <a:gd name="T7" fmla="*/ 154 h 168"/>
                <a:gd name="T8" fmla="*/ 42 w 90"/>
                <a:gd name="T9" fmla="*/ 158 h 168"/>
                <a:gd name="T10" fmla="*/ 46 w 90"/>
                <a:gd name="T11" fmla="*/ 166 h 168"/>
                <a:gd name="T12" fmla="*/ 64 w 90"/>
                <a:gd name="T13" fmla="*/ 164 h 168"/>
                <a:gd name="T14" fmla="*/ 78 w 90"/>
                <a:gd name="T15" fmla="*/ 150 h 168"/>
                <a:gd name="T16" fmla="*/ 88 w 90"/>
                <a:gd name="T17" fmla="*/ 134 h 168"/>
                <a:gd name="T18" fmla="*/ 90 w 90"/>
                <a:gd name="T19" fmla="*/ 126 h 168"/>
                <a:gd name="T20" fmla="*/ 84 w 90"/>
                <a:gd name="T21" fmla="*/ 102 h 168"/>
                <a:gd name="T22" fmla="*/ 84 w 90"/>
                <a:gd name="T23" fmla="*/ 98 h 168"/>
                <a:gd name="T24" fmla="*/ 82 w 90"/>
                <a:gd name="T25" fmla="*/ 90 h 168"/>
                <a:gd name="T26" fmla="*/ 76 w 90"/>
                <a:gd name="T27" fmla="*/ 82 h 168"/>
                <a:gd name="T28" fmla="*/ 60 w 90"/>
                <a:gd name="T29" fmla="*/ 74 h 168"/>
                <a:gd name="T30" fmla="*/ 46 w 90"/>
                <a:gd name="T31" fmla="*/ 46 h 168"/>
                <a:gd name="T32" fmla="*/ 48 w 90"/>
                <a:gd name="T33" fmla="*/ 42 h 168"/>
                <a:gd name="T34" fmla="*/ 52 w 90"/>
                <a:gd name="T35" fmla="*/ 36 h 168"/>
                <a:gd name="T36" fmla="*/ 60 w 90"/>
                <a:gd name="T37" fmla="*/ 32 h 168"/>
                <a:gd name="T38" fmla="*/ 64 w 90"/>
                <a:gd name="T39" fmla="*/ 30 h 168"/>
                <a:gd name="T40" fmla="*/ 72 w 90"/>
                <a:gd name="T41" fmla="*/ 26 h 168"/>
                <a:gd name="T42" fmla="*/ 70 w 90"/>
                <a:gd name="T43" fmla="*/ 22 h 168"/>
                <a:gd name="T44" fmla="*/ 68 w 90"/>
                <a:gd name="T45" fmla="*/ 16 h 168"/>
                <a:gd name="T46" fmla="*/ 64 w 90"/>
                <a:gd name="T47" fmla="*/ 12 h 168"/>
                <a:gd name="T48" fmla="*/ 60 w 90"/>
                <a:gd name="T49" fmla="*/ 6 h 168"/>
                <a:gd name="T50" fmla="*/ 50 w 90"/>
                <a:gd name="T51" fmla="*/ 2 h 168"/>
                <a:gd name="T52" fmla="*/ 48 w 90"/>
                <a:gd name="T53" fmla="*/ 4 h 168"/>
                <a:gd name="T54" fmla="*/ 40 w 90"/>
                <a:gd name="T55" fmla="*/ 4 h 168"/>
                <a:gd name="T56" fmla="*/ 28 w 90"/>
                <a:gd name="T57" fmla="*/ 2 h 168"/>
                <a:gd name="T58" fmla="*/ 20 w 90"/>
                <a:gd name="T59" fmla="*/ 0 h 168"/>
                <a:gd name="T60" fmla="*/ 14 w 90"/>
                <a:gd name="T61" fmla="*/ 2 h 168"/>
                <a:gd name="T62" fmla="*/ 8 w 90"/>
                <a:gd name="T63" fmla="*/ 2 h 168"/>
                <a:gd name="T64" fmla="*/ 2 w 90"/>
                <a:gd name="T65" fmla="*/ 4 h 168"/>
                <a:gd name="T66" fmla="*/ 0 w 90"/>
                <a:gd name="T67" fmla="*/ 10 h 168"/>
                <a:gd name="T68" fmla="*/ 4 w 90"/>
                <a:gd name="T69" fmla="*/ 10 h 168"/>
                <a:gd name="T70" fmla="*/ 8 w 90"/>
                <a:gd name="T71" fmla="*/ 14 h 168"/>
                <a:gd name="T72" fmla="*/ 20 w 90"/>
                <a:gd name="T73" fmla="*/ 30 h 168"/>
                <a:gd name="T74" fmla="*/ 24 w 90"/>
                <a:gd name="T75" fmla="*/ 36 h 168"/>
                <a:gd name="T76" fmla="*/ 22 w 90"/>
                <a:gd name="T77" fmla="*/ 44 h 168"/>
                <a:gd name="T78" fmla="*/ 20 w 90"/>
                <a:gd name="T79" fmla="*/ 48 h 168"/>
                <a:gd name="T80" fmla="*/ 18 w 90"/>
                <a:gd name="T81" fmla="*/ 50 h 168"/>
                <a:gd name="T82" fmla="*/ 18 w 90"/>
                <a:gd name="T83" fmla="*/ 58 h 168"/>
                <a:gd name="T84" fmla="*/ 24 w 90"/>
                <a:gd name="T85" fmla="*/ 64 h 168"/>
                <a:gd name="T86" fmla="*/ 30 w 90"/>
                <a:gd name="T87" fmla="*/ 68 h 168"/>
                <a:gd name="T88" fmla="*/ 32 w 90"/>
                <a:gd name="T89" fmla="*/ 70 h 168"/>
                <a:gd name="T90" fmla="*/ 38 w 90"/>
                <a:gd name="T91" fmla="*/ 76 h 168"/>
                <a:gd name="T92" fmla="*/ 46 w 90"/>
                <a:gd name="T93" fmla="*/ 84 h 168"/>
                <a:gd name="T94" fmla="*/ 52 w 90"/>
                <a:gd name="T95" fmla="*/ 94 h 168"/>
                <a:gd name="T96" fmla="*/ 56 w 90"/>
                <a:gd name="T97" fmla="*/ 106 h 168"/>
                <a:gd name="T98" fmla="*/ 56 w 90"/>
                <a:gd name="T99" fmla="*/ 116 h 168"/>
                <a:gd name="T100" fmla="*/ 56 w 90"/>
                <a:gd name="T101" fmla="*/ 124 h 1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0"/>
                <a:gd name="T154" fmla="*/ 0 h 168"/>
                <a:gd name="T155" fmla="*/ 90 w 90"/>
                <a:gd name="T156" fmla="*/ 168 h 16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0" h="168">
                  <a:moveTo>
                    <a:pt x="56" y="124"/>
                  </a:moveTo>
                  <a:lnTo>
                    <a:pt x="58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4" y="132"/>
                  </a:lnTo>
                  <a:lnTo>
                    <a:pt x="60" y="150"/>
                  </a:lnTo>
                  <a:lnTo>
                    <a:pt x="50" y="154"/>
                  </a:lnTo>
                  <a:lnTo>
                    <a:pt x="46" y="158"/>
                  </a:lnTo>
                  <a:lnTo>
                    <a:pt x="42" y="158"/>
                  </a:lnTo>
                  <a:lnTo>
                    <a:pt x="38" y="168"/>
                  </a:lnTo>
                  <a:lnTo>
                    <a:pt x="46" y="166"/>
                  </a:lnTo>
                  <a:lnTo>
                    <a:pt x="62" y="168"/>
                  </a:lnTo>
                  <a:lnTo>
                    <a:pt x="64" y="164"/>
                  </a:lnTo>
                  <a:lnTo>
                    <a:pt x="70" y="158"/>
                  </a:lnTo>
                  <a:lnTo>
                    <a:pt x="78" y="150"/>
                  </a:lnTo>
                  <a:lnTo>
                    <a:pt x="86" y="140"/>
                  </a:lnTo>
                  <a:lnTo>
                    <a:pt x="88" y="134"/>
                  </a:lnTo>
                  <a:lnTo>
                    <a:pt x="90" y="130"/>
                  </a:lnTo>
                  <a:lnTo>
                    <a:pt x="90" y="126"/>
                  </a:lnTo>
                  <a:lnTo>
                    <a:pt x="88" y="12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4" y="94"/>
                  </a:lnTo>
                  <a:lnTo>
                    <a:pt x="82" y="90"/>
                  </a:lnTo>
                  <a:lnTo>
                    <a:pt x="80" y="86"/>
                  </a:lnTo>
                  <a:lnTo>
                    <a:pt x="76" y="82"/>
                  </a:lnTo>
                  <a:lnTo>
                    <a:pt x="70" y="78"/>
                  </a:lnTo>
                  <a:lnTo>
                    <a:pt x="60" y="74"/>
                  </a:lnTo>
                  <a:lnTo>
                    <a:pt x="46" y="54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64" y="30"/>
                  </a:lnTo>
                  <a:lnTo>
                    <a:pt x="68" y="28"/>
                  </a:lnTo>
                  <a:lnTo>
                    <a:pt x="72" y="26"/>
                  </a:lnTo>
                  <a:lnTo>
                    <a:pt x="70" y="24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4" y="12"/>
                  </a:lnTo>
                  <a:lnTo>
                    <a:pt x="62" y="10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4" y="4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40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8" y="66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8" y="76"/>
                  </a:lnTo>
                  <a:lnTo>
                    <a:pt x="42" y="80"/>
                  </a:lnTo>
                  <a:lnTo>
                    <a:pt x="46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4" y="100"/>
                  </a:lnTo>
                  <a:lnTo>
                    <a:pt x="56" y="106"/>
                  </a:lnTo>
                  <a:lnTo>
                    <a:pt x="56" y="112"/>
                  </a:lnTo>
                  <a:lnTo>
                    <a:pt x="56" y="116"/>
                  </a:lnTo>
                  <a:lnTo>
                    <a:pt x="56" y="118"/>
                  </a:lnTo>
                  <a:lnTo>
                    <a:pt x="56" y="12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203">
              <a:extLst>
                <a:ext uri="{FF2B5EF4-FFF2-40B4-BE49-F238E27FC236}">
                  <a16:creationId xmlns="" xmlns:a16="http://schemas.microsoft.com/office/drawing/2014/main" id="{0825D14E-8554-4B05-9F27-DC9C1046B8A7}"/>
                </a:ext>
              </a:extLst>
            </p:cNvPr>
            <p:cNvSpPr>
              <a:spLocks/>
            </p:cNvSpPr>
            <p:nvPr/>
          </p:nvSpPr>
          <p:spPr bwMode="gray">
            <a:xfrm>
              <a:off x="2087" y="2844"/>
              <a:ext cx="82" cy="208"/>
            </a:xfrm>
            <a:custGeom>
              <a:avLst/>
              <a:gdLst>
                <a:gd name="T0" fmla="*/ 18 w 82"/>
                <a:gd name="T1" fmla="*/ 2 h 208"/>
                <a:gd name="T2" fmla="*/ 10 w 82"/>
                <a:gd name="T3" fmla="*/ 6 h 208"/>
                <a:gd name="T4" fmla="*/ 4 w 82"/>
                <a:gd name="T5" fmla="*/ 24 h 208"/>
                <a:gd name="T6" fmla="*/ 6 w 82"/>
                <a:gd name="T7" fmla="*/ 40 h 208"/>
                <a:gd name="T8" fmla="*/ 4 w 82"/>
                <a:gd name="T9" fmla="*/ 42 h 208"/>
                <a:gd name="T10" fmla="*/ 2 w 82"/>
                <a:gd name="T11" fmla="*/ 48 h 208"/>
                <a:gd name="T12" fmla="*/ 4 w 82"/>
                <a:gd name="T13" fmla="*/ 58 h 208"/>
                <a:gd name="T14" fmla="*/ 4 w 82"/>
                <a:gd name="T15" fmla="*/ 64 h 208"/>
                <a:gd name="T16" fmla="*/ 6 w 82"/>
                <a:gd name="T17" fmla="*/ 76 h 208"/>
                <a:gd name="T18" fmla="*/ 12 w 82"/>
                <a:gd name="T19" fmla="*/ 90 h 208"/>
                <a:gd name="T20" fmla="*/ 8 w 82"/>
                <a:gd name="T21" fmla="*/ 120 h 208"/>
                <a:gd name="T22" fmla="*/ 8 w 82"/>
                <a:gd name="T23" fmla="*/ 132 h 208"/>
                <a:gd name="T24" fmla="*/ 4 w 82"/>
                <a:gd name="T25" fmla="*/ 162 h 208"/>
                <a:gd name="T26" fmla="*/ 0 w 82"/>
                <a:gd name="T27" fmla="*/ 174 h 208"/>
                <a:gd name="T28" fmla="*/ 0 w 82"/>
                <a:gd name="T29" fmla="*/ 176 h 208"/>
                <a:gd name="T30" fmla="*/ 2 w 82"/>
                <a:gd name="T31" fmla="*/ 178 h 208"/>
                <a:gd name="T32" fmla="*/ 8 w 82"/>
                <a:gd name="T33" fmla="*/ 186 h 208"/>
                <a:gd name="T34" fmla="*/ 24 w 82"/>
                <a:gd name="T35" fmla="*/ 200 h 208"/>
                <a:gd name="T36" fmla="*/ 50 w 82"/>
                <a:gd name="T37" fmla="*/ 208 h 208"/>
                <a:gd name="T38" fmla="*/ 46 w 82"/>
                <a:gd name="T39" fmla="*/ 192 h 208"/>
                <a:gd name="T40" fmla="*/ 20 w 82"/>
                <a:gd name="T41" fmla="*/ 166 h 208"/>
                <a:gd name="T42" fmla="*/ 14 w 82"/>
                <a:gd name="T43" fmla="*/ 148 h 208"/>
                <a:gd name="T44" fmla="*/ 18 w 82"/>
                <a:gd name="T45" fmla="*/ 128 h 208"/>
                <a:gd name="T46" fmla="*/ 22 w 82"/>
                <a:gd name="T47" fmla="*/ 108 h 208"/>
                <a:gd name="T48" fmla="*/ 24 w 82"/>
                <a:gd name="T49" fmla="*/ 90 h 208"/>
                <a:gd name="T50" fmla="*/ 26 w 82"/>
                <a:gd name="T51" fmla="*/ 86 h 208"/>
                <a:gd name="T52" fmla="*/ 28 w 82"/>
                <a:gd name="T53" fmla="*/ 82 h 208"/>
                <a:gd name="T54" fmla="*/ 32 w 82"/>
                <a:gd name="T55" fmla="*/ 84 h 208"/>
                <a:gd name="T56" fmla="*/ 34 w 82"/>
                <a:gd name="T57" fmla="*/ 90 h 208"/>
                <a:gd name="T58" fmla="*/ 42 w 82"/>
                <a:gd name="T59" fmla="*/ 110 h 208"/>
                <a:gd name="T60" fmla="*/ 48 w 82"/>
                <a:gd name="T61" fmla="*/ 112 h 208"/>
                <a:gd name="T62" fmla="*/ 48 w 82"/>
                <a:gd name="T63" fmla="*/ 92 h 208"/>
                <a:gd name="T64" fmla="*/ 56 w 82"/>
                <a:gd name="T65" fmla="*/ 82 h 208"/>
                <a:gd name="T66" fmla="*/ 64 w 82"/>
                <a:gd name="T67" fmla="*/ 80 h 208"/>
                <a:gd name="T68" fmla="*/ 74 w 82"/>
                <a:gd name="T69" fmla="*/ 82 h 208"/>
                <a:gd name="T70" fmla="*/ 82 w 82"/>
                <a:gd name="T71" fmla="*/ 82 h 208"/>
                <a:gd name="T72" fmla="*/ 82 w 82"/>
                <a:gd name="T73" fmla="*/ 74 h 208"/>
                <a:gd name="T74" fmla="*/ 80 w 82"/>
                <a:gd name="T75" fmla="*/ 62 h 208"/>
                <a:gd name="T76" fmla="*/ 80 w 82"/>
                <a:gd name="T77" fmla="*/ 58 h 208"/>
                <a:gd name="T78" fmla="*/ 74 w 82"/>
                <a:gd name="T79" fmla="*/ 46 h 208"/>
                <a:gd name="T80" fmla="*/ 64 w 82"/>
                <a:gd name="T81" fmla="*/ 34 h 208"/>
                <a:gd name="T82" fmla="*/ 60 w 82"/>
                <a:gd name="T83" fmla="*/ 32 h 208"/>
                <a:gd name="T84" fmla="*/ 54 w 82"/>
                <a:gd name="T85" fmla="*/ 30 h 208"/>
                <a:gd name="T86" fmla="*/ 50 w 82"/>
                <a:gd name="T87" fmla="*/ 32 h 208"/>
                <a:gd name="T88" fmla="*/ 44 w 82"/>
                <a:gd name="T89" fmla="*/ 36 h 208"/>
                <a:gd name="T90" fmla="*/ 38 w 82"/>
                <a:gd name="T91" fmla="*/ 36 h 208"/>
                <a:gd name="T92" fmla="*/ 38 w 82"/>
                <a:gd name="T93" fmla="*/ 34 h 208"/>
                <a:gd name="T94" fmla="*/ 40 w 82"/>
                <a:gd name="T95" fmla="*/ 28 h 208"/>
                <a:gd name="T96" fmla="*/ 42 w 82"/>
                <a:gd name="T97" fmla="*/ 18 h 208"/>
                <a:gd name="T98" fmla="*/ 40 w 82"/>
                <a:gd name="T99" fmla="*/ 10 h 208"/>
                <a:gd name="T100" fmla="*/ 30 w 82"/>
                <a:gd name="T101" fmla="*/ 10 h 208"/>
                <a:gd name="T102" fmla="*/ 28 w 82"/>
                <a:gd name="T103" fmla="*/ 4 h 208"/>
                <a:gd name="T104" fmla="*/ 24 w 82"/>
                <a:gd name="T105" fmla="*/ 0 h 208"/>
                <a:gd name="T106" fmla="*/ 20 w 82"/>
                <a:gd name="T107" fmla="*/ 0 h 20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"/>
                <a:gd name="T163" fmla="*/ 0 h 208"/>
                <a:gd name="T164" fmla="*/ 82 w 82"/>
                <a:gd name="T165" fmla="*/ 208 h 20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" h="208">
                  <a:moveTo>
                    <a:pt x="20" y="0"/>
                  </a:move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14"/>
                  </a:lnTo>
                  <a:lnTo>
                    <a:pt x="4" y="24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8"/>
                  </a:lnTo>
                  <a:lnTo>
                    <a:pt x="4" y="52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8" y="84"/>
                  </a:lnTo>
                  <a:lnTo>
                    <a:pt x="12" y="90"/>
                  </a:lnTo>
                  <a:lnTo>
                    <a:pt x="8" y="112"/>
                  </a:lnTo>
                  <a:lnTo>
                    <a:pt x="8" y="120"/>
                  </a:lnTo>
                  <a:lnTo>
                    <a:pt x="8" y="126"/>
                  </a:lnTo>
                  <a:lnTo>
                    <a:pt x="8" y="132"/>
                  </a:lnTo>
                  <a:lnTo>
                    <a:pt x="6" y="146"/>
                  </a:lnTo>
                  <a:lnTo>
                    <a:pt x="4" y="162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2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12" y="192"/>
                  </a:lnTo>
                  <a:lnTo>
                    <a:pt x="24" y="200"/>
                  </a:lnTo>
                  <a:lnTo>
                    <a:pt x="42" y="198"/>
                  </a:lnTo>
                  <a:lnTo>
                    <a:pt x="50" y="208"/>
                  </a:lnTo>
                  <a:lnTo>
                    <a:pt x="58" y="206"/>
                  </a:lnTo>
                  <a:lnTo>
                    <a:pt x="46" y="192"/>
                  </a:lnTo>
                  <a:lnTo>
                    <a:pt x="22" y="168"/>
                  </a:lnTo>
                  <a:lnTo>
                    <a:pt x="20" y="166"/>
                  </a:lnTo>
                  <a:lnTo>
                    <a:pt x="16" y="158"/>
                  </a:lnTo>
                  <a:lnTo>
                    <a:pt x="14" y="148"/>
                  </a:lnTo>
                  <a:lnTo>
                    <a:pt x="16" y="132"/>
                  </a:lnTo>
                  <a:lnTo>
                    <a:pt x="18" y="128"/>
                  </a:lnTo>
                  <a:lnTo>
                    <a:pt x="20" y="120"/>
                  </a:lnTo>
                  <a:lnTo>
                    <a:pt x="22" y="108"/>
                  </a:lnTo>
                  <a:lnTo>
                    <a:pt x="24" y="98"/>
                  </a:lnTo>
                  <a:lnTo>
                    <a:pt x="24" y="90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4" y="94"/>
                  </a:lnTo>
                  <a:lnTo>
                    <a:pt x="42" y="110"/>
                  </a:lnTo>
                  <a:lnTo>
                    <a:pt x="48" y="116"/>
                  </a:lnTo>
                  <a:lnTo>
                    <a:pt x="48" y="112"/>
                  </a:lnTo>
                  <a:lnTo>
                    <a:pt x="46" y="102"/>
                  </a:lnTo>
                  <a:lnTo>
                    <a:pt x="48" y="92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80"/>
                  </a:lnTo>
                  <a:lnTo>
                    <a:pt x="74" y="82"/>
                  </a:lnTo>
                  <a:lnTo>
                    <a:pt x="80" y="84"/>
                  </a:lnTo>
                  <a:lnTo>
                    <a:pt x="82" y="82"/>
                  </a:lnTo>
                  <a:lnTo>
                    <a:pt x="82" y="78"/>
                  </a:lnTo>
                  <a:lnTo>
                    <a:pt x="82" y="74"/>
                  </a:lnTo>
                  <a:lnTo>
                    <a:pt x="82" y="68"/>
                  </a:lnTo>
                  <a:lnTo>
                    <a:pt x="80" y="62"/>
                  </a:lnTo>
                  <a:lnTo>
                    <a:pt x="80" y="60"/>
                  </a:lnTo>
                  <a:lnTo>
                    <a:pt x="80" y="58"/>
                  </a:lnTo>
                  <a:lnTo>
                    <a:pt x="78" y="52"/>
                  </a:lnTo>
                  <a:lnTo>
                    <a:pt x="74" y="46"/>
                  </a:lnTo>
                  <a:lnTo>
                    <a:pt x="70" y="40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8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2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4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204">
              <a:extLst>
                <a:ext uri="{FF2B5EF4-FFF2-40B4-BE49-F238E27FC236}">
                  <a16:creationId xmlns="" xmlns:a16="http://schemas.microsoft.com/office/drawing/2014/main" id="{0C4185EB-F712-4A33-AA84-A1AB0D58A977}"/>
                </a:ext>
              </a:extLst>
            </p:cNvPr>
            <p:cNvSpPr>
              <a:spLocks/>
            </p:cNvSpPr>
            <p:nvPr/>
          </p:nvSpPr>
          <p:spPr bwMode="gray">
            <a:xfrm>
              <a:off x="1957" y="2734"/>
              <a:ext cx="70" cy="38"/>
            </a:xfrm>
            <a:custGeom>
              <a:avLst/>
              <a:gdLst>
                <a:gd name="T0" fmla="*/ 58 w 70"/>
                <a:gd name="T1" fmla="*/ 38 h 38"/>
                <a:gd name="T2" fmla="*/ 34 w 70"/>
                <a:gd name="T3" fmla="*/ 36 h 38"/>
                <a:gd name="T4" fmla="*/ 34 w 70"/>
                <a:gd name="T5" fmla="*/ 36 h 38"/>
                <a:gd name="T6" fmla="*/ 30 w 70"/>
                <a:gd name="T7" fmla="*/ 36 h 38"/>
                <a:gd name="T8" fmla="*/ 26 w 70"/>
                <a:gd name="T9" fmla="*/ 36 h 38"/>
                <a:gd name="T10" fmla="*/ 18 w 70"/>
                <a:gd name="T11" fmla="*/ 36 h 38"/>
                <a:gd name="T12" fmla="*/ 10 w 70"/>
                <a:gd name="T13" fmla="*/ 38 h 38"/>
                <a:gd name="T14" fmla="*/ 8 w 70"/>
                <a:gd name="T15" fmla="*/ 38 h 38"/>
                <a:gd name="T16" fmla="*/ 8 w 70"/>
                <a:gd name="T17" fmla="*/ 38 h 38"/>
                <a:gd name="T18" fmla="*/ 4 w 70"/>
                <a:gd name="T19" fmla="*/ 38 h 38"/>
                <a:gd name="T20" fmla="*/ 2 w 70"/>
                <a:gd name="T21" fmla="*/ 38 h 38"/>
                <a:gd name="T22" fmla="*/ 0 w 70"/>
                <a:gd name="T23" fmla="*/ 36 h 38"/>
                <a:gd name="T24" fmla="*/ 0 w 70"/>
                <a:gd name="T25" fmla="*/ 34 h 38"/>
                <a:gd name="T26" fmla="*/ 0 w 70"/>
                <a:gd name="T27" fmla="*/ 32 h 38"/>
                <a:gd name="T28" fmla="*/ 4 w 70"/>
                <a:gd name="T29" fmla="*/ 16 h 38"/>
                <a:gd name="T30" fmla="*/ 4 w 70"/>
                <a:gd name="T31" fmla="*/ 16 h 38"/>
                <a:gd name="T32" fmla="*/ 8 w 70"/>
                <a:gd name="T33" fmla="*/ 14 h 38"/>
                <a:gd name="T34" fmla="*/ 10 w 70"/>
                <a:gd name="T35" fmla="*/ 10 h 38"/>
                <a:gd name="T36" fmla="*/ 16 w 70"/>
                <a:gd name="T37" fmla="*/ 6 h 38"/>
                <a:gd name="T38" fmla="*/ 20 w 70"/>
                <a:gd name="T39" fmla="*/ 4 h 38"/>
                <a:gd name="T40" fmla="*/ 26 w 70"/>
                <a:gd name="T41" fmla="*/ 2 h 38"/>
                <a:gd name="T42" fmla="*/ 32 w 70"/>
                <a:gd name="T43" fmla="*/ 0 h 38"/>
                <a:gd name="T44" fmla="*/ 50 w 70"/>
                <a:gd name="T45" fmla="*/ 2 h 38"/>
                <a:gd name="T46" fmla="*/ 64 w 70"/>
                <a:gd name="T47" fmla="*/ 4 h 38"/>
                <a:gd name="T48" fmla="*/ 70 w 70"/>
                <a:gd name="T49" fmla="*/ 12 h 38"/>
                <a:gd name="T50" fmla="*/ 58 w 70"/>
                <a:gd name="T51" fmla="*/ 38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0"/>
                <a:gd name="T79" fmla="*/ 0 h 38"/>
                <a:gd name="T80" fmla="*/ 70 w 70"/>
                <a:gd name="T81" fmla="*/ 38 h 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0" h="38">
                  <a:moveTo>
                    <a:pt x="58" y="38"/>
                  </a:moveTo>
                  <a:lnTo>
                    <a:pt x="34" y="36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50" y="2"/>
                  </a:lnTo>
                  <a:lnTo>
                    <a:pt x="64" y="4"/>
                  </a:lnTo>
                  <a:lnTo>
                    <a:pt x="70" y="12"/>
                  </a:lnTo>
                  <a:lnTo>
                    <a:pt x="58" y="3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205">
              <a:extLst>
                <a:ext uri="{FF2B5EF4-FFF2-40B4-BE49-F238E27FC236}">
                  <a16:creationId xmlns="" xmlns:a16="http://schemas.microsoft.com/office/drawing/2014/main" id="{111BAD6B-F21C-499A-AAA7-0A240CEDA866}"/>
                </a:ext>
              </a:extLst>
            </p:cNvPr>
            <p:cNvSpPr>
              <a:spLocks/>
            </p:cNvSpPr>
            <p:nvPr/>
          </p:nvSpPr>
          <p:spPr bwMode="gray">
            <a:xfrm>
              <a:off x="1855" y="2712"/>
              <a:ext cx="98" cy="52"/>
            </a:xfrm>
            <a:custGeom>
              <a:avLst/>
              <a:gdLst>
                <a:gd name="T0" fmla="*/ 8 w 98"/>
                <a:gd name="T1" fmla="*/ 0 h 52"/>
                <a:gd name="T2" fmla="*/ 8 w 98"/>
                <a:gd name="T3" fmla="*/ 0 h 52"/>
                <a:gd name="T4" fmla="*/ 6 w 98"/>
                <a:gd name="T5" fmla="*/ 2 h 52"/>
                <a:gd name="T6" fmla="*/ 4 w 98"/>
                <a:gd name="T7" fmla="*/ 4 h 52"/>
                <a:gd name="T8" fmla="*/ 2 w 98"/>
                <a:gd name="T9" fmla="*/ 6 h 52"/>
                <a:gd name="T10" fmla="*/ 0 w 98"/>
                <a:gd name="T11" fmla="*/ 10 h 52"/>
                <a:gd name="T12" fmla="*/ 0 w 98"/>
                <a:gd name="T13" fmla="*/ 12 h 52"/>
                <a:gd name="T14" fmla="*/ 2 w 98"/>
                <a:gd name="T15" fmla="*/ 16 h 52"/>
                <a:gd name="T16" fmla="*/ 8 w 98"/>
                <a:gd name="T17" fmla="*/ 20 h 52"/>
                <a:gd name="T18" fmla="*/ 8 w 98"/>
                <a:gd name="T19" fmla="*/ 20 h 52"/>
                <a:gd name="T20" fmla="*/ 8 w 98"/>
                <a:gd name="T21" fmla="*/ 22 h 52"/>
                <a:gd name="T22" fmla="*/ 10 w 98"/>
                <a:gd name="T23" fmla="*/ 22 h 52"/>
                <a:gd name="T24" fmla="*/ 10 w 98"/>
                <a:gd name="T25" fmla="*/ 24 h 52"/>
                <a:gd name="T26" fmla="*/ 14 w 98"/>
                <a:gd name="T27" fmla="*/ 28 h 52"/>
                <a:gd name="T28" fmla="*/ 18 w 98"/>
                <a:gd name="T29" fmla="*/ 32 h 52"/>
                <a:gd name="T30" fmla="*/ 26 w 98"/>
                <a:gd name="T31" fmla="*/ 36 h 52"/>
                <a:gd name="T32" fmla="*/ 42 w 98"/>
                <a:gd name="T33" fmla="*/ 42 h 52"/>
                <a:gd name="T34" fmla="*/ 64 w 98"/>
                <a:gd name="T35" fmla="*/ 48 h 52"/>
                <a:gd name="T36" fmla="*/ 96 w 98"/>
                <a:gd name="T37" fmla="*/ 52 h 52"/>
                <a:gd name="T38" fmla="*/ 98 w 98"/>
                <a:gd name="T39" fmla="*/ 34 h 52"/>
                <a:gd name="T40" fmla="*/ 82 w 98"/>
                <a:gd name="T41" fmla="*/ 32 h 52"/>
                <a:gd name="T42" fmla="*/ 36 w 98"/>
                <a:gd name="T43" fmla="*/ 22 h 52"/>
                <a:gd name="T44" fmla="*/ 24 w 98"/>
                <a:gd name="T45" fmla="*/ 12 h 52"/>
                <a:gd name="T46" fmla="*/ 8 w 98"/>
                <a:gd name="T47" fmla="*/ 0 h 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8"/>
                <a:gd name="T73" fmla="*/ 0 h 52"/>
                <a:gd name="T74" fmla="*/ 98 w 98"/>
                <a:gd name="T75" fmla="*/ 52 h 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8" h="52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42" y="42"/>
                  </a:lnTo>
                  <a:lnTo>
                    <a:pt x="64" y="48"/>
                  </a:lnTo>
                  <a:lnTo>
                    <a:pt x="96" y="52"/>
                  </a:lnTo>
                  <a:lnTo>
                    <a:pt x="98" y="34"/>
                  </a:lnTo>
                  <a:lnTo>
                    <a:pt x="82" y="32"/>
                  </a:lnTo>
                  <a:lnTo>
                    <a:pt x="36" y="22"/>
                  </a:lnTo>
                  <a:lnTo>
                    <a:pt x="24" y="12"/>
                  </a:lnTo>
                  <a:lnTo>
                    <a:pt x="8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206">
              <a:extLst>
                <a:ext uri="{FF2B5EF4-FFF2-40B4-BE49-F238E27FC236}">
                  <a16:creationId xmlns="" xmlns:a16="http://schemas.microsoft.com/office/drawing/2014/main" id="{808EF684-FCF8-4B2D-A8CC-B43D59F604A8}"/>
                </a:ext>
              </a:extLst>
            </p:cNvPr>
            <p:cNvSpPr>
              <a:spLocks/>
            </p:cNvSpPr>
            <p:nvPr/>
          </p:nvSpPr>
          <p:spPr bwMode="gray">
            <a:xfrm>
              <a:off x="1697" y="2634"/>
              <a:ext cx="378" cy="372"/>
            </a:xfrm>
            <a:custGeom>
              <a:avLst/>
              <a:gdLst>
                <a:gd name="T0" fmla="*/ 262 w 378"/>
                <a:gd name="T1" fmla="*/ 126 h 372"/>
                <a:gd name="T2" fmla="*/ 264 w 378"/>
                <a:gd name="T3" fmla="*/ 110 h 372"/>
                <a:gd name="T4" fmla="*/ 256 w 378"/>
                <a:gd name="T5" fmla="*/ 114 h 372"/>
                <a:gd name="T6" fmla="*/ 254 w 378"/>
                <a:gd name="T7" fmla="*/ 130 h 372"/>
                <a:gd name="T8" fmla="*/ 192 w 378"/>
                <a:gd name="T9" fmla="*/ 116 h 372"/>
                <a:gd name="T10" fmla="*/ 168 w 378"/>
                <a:gd name="T11" fmla="*/ 98 h 372"/>
                <a:gd name="T12" fmla="*/ 162 w 378"/>
                <a:gd name="T13" fmla="*/ 82 h 372"/>
                <a:gd name="T14" fmla="*/ 160 w 378"/>
                <a:gd name="T15" fmla="*/ 58 h 372"/>
                <a:gd name="T16" fmla="*/ 174 w 378"/>
                <a:gd name="T17" fmla="*/ 40 h 372"/>
                <a:gd name="T18" fmla="*/ 170 w 378"/>
                <a:gd name="T19" fmla="*/ 6 h 372"/>
                <a:gd name="T20" fmla="*/ 152 w 378"/>
                <a:gd name="T21" fmla="*/ 0 h 372"/>
                <a:gd name="T22" fmla="*/ 140 w 378"/>
                <a:gd name="T23" fmla="*/ 8 h 372"/>
                <a:gd name="T24" fmla="*/ 110 w 378"/>
                <a:gd name="T25" fmla="*/ 18 h 372"/>
                <a:gd name="T26" fmla="*/ 112 w 378"/>
                <a:gd name="T27" fmla="*/ 28 h 372"/>
                <a:gd name="T28" fmla="*/ 124 w 378"/>
                <a:gd name="T29" fmla="*/ 34 h 372"/>
                <a:gd name="T30" fmla="*/ 108 w 378"/>
                <a:gd name="T31" fmla="*/ 36 h 372"/>
                <a:gd name="T32" fmla="*/ 96 w 378"/>
                <a:gd name="T33" fmla="*/ 48 h 372"/>
                <a:gd name="T34" fmla="*/ 88 w 378"/>
                <a:gd name="T35" fmla="*/ 60 h 372"/>
                <a:gd name="T36" fmla="*/ 58 w 378"/>
                <a:gd name="T37" fmla="*/ 84 h 372"/>
                <a:gd name="T38" fmla="*/ 48 w 378"/>
                <a:gd name="T39" fmla="*/ 126 h 372"/>
                <a:gd name="T40" fmla="*/ 18 w 378"/>
                <a:gd name="T41" fmla="*/ 148 h 372"/>
                <a:gd name="T42" fmla="*/ 12 w 378"/>
                <a:gd name="T43" fmla="*/ 170 h 372"/>
                <a:gd name="T44" fmla="*/ 32 w 378"/>
                <a:gd name="T45" fmla="*/ 166 h 372"/>
                <a:gd name="T46" fmla="*/ 32 w 378"/>
                <a:gd name="T47" fmla="*/ 176 h 372"/>
                <a:gd name="T48" fmla="*/ 16 w 378"/>
                <a:gd name="T49" fmla="*/ 192 h 372"/>
                <a:gd name="T50" fmla="*/ 38 w 378"/>
                <a:gd name="T51" fmla="*/ 214 h 372"/>
                <a:gd name="T52" fmla="*/ 50 w 378"/>
                <a:gd name="T53" fmla="*/ 206 h 372"/>
                <a:gd name="T54" fmla="*/ 58 w 378"/>
                <a:gd name="T55" fmla="*/ 194 h 372"/>
                <a:gd name="T56" fmla="*/ 56 w 378"/>
                <a:gd name="T57" fmla="*/ 210 h 372"/>
                <a:gd name="T58" fmla="*/ 76 w 378"/>
                <a:gd name="T59" fmla="*/ 308 h 372"/>
                <a:gd name="T60" fmla="*/ 102 w 378"/>
                <a:gd name="T61" fmla="*/ 352 h 372"/>
                <a:gd name="T62" fmla="*/ 114 w 378"/>
                <a:gd name="T63" fmla="*/ 370 h 372"/>
                <a:gd name="T64" fmla="*/ 132 w 378"/>
                <a:gd name="T65" fmla="*/ 370 h 372"/>
                <a:gd name="T66" fmla="*/ 134 w 378"/>
                <a:gd name="T67" fmla="*/ 362 h 372"/>
                <a:gd name="T68" fmla="*/ 146 w 378"/>
                <a:gd name="T69" fmla="*/ 348 h 372"/>
                <a:gd name="T70" fmla="*/ 160 w 378"/>
                <a:gd name="T71" fmla="*/ 318 h 372"/>
                <a:gd name="T72" fmla="*/ 162 w 378"/>
                <a:gd name="T73" fmla="*/ 280 h 372"/>
                <a:gd name="T74" fmla="*/ 182 w 378"/>
                <a:gd name="T75" fmla="*/ 268 h 372"/>
                <a:gd name="T76" fmla="*/ 224 w 378"/>
                <a:gd name="T77" fmla="*/ 232 h 372"/>
                <a:gd name="T78" fmla="*/ 248 w 378"/>
                <a:gd name="T79" fmla="*/ 202 h 372"/>
                <a:gd name="T80" fmla="*/ 262 w 378"/>
                <a:gd name="T81" fmla="*/ 194 h 372"/>
                <a:gd name="T82" fmla="*/ 266 w 378"/>
                <a:gd name="T83" fmla="*/ 176 h 372"/>
                <a:gd name="T84" fmla="*/ 266 w 378"/>
                <a:gd name="T85" fmla="*/ 160 h 372"/>
                <a:gd name="T86" fmla="*/ 282 w 378"/>
                <a:gd name="T87" fmla="*/ 150 h 372"/>
                <a:gd name="T88" fmla="*/ 294 w 378"/>
                <a:gd name="T89" fmla="*/ 156 h 372"/>
                <a:gd name="T90" fmla="*/ 304 w 378"/>
                <a:gd name="T91" fmla="*/ 170 h 372"/>
                <a:gd name="T92" fmla="*/ 312 w 378"/>
                <a:gd name="T93" fmla="*/ 164 h 372"/>
                <a:gd name="T94" fmla="*/ 318 w 378"/>
                <a:gd name="T95" fmla="*/ 182 h 372"/>
                <a:gd name="T96" fmla="*/ 324 w 378"/>
                <a:gd name="T97" fmla="*/ 184 h 372"/>
                <a:gd name="T98" fmla="*/ 322 w 378"/>
                <a:gd name="T99" fmla="*/ 168 h 372"/>
                <a:gd name="T100" fmla="*/ 336 w 378"/>
                <a:gd name="T101" fmla="*/ 168 h 372"/>
                <a:gd name="T102" fmla="*/ 346 w 378"/>
                <a:gd name="T103" fmla="*/ 152 h 372"/>
                <a:gd name="T104" fmla="*/ 370 w 378"/>
                <a:gd name="T105" fmla="*/ 130 h 372"/>
                <a:gd name="T106" fmla="*/ 378 w 378"/>
                <a:gd name="T107" fmla="*/ 114 h 372"/>
                <a:gd name="T108" fmla="*/ 344 w 378"/>
                <a:gd name="T109" fmla="*/ 114 h 372"/>
                <a:gd name="T110" fmla="*/ 322 w 378"/>
                <a:gd name="T111" fmla="*/ 130 h 372"/>
                <a:gd name="T112" fmla="*/ 306 w 378"/>
                <a:gd name="T113" fmla="*/ 136 h 372"/>
                <a:gd name="T114" fmla="*/ 282 w 378"/>
                <a:gd name="T115" fmla="*/ 136 h 3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8"/>
                <a:gd name="T175" fmla="*/ 0 h 372"/>
                <a:gd name="T176" fmla="*/ 378 w 378"/>
                <a:gd name="T177" fmla="*/ 372 h 3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8" h="372">
                  <a:moveTo>
                    <a:pt x="264" y="138"/>
                  </a:moveTo>
                  <a:lnTo>
                    <a:pt x="262" y="136"/>
                  </a:lnTo>
                  <a:lnTo>
                    <a:pt x="260" y="134"/>
                  </a:lnTo>
                  <a:lnTo>
                    <a:pt x="260" y="130"/>
                  </a:lnTo>
                  <a:lnTo>
                    <a:pt x="262" y="128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4" y="118"/>
                  </a:lnTo>
                  <a:lnTo>
                    <a:pt x="264" y="114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0"/>
                  </a:lnTo>
                  <a:lnTo>
                    <a:pt x="258" y="112"/>
                  </a:lnTo>
                  <a:lnTo>
                    <a:pt x="256" y="112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56" y="120"/>
                  </a:lnTo>
                  <a:lnTo>
                    <a:pt x="254" y="122"/>
                  </a:lnTo>
                  <a:lnTo>
                    <a:pt x="254" y="126"/>
                  </a:lnTo>
                  <a:lnTo>
                    <a:pt x="254" y="128"/>
                  </a:lnTo>
                  <a:lnTo>
                    <a:pt x="254" y="130"/>
                  </a:lnTo>
                  <a:lnTo>
                    <a:pt x="226" y="126"/>
                  </a:lnTo>
                  <a:lnTo>
                    <a:pt x="218" y="122"/>
                  </a:lnTo>
                  <a:lnTo>
                    <a:pt x="206" y="120"/>
                  </a:lnTo>
                  <a:lnTo>
                    <a:pt x="196" y="118"/>
                  </a:lnTo>
                  <a:lnTo>
                    <a:pt x="192" y="116"/>
                  </a:lnTo>
                  <a:lnTo>
                    <a:pt x="186" y="114"/>
                  </a:lnTo>
                  <a:lnTo>
                    <a:pt x="180" y="112"/>
                  </a:lnTo>
                  <a:lnTo>
                    <a:pt x="176" y="108"/>
                  </a:lnTo>
                  <a:lnTo>
                    <a:pt x="172" y="104"/>
                  </a:lnTo>
                  <a:lnTo>
                    <a:pt x="168" y="102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2" y="94"/>
                  </a:lnTo>
                  <a:lnTo>
                    <a:pt x="160" y="90"/>
                  </a:lnTo>
                  <a:lnTo>
                    <a:pt x="158" y="88"/>
                  </a:lnTo>
                  <a:lnTo>
                    <a:pt x="160" y="84"/>
                  </a:lnTo>
                  <a:lnTo>
                    <a:pt x="162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62" y="72"/>
                  </a:lnTo>
                  <a:lnTo>
                    <a:pt x="160" y="64"/>
                  </a:lnTo>
                  <a:lnTo>
                    <a:pt x="160" y="58"/>
                  </a:lnTo>
                  <a:lnTo>
                    <a:pt x="162" y="52"/>
                  </a:lnTo>
                  <a:lnTo>
                    <a:pt x="164" y="48"/>
                  </a:lnTo>
                  <a:lnTo>
                    <a:pt x="166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4" y="40"/>
                  </a:lnTo>
                  <a:lnTo>
                    <a:pt x="168" y="28"/>
                  </a:lnTo>
                  <a:lnTo>
                    <a:pt x="174" y="22"/>
                  </a:lnTo>
                  <a:lnTo>
                    <a:pt x="172" y="20"/>
                  </a:lnTo>
                  <a:lnTo>
                    <a:pt x="170" y="14"/>
                  </a:lnTo>
                  <a:lnTo>
                    <a:pt x="170" y="10"/>
                  </a:lnTo>
                  <a:lnTo>
                    <a:pt x="170" y="6"/>
                  </a:lnTo>
                  <a:lnTo>
                    <a:pt x="168" y="6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0" y="6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26" y="14"/>
                  </a:lnTo>
                  <a:lnTo>
                    <a:pt x="120" y="14"/>
                  </a:lnTo>
                  <a:lnTo>
                    <a:pt x="114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8" y="26"/>
                  </a:lnTo>
                  <a:lnTo>
                    <a:pt x="112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20" y="30"/>
                  </a:lnTo>
                  <a:lnTo>
                    <a:pt x="124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2" y="36"/>
                  </a:lnTo>
                  <a:lnTo>
                    <a:pt x="118" y="36"/>
                  </a:lnTo>
                  <a:lnTo>
                    <a:pt x="114" y="36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102" y="38"/>
                  </a:lnTo>
                  <a:lnTo>
                    <a:pt x="98" y="40"/>
                  </a:lnTo>
                  <a:lnTo>
                    <a:pt x="96" y="44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4" y="64"/>
                  </a:lnTo>
                  <a:lnTo>
                    <a:pt x="82" y="68"/>
                  </a:lnTo>
                  <a:lnTo>
                    <a:pt x="78" y="70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58" y="84"/>
                  </a:lnTo>
                  <a:lnTo>
                    <a:pt x="46" y="94"/>
                  </a:lnTo>
                  <a:lnTo>
                    <a:pt x="40" y="104"/>
                  </a:lnTo>
                  <a:lnTo>
                    <a:pt x="38" y="112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8" y="126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24" y="146"/>
                  </a:lnTo>
                  <a:lnTo>
                    <a:pt x="22" y="146"/>
                  </a:lnTo>
                  <a:lnTo>
                    <a:pt x="20" y="146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0" y="166"/>
                  </a:lnTo>
                  <a:lnTo>
                    <a:pt x="2" y="168"/>
                  </a:lnTo>
                  <a:lnTo>
                    <a:pt x="6" y="170"/>
                  </a:lnTo>
                  <a:lnTo>
                    <a:pt x="12" y="170"/>
                  </a:lnTo>
                  <a:lnTo>
                    <a:pt x="18" y="170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6" y="168"/>
                  </a:lnTo>
                  <a:lnTo>
                    <a:pt x="34" y="170"/>
                  </a:lnTo>
                  <a:lnTo>
                    <a:pt x="32" y="176"/>
                  </a:lnTo>
                  <a:lnTo>
                    <a:pt x="28" y="180"/>
                  </a:lnTo>
                  <a:lnTo>
                    <a:pt x="24" y="184"/>
                  </a:lnTo>
                  <a:lnTo>
                    <a:pt x="20" y="188"/>
                  </a:lnTo>
                  <a:lnTo>
                    <a:pt x="16" y="190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4" y="206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40" y="214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46" y="210"/>
                  </a:lnTo>
                  <a:lnTo>
                    <a:pt x="50" y="206"/>
                  </a:lnTo>
                  <a:lnTo>
                    <a:pt x="50" y="204"/>
                  </a:lnTo>
                  <a:lnTo>
                    <a:pt x="50" y="200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8" y="192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6" y="204"/>
                  </a:lnTo>
                  <a:lnTo>
                    <a:pt x="58" y="206"/>
                  </a:lnTo>
                  <a:lnTo>
                    <a:pt x="58" y="208"/>
                  </a:lnTo>
                  <a:lnTo>
                    <a:pt x="56" y="210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6" y="220"/>
                  </a:lnTo>
                  <a:lnTo>
                    <a:pt x="56" y="228"/>
                  </a:lnTo>
                  <a:lnTo>
                    <a:pt x="60" y="258"/>
                  </a:lnTo>
                  <a:lnTo>
                    <a:pt x="76" y="308"/>
                  </a:lnTo>
                  <a:lnTo>
                    <a:pt x="92" y="336"/>
                  </a:lnTo>
                  <a:lnTo>
                    <a:pt x="94" y="336"/>
                  </a:lnTo>
                  <a:lnTo>
                    <a:pt x="96" y="340"/>
                  </a:lnTo>
                  <a:lnTo>
                    <a:pt x="98" y="344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108" y="358"/>
                  </a:lnTo>
                  <a:lnTo>
                    <a:pt x="110" y="362"/>
                  </a:lnTo>
                  <a:lnTo>
                    <a:pt x="112" y="366"/>
                  </a:lnTo>
                  <a:lnTo>
                    <a:pt x="114" y="370"/>
                  </a:lnTo>
                  <a:lnTo>
                    <a:pt x="116" y="372"/>
                  </a:lnTo>
                  <a:lnTo>
                    <a:pt x="120" y="372"/>
                  </a:lnTo>
                  <a:lnTo>
                    <a:pt x="126" y="372"/>
                  </a:lnTo>
                  <a:lnTo>
                    <a:pt x="130" y="372"/>
                  </a:lnTo>
                  <a:lnTo>
                    <a:pt x="132" y="372"/>
                  </a:lnTo>
                  <a:lnTo>
                    <a:pt x="132" y="370"/>
                  </a:lnTo>
                  <a:lnTo>
                    <a:pt x="132" y="368"/>
                  </a:lnTo>
                  <a:lnTo>
                    <a:pt x="134" y="364"/>
                  </a:lnTo>
                  <a:lnTo>
                    <a:pt x="134" y="362"/>
                  </a:lnTo>
                  <a:lnTo>
                    <a:pt x="138" y="358"/>
                  </a:lnTo>
                  <a:lnTo>
                    <a:pt x="140" y="356"/>
                  </a:lnTo>
                  <a:lnTo>
                    <a:pt x="144" y="354"/>
                  </a:lnTo>
                  <a:lnTo>
                    <a:pt x="146" y="352"/>
                  </a:lnTo>
                  <a:lnTo>
                    <a:pt x="146" y="348"/>
                  </a:lnTo>
                  <a:lnTo>
                    <a:pt x="150" y="346"/>
                  </a:lnTo>
                  <a:lnTo>
                    <a:pt x="152" y="344"/>
                  </a:lnTo>
                  <a:lnTo>
                    <a:pt x="154" y="342"/>
                  </a:lnTo>
                  <a:lnTo>
                    <a:pt x="156" y="338"/>
                  </a:lnTo>
                  <a:lnTo>
                    <a:pt x="158" y="330"/>
                  </a:lnTo>
                  <a:lnTo>
                    <a:pt x="160" y="318"/>
                  </a:lnTo>
                  <a:lnTo>
                    <a:pt x="158" y="308"/>
                  </a:lnTo>
                  <a:lnTo>
                    <a:pt x="156" y="302"/>
                  </a:lnTo>
                  <a:lnTo>
                    <a:pt x="156" y="296"/>
                  </a:lnTo>
                  <a:lnTo>
                    <a:pt x="156" y="290"/>
                  </a:lnTo>
                  <a:lnTo>
                    <a:pt x="158" y="284"/>
                  </a:lnTo>
                  <a:lnTo>
                    <a:pt x="162" y="280"/>
                  </a:lnTo>
                  <a:lnTo>
                    <a:pt x="166" y="278"/>
                  </a:lnTo>
                  <a:lnTo>
                    <a:pt x="168" y="276"/>
                  </a:lnTo>
                  <a:lnTo>
                    <a:pt x="170" y="276"/>
                  </a:lnTo>
                  <a:lnTo>
                    <a:pt x="174" y="274"/>
                  </a:lnTo>
                  <a:lnTo>
                    <a:pt x="178" y="270"/>
                  </a:lnTo>
                  <a:lnTo>
                    <a:pt x="182" y="268"/>
                  </a:lnTo>
                  <a:lnTo>
                    <a:pt x="184" y="266"/>
                  </a:lnTo>
                  <a:lnTo>
                    <a:pt x="190" y="260"/>
                  </a:lnTo>
                  <a:lnTo>
                    <a:pt x="198" y="252"/>
                  </a:lnTo>
                  <a:lnTo>
                    <a:pt x="208" y="244"/>
                  </a:lnTo>
                  <a:lnTo>
                    <a:pt x="218" y="236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32" y="228"/>
                  </a:lnTo>
                  <a:lnTo>
                    <a:pt x="236" y="222"/>
                  </a:lnTo>
                  <a:lnTo>
                    <a:pt x="242" y="216"/>
                  </a:lnTo>
                  <a:lnTo>
                    <a:pt x="246" y="210"/>
                  </a:lnTo>
                  <a:lnTo>
                    <a:pt x="248" y="202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4" y="196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70" y="196"/>
                  </a:lnTo>
                  <a:lnTo>
                    <a:pt x="270" y="182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6" y="174"/>
                  </a:lnTo>
                  <a:lnTo>
                    <a:pt x="264" y="172"/>
                  </a:lnTo>
                  <a:lnTo>
                    <a:pt x="264" y="168"/>
                  </a:lnTo>
                  <a:lnTo>
                    <a:pt x="264" y="164"/>
                  </a:lnTo>
                  <a:lnTo>
                    <a:pt x="266" y="162"/>
                  </a:lnTo>
                  <a:lnTo>
                    <a:pt x="266" y="160"/>
                  </a:lnTo>
                  <a:lnTo>
                    <a:pt x="266" y="158"/>
                  </a:lnTo>
                  <a:lnTo>
                    <a:pt x="268" y="154"/>
                  </a:lnTo>
                  <a:lnTo>
                    <a:pt x="268" y="152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290" y="150"/>
                  </a:lnTo>
                  <a:lnTo>
                    <a:pt x="292" y="152"/>
                  </a:lnTo>
                  <a:lnTo>
                    <a:pt x="294" y="156"/>
                  </a:lnTo>
                  <a:lnTo>
                    <a:pt x="294" y="164"/>
                  </a:lnTo>
                  <a:lnTo>
                    <a:pt x="298" y="178"/>
                  </a:lnTo>
                  <a:lnTo>
                    <a:pt x="300" y="176"/>
                  </a:lnTo>
                  <a:lnTo>
                    <a:pt x="302" y="174"/>
                  </a:lnTo>
                  <a:lnTo>
                    <a:pt x="304" y="170"/>
                  </a:lnTo>
                  <a:lnTo>
                    <a:pt x="304" y="168"/>
                  </a:lnTo>
                  <a:lnTo>
                    <a:pt x="306" y="164"/>
                  </a:lnTo>
                  <a:lnTo>
                    <a:pt x="308" y="162"/>
                  </a:lnTo>
                  <a:lnTo>
                    <a:pt x="310" y="162"/>
                  </a:lnTo>
                  <a:lnTo>
                    <a:pt x="312" y="164"/>
                  </a:lnTo>
                  <a:lnTo>
                    <a:pt x="312" y="168"/>
                  </a:lnTo>
                  <a:lnTo>
                    <a:pt x="314" y="176"/>
                  </a:lnTo>
                  <a:lnTo>
                    <a:pt x="316" y="184"/>
                  </a:lnTo>
                  <a:lnTo>
                    <a:pt x="316" y="182"/>
                  </a:lnTo>
                  <a:lnTo>
                    <a:pt x="318" y="182"/>
                  </a:lnTo>
                  <a:lnTo>
                    <a:pt x="320" y="182"/>
                  </a:lnTo>
                  <a:lnTo>
                    <a:pt x="320" y="184"/>
                  </a:lnTo>
                  <a:lnTo>
                    <a:pt x="322" y="184"/>
                  </a:lnTo>
                  <a:lnTo>
                    <a:pt x="324" y="184"/>
                  </a:lnTo>
                  <a:lnTo>
                    <a:pt x="324" y="182"/>
                  </a:lnTo>
                  <a:lnTo>
                    <a:pt x="324" y="178"/>
                  </a:lnTo>
                  <a:lnTo>
                    <a:pt x="322" y="174"/>
                  </a:lnTo>
                  <a:lnTo>
                    <a:pt x="322" y="170"/>
                  </a:lnTo>
                  <a:lnTo>
                    <a:pt x="322" y="168"/>
                  </a:lnTo>
                  <a:lnTo>
                    <a:pt x="324" y="168"/>
                  </a:lnTo>
                  <a:lnTo>
                    <a:pt x="328" y="170"/>
                  </a:lnTo>
                  <a:lnTo>
                    <a:pt x="330" y="172"/>
                  </a:lnTo>
                  <a:lnTo>
                    <a:pt x="332" y="172"/>
                  </a:lnTo>
                  <a:lnTo>
                    <a:pt x="334" y="170"/>
                  </a:lnTo>
                  <a:lnTo>
                    <a:pt x="336" y="168"/>
                  </a:lnTo>
                  <a:lnTo>
                    <a:pt x="338" y="166"/>
                  </a:lnTo>
                  <a:lnTo>
                    <a:pt x="340" y="164"/>
                  </a:lnTo>
                  <a:lnTo>
                    <a:pt x="342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8" y="146"/>
                  </a:lnTo>
                  <a:lnTo>
                    <a:pt x="350" y="142"/>
                  </a:lnTo>
                  <a:lnTo>
                    <a:pt x="354" y="140"/>
                  </a:lnTo>
                  <a:lnTo>
                    <a:pt x="358" y="138"/>
                  </a:lnTo>
                  <a:lnTo>
                    <a:pt x="368" y="134"/>
                  </a:lnTo>
                  <a:lnTo>
                    <a:pt x="370" y="130"/>
                  </a:lnTo>
                  <a:lnTo>
                    <a:pt x="370" y="128"/>
                  </a:lnTo>
                  <a:lnTo>
                    <a:pt x="372" y="126"/>
                  </a:lnTo>
                  <a:lnTo>
                    <a:pt x="374" y="124"/>
                  </a:lnTo>
                  <a:lnTo>
                    <a:pt x="374" y="120"/>
                  </a:lnTo>
                  <a:lnTo>
                    <a:pt x="376" y="116"/>
                  </a:lnTo>
                  <a:lnTo>
                    <a:pt x="378" y="114"/>
                  </a:lnTo>
                  <a:lnTo>
                    <a:pt x="378" y="110"/>
                  </a:lnTo>
                  <a:lnTo>
                    <a:pt x="378" y="108"/>
                  </a:lnTo>
                  <a:lnTo>
                    <a:pt x="376" y="108"/>
                  </a:lnTo>
                  <a:lnTo>
                    <a:pt x="366" y="110"/>
                  </a:lnTo>
                  <a:lnTo>
                    <a:pt x="354" y="112"/>
                  </a:lnTo>
                  <a:lnTo>
                    <a:pt x="344" y="114"/>
                  </a:lnTo>
                  <a:lnTo>
                    <a:pt x="330" y="112"/>
                  </a:lnTo>
                  <a:lnTo>
                    <a:pt x="328" y="116"/>
                  </a:lnTo>
                  <a:lnTo>
                    <a:pt x="326" y="120"/>
                  </a:lnTo>
                  <a:lnTo>
                    <a:pt x="324" y="124"/>
                  </a:lnTo>
                  <a:lnTo>
                    <a:pt x="322" y="130"/>
                  </a:lnTo>
                  <a:lnTo>
                    <a:pt x="320" y="134"/>
                  </a:lnTo>
                  <a:lnTo>
                    <a:pt x="318" y="136"/>
                  </a:lnTo>
                  <a:lnTo>
                    <a:pt x="316" y="138"/>
                  </a:lnTo>
                  <a:lnTo>
                    <a:pt x="314" y="138"/>
                  </a:lnTo>
                  <a:lnTo>
                    <a:pt x="310" y="138"/>
                  </a:lnTo>
                  <a:lnTo>
                    <a:pt x="306" y="136"/>
                  </a:lnTo>
                  <a:lnTo>
                    <a:pt x="302" y="136"/>
                  </a:lnTo>
                  <a:lnTo>
                    <a:pt x="298" y="136"/>
                  </a:lnTo>
                  <a:lnTo>
                    <a:pt x="294" y="138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2" y="136"/>
                  </a:lnTo>
                  <a:lnTo>
                    <a:pt x="280" y="136"/>
                  </a:lnTo>
                  <a:lnTo>
                    <a:pt x="264" y="13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207">
              <a:extLst>
                <a:ext uri="{FF2B5EF4-FFF2-40B4-BE49-F238E27FC236}">
                  <a16:creationId xmlns="" xmlns:a16="http://schemas.microsoft.com/office/drawing/2014/main" id="{95E2EFF1-A58F-4A46-95C6-610B6866B9CC}"/>
                </a:ext>
              </a:extLst>
            </p:cNvPr>
            <p:cNvSpPr>
              <a:spLocks/>
            </p:cNvSpPr>
            <p:nvPr/>
          </p:nvSpPr>
          <p:spPr bwMode="gray">
            <a:xfrm>
              <a:off x="1609" y="2590"/>
              <a:ext cx="196" cy="136"/>
            </a:xfrm>
            <a:custGeom>
              <a:avLst/>
              <a:gdLst>
                <a:gd name="T0" fmla="*/ 194 w 196"/>
                <a:gd name="T1" fmla="*/ 36 h 136"/>
                <a:gd name="T2" fmla="*/ 184 w 196"/>
                <a:gd name="T3" fmla="*/ 36 h 136"/>
                <a:gd name="T4" fmla="*/ 166 w 196"/>
                <a:gd name="T5" fmla="*/ 38 h 136"/>
                <a:gd name="T6" fmla="*/ 162 w 196"/>
                <a:gd name="T7" fmla="*/ 40 h 136"/>
                <a:gd name="T8" fmla="*/ 156 w 196"/>
                <a:gd name="T9" fmla="*/ 44 h 136"/>
                <a:gd name="T10" fmla="*/ 154 w 196"/>
                <a:gd name="T11" fmla="*/ 50 h 136"/>
                <a:gd name="T12" fmla="*/ 134 w 196"/>
                <a:gd name="T13" fmla="*/ 66 h 136"/>
                <a:gd name="T14" fmla="*/ 132 w 196"/>
                <a:gd name="T15" fmla="*/ 66 h 136"/>
                <a:gd name="T16" fmla="*/ 128 w 196"/>
                <a:gd name="T17" fmla="*/ 66 h 136"/>
                <a:gd name="T18" fmla="*/ 122 w 196"/>
                <a:gd name="T19" fmla="*/ 72 h 136"/>
                <a:gd name="T20" fmla="*/ 122 w 196"/>
                <a:gd name="T21" fmla="*/ 84 h 136"/>
                <a:gd name="T22" fmla="*/ 102 w 196"/>
                <a:gd name="T23" fmla="*/ 102 h 136"/>
                <a:gd name="T24" fmla="*/ 94 w 196"/>
                <a:gd name="T25" fmla="*/ 102 h 136"/>
                <a:gd name="T26" fmla="*/ 84 w 196"/>
                <a:gd name="T27" fmla="*/ 104 h 136"/>
                <a:gd name="T28" fmla="*/ 74 w 196"/>
                <a:gd name="T29" fmla="*/ 110 h 136"/>
                <a:gd name="T30" fmla="*/ 68 w 196"/>
                <a:gd name="T31" fmla="*/ 118 h 136"/>
                <a:gd name="T32" fmla="*/ 60 w 196"/>
                <a:gd name="T33" fmla="*/ 124 h 136"/>
                <a:gd name="T34" fmla="*/ 56 w 196"/>
                <a:gd name="T35" fmla="*/ 128 h 136"/>
                <a:gd name="T36" fmla="*/ 52 w 196"/>
                <a:gd name="T37" fmla="*/ 130 h 136"/>
                <a:gd name="T38" fmla="*/ 32 w 196"/>
                <a:gd name="T39" fmla="*/ 136 h 136"/>
                <a:gd name="T40" fmla="*/ 12 w 196"/>
                <a:gd name="T41" fmla="*/ 132 h 136"/>
                <a:gd name="T42" fmla="*/ 0 w 196"/>
                <a:gd name="T43" fmla="*/ 80 h 136"/>
                <a:gd name="T44" fmla="*/ 12 w 196"/>
                <a:gd name="T45" fmla="*/ 42 h 136"/>
                <a:gd name="T46" fmla="*/ 32 w 196"/>
                <a:gd name="T47" fmla="*/ 32 h 136"/>
                <a:gd name="T48" fmla="*/ 38 w 196"/>
                <a:gd name="T49" fmla="*/ 30 h 136"/>
                <a:gd name="T50" fmla="*/ 48 w 196"/>
                <a:gd name="T51" fmla="*/ 24 h 136"/>
                <a:gd name="T52" fmla="*/ 56 w 196"/>
                <a:gd name="T53" fmla="*/ 14 h 136"/>
                <a:gd name="T54" fmla="*/ 60 w 196"/>
                <a:gd name="T55" fmla="*/ 8 h 136"/>
                <a:gd name="T56" fmla="*/ 66 w 196"/>
                <a:gd name="T57" fmla="*/ 10 h 136"/>
                <a:gd name="T58" fmla="*/ 74 w 196"/>
                <a:gd name="T59" fmla="*/ 10 h 136"/>
                <a:gd name="T60" fmla="*/ 92 w 196"/>
                <a:gd name="T61" fmla="*/ 12 h 136"/>
                <a:gd name="T62" fmla="*/ 122 w 196"/>
                <a:gd name="T63" fmla="*/ 2 h 136"/>
                <a:gd name="T64" fmla="*/ 140 w 196"/>
                <a:gd name="T65" fmla="*/ 8 h 136"/>
                <a:gd name="T66" fmla="*/ 142 w 196"/>
                <a:gd name="T67" fmla="*/ 12 h 136"/>
                <a:gd name="T68" fmla="*/ 150 w 196"/>
                <a:gd name="T69" fmla="*/ 16 h 136"/>
                <a:gd name="T70" fmla="*/ 158 w 196"/>
                <a:gd name="T71" fmla="*/ 20 h 136"/>
                <a:gd name="T72" fmla="*/ 194 w 196"/>
                <a:gd name="T73" fmla="*/ 20 h 136"/>
                <a:gd name="T74" fmla="*/ 194 w 196"/>
                <a:gd name="T75" fmla="*/ 24 h 136"/>
                <a:gd name="T76" fmla="*/ 196 w 196"/>
                <a:gd name="T77" fmla="*/ 34 h 1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6"/>
                <a:gd name="T118" fmla="*/ 0 h 136"/>
                <a:gd name="T119" fmla="*/ 196 w 196"/>
                <a:gd name="T120" fmla="*/ 136 h 1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6" h="136">
                  <a:moveTo>
                    <a:pt x="196" y="36"/>
                  </a:moveTo>
                  <a:lnTo>
                    <a:pt x="194" y="36"/>
                  </a:lnTo>
                  <a:lnTo>
                    <a:pt x="190" y="36"/>
                  </a:lnTo>
                  <a:lnTo>
                    <a:pt x="184" y="36"/>
                  </a:lnTo>
                  <a:lnTo>
                    <a:pt x="176" y="36"/>
                  </a:lnTo>
                  <a:lnTo>
                    <a:pt x="166" y="38"/>
                  </a:lnTo>
                  <a:lnTo>
                    <a:pt x="162" y="40"/>
                  </a:lnTo>
                  <a:lnTo>
                    <a:pt x="160" y="42"/>
                  </a:lnTo>
                  <a:lnTo>
                    <a:pt x="156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38" y="56"/>
                  </a:lnTo>
                  <a:lnTo>
                    <a:pt x="134" y="66"/>
                  </a:lnTo>
                  <a:lnTo>
                    <a:pt x="132" y="66"/>
                  </a:lnTo>
                  <a:lnTo>
                    <a:pt x="130" y="66"/>
                  </a:lnTo>
                  <a:lnTo>
                    <a:pt x="128" y="66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84"/>
                  </a:lnTo>
                  <a:lnTo>
                    <a:pt x="104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4"/>
                  </a:lnTo>
                  <a:lnTo>
                    <a:pt x="84" y="104"/>
                  </a:lnTo>
                  <a:lnTo>
                    <a:pt x="78" y="108"/>
                  </a:lnTo>
                  <a:lnTo>
                    <a:pt x="74" y="110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4" y="122"/>
                  </a:lnTo>
                  <a:lnTo>
                    <a:pt x="60" y="124"/>
                  </a:lnTo>
                  <a:lnTo>
                    <a:pt x="58" y="128"/>
                  </a:lnTo>
                  <a:lnTo>
                    <a:pt x="56" y="128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4"/>
                  </a:lnTo>
                  <a:lnTo>
                    <a:pt x="32" y="136"/>
                  </a:lnTo>
                  <a:lnTo>
                    <a:pt x="20" y="134"/>
                  </a:lnTo>
                  <a:lnTo>
                    <a:pt x="12" y="132"/>
                  </a:lnTo>
                  <a:lnTo>
                    <a:pt x="2" y="110"/>
                  </a:lnTo>
                  <a:lnTo>
                    <a:pt x="0" y="80"/>
                  </a:lnTo>
                  <a:lnTo>
                    <a:pt x="10" y="64"/>
                  </a:lnTo>
                  <a:lnTo>
                    <a:pt x="12" y="42"/>
                  </a:lnTo>
                  <a:lnTo>
                    <a:pt x="28" y="4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8" y="24"/>
                  </a:lnTo>
                  <a:lnTo>
                    <a:pt x="52" y="20"/>
                  </a:lnTo>
                  <a:lnTo>
                    <a:pt x="56" y="14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70" y="10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92" y="12"/>
                  </a:lnTo>
                  <a:lnTo>
                    <a:pt x="108" y="10"/>
                  </a:lnTo>
                  <a:lnTo>
                    <a:pt x="122" y="2"/>
                  </a:lnTo>
                  <a:lnTo>
                    <a:pt x="132" y="0"/>
                  </a:lnTo>
                  <a:lnTo>
                    <a:pt x="140" y="8"/>
                  </a:lnTo>
                  <a:lnTo>
                    <a:pt x="140" y="10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6"/>
                  </a:lnTo>
                  <a:lnTo>
                    <a:pt x="154" y="18"/>
                  </a:lnTo>
                  <a:lnTo>
                    <a:pt x="158" y="20"/>
                  </a:lnTo>
                  <a:lnTo>
                    <a:pt x="162" y="20"/>
                  </a:lnTo>
                  <a:lnTo>
                    <a:pt x="194" y="20"/>
                  </a:lnTo>
                  <a:lnTo>
                    <a:pt x="194" y="22"/>
                  </a:lnTo>
                  <a:lnTo>
                    <a:pt x="194" y="24"/>
                  </a:lnTo>
                  <a:lnTo>
                    <a:pt x="194" y="30"/>
                  </a:lnTo>
                  <a:lnTo>
                    <a:pt x="196" y="34"/>
                  </a:lnTo>
                  <a:lnTo>
                    <a:pt x="196" y="3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Freeform 208">
              <a:extLst>
                <a:ext uri="{FF2B5EF4-FFF2-40B4-BE49-F238E27FC236}">
                  <a16:creationId xmlns="" xmlns:a16="http://schemas.microsoft.com/office/drawing/2014/main" id="{4074A180-DC95-4366-9EF4-A04686129B0D}"/>
                </a:ext>
              </a:extLst>
            </p:cNvPr>
            <p:cNvSpPr>
              <a:spLocks/>
            </p:cNvSpPr>
            <p:nvPr/>
          </p:nvSpPr>
          <p:spPr bwMode="gray">
            <a:xfrm>
              <a:off x="2401" y="2464"/>
              <a:ext cx="116" cy="172"/>
            </a:xfrm>
            <a:custGeom>
              <a:avLst/>
              <a:gdLst>
                <a:gd name="T0" fmla="*/ 112 w 116"/>
                <a:gd name="T1" fmla="*/ 4 h 172"/>
                <a:gd name="T2" fmla="*/ 94 w 116"/>
                <a:gd name="T3" fmla="*/ 20 h 172"/>
                <a:gd name="T4" fmla="*/ 76 w 116"/>
                <a:gd name="T5" fmla="*/ 34 h 172"/>
                <a:gd name="T6" fmla="*/ 66 w 116"/>
                <a:gd name="T7" fmla="*/ 42 h 172"/>
                <a:gd name="T8" fmla="*/ 58 w 116"/>
                <a:gd name="T9" fmla="*/ 48 h 172"/>
                <a:gd name="T10" fmla="*/ 54 w 116"/>
                <a:gd name="T11" fmla="*/ 50 h 172"/>
                <a:gd name="T12" fmla="*/ 18 w 116"/>
                <a:gd name="T13" fmla="*/ 46 h 172"/>
                <a:gd name="T14" fmla="*/ 16 w 116"/>
                <a:gd name="T15" fmla="*/ 52 h 172"/>
                <a:gd name="T16" fmla="*/ 18 w 116"/>
                <a:gd name="T17" fmla="*/ 60 h 172"/>
                <a:gd name="T18" fmla="*/ 18 w 116"/>
                <a:gd name="T19" fmla="*/ 64 h 172"/>
                <a:gd name="T20" fmla="*/ 18 w 116"/>
                <a:gd name="T21" fmla="*/ 70 h 172"/>
                <a:gd name="T22" fmla="*/ 10 w 116"/>
                <a:gd name="T23" fmla="*/ 72 h 172"/>
                <a:gd name="T24" fmla="*/ 4 w 116"/>
                <a:gd name="T25" fmla="*/ 70 h 172"/>
                <a:gd name="T26" fmla="*/ 0 w 116"/>
                <a:gd name="T27" fmla="*/ 70 h 172"/>
                <a:gd name="T28" fmla="*/ 12 w 116"/>
                <a:gd name="T29" fmla="*/ 90 h 172"/>
                <a:gd name="T30" fmla="*/ 16 w 116"/>
                <a:gd name="T31" fmla="*/ 112 h 172"/>
                <a:gd name="T32" fmla="*/ 20 w 116"/>
                <a:gd name="T33" fmla="*/ 114 h 172"/>
                <a:gd name="T34" fmla="*/ 26 w 116"/>
                <a:gd name="T35" fmla="*/ 120 h 172"/>
                <a:gd name="T36" fmla="*/ 34 w 116"/>
                <a:gd name="T37" fmla="*/ 124 h 172"/>
                <a:gd name="T38" fmla="*/ 40 w 116"/>
                <a:gd name="T39" fmla="*/ 128 h 172"/>
                <a:gd name="T40" fmla="*/ 42 w 116"/>
                <a:gd name="T41" fmla="*/ 132 h 172"/>
                <a:gd name="T42" fmla="*/ 42 w 116"/>
                <a:gd name="T43" fmla="*/ 134 h 172"/>
                <a:gd name="T44" fmla="*/ 42 w 116"/>
                <a:gd name="T45" fmla="*/ 140 h 172"/>
                <a:gd name="T46" fmla="*/ 40 w 116"/>
                <a:gd name="T47" fmla="*/ 156 h 172"/>
                <a:gd name="T48" fmla="*/ 42 w 116"/>
                <a:gd name="T49" fmla="*/ 164 h 172"/>
                <a:gd name="T50" fmla="*/ 48 w 116"/>
                <a:gd name="T51" fmla="*/ 170 h 172"/>
                <a:gd name="T52" fmla="*/ 56 w 116"/>
                <a:gd name="T53" fmla="*/ 172 h 172"/>
                <a:gd name="T54" fmla="*/ 64 w 116"/>
                <a:gd name="T55" fmla="*/ 172 h 172"/>
                <a:gd name="T56" fmla="*/ 72 w 116"/>
                <a:gd name="T57" fmla="*/ 166 h 172"/>
                <a:gd name="T58" fmla="*/ 76 w 116"/>
                <a:gd name="T59" fmla="*/ 160 h 172"/>
                <a:gd name="T60" fmla="*/ 78 w 116"/>
                <a:gd name="T61" fmla="*/ 136 h 172"/>
                <a:gd name="T62" fmla="*/ 76 w 116"/>
                <a:gd name="T63" fmla="*/ 120 h 172"/>
                <a:gd name="T64" fmla="*/ 70 w 116"/>
                <a:gd name="T65" fmla="*/ 112 h 172"/>
                <a:gd name="T66" fmla="*/ 66 w 116"/>
                <a:gd name="T67" fmla="*/ 108 h 172"/>
                <a:gd name="T68" fmla="*/ 62 w 116"/>
                <a:gd name="T69" fmla="*/ 106 h 172"/>
                <a:gd name="T70" fmla="*/ 54 w 116"/>
                <a:gd name="T71" fmla="*/ 96 h 172"/>
                <a:gd name="T72" fmla="*/ 54 w 116"/>
                <a:gd name="T73" fmla="*/ 90 h 172"/>
                <a:gd name="T74" fmla="*/ 56 w 116"/>
                <a:gd name="T75" fmla="*/ 86 h 172"/>
                <a:gd name="T76" fmla="*/ 58 w 116"/>
                <a:gd name="T77" fmla="*/ 84 h 172"/>
                <a:gd name="T78" fmla="*/ 60 w 116"/>
                <a:gd name="T79" fmla="*/ 84 h 172"/>
                <a:gd name="T80" fmla="*/ 86 w 116"/>
                <a:gd name="T81" fmla="*/ 56 h 172"/>
                <a:gd name="T82" fmla="*/ 98 w 116"/>
                <a:gd name="T83" fmla="*/ 42 h 172"/>
                <a:gd name="T84" fmla="*/ 110 w 116"/>
                <a:gd name="T85" fmla="*/ 20 h 172"/>
                <a:gd name="T86" fmla="*/ 114 w 116"/>
                <a:gd name="T87" fmla="*/ 8 h 1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6"/>
                <a:gd name="T133" fmla="*/ 0 h 172"/>
                <a:gd name="T134" fmla="*/ 116 w 116"/>
                <a:gd name="T135" fmla="*/ 172 h 1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6" h="172">
                  <a:moveTo>
                    <a:pt x="116" y="0"/>
                  </a:moveTo>
                  <a:lnTo>
                    <a:pt x="112" y="4"/>
                  </a:lnTo>
                  <a:lnTo>
                    <a:pt x="104" y="10"/>
                  </a:lnTo>
                  <a:lnTo>
                    <a:pt x="94" y="20"/>
                  </a:lnTo>
                  <a:lnTo>
                    <a:pt x="84" y="28"/>
                  </a:lnTo>
                  <a:lnTo>
                    <a:pt x="76" y="34"/>
                  </a:lnTo>
                  <a:lnTo>
                    <a:pt x="70" y="38"/>
                  </a:lnTo>
                  <a:lnTo>
                    <a:pt x="66" y="42"/>
                  </a:lnTo>
                  <a:lnTo>
                    <a:pt x="62" y="46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6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20" y="66"/>
                  </a:lnTo>
                  <a:lnTo>
                    <a:pt x="18" y="70"/>
                  </a:lnTo>
                  <a:lnTo>
                    <a:pt x="14" y="72"/>
                  </a:lnTo>
                  <a:lnTo>
                    <a:pt x="10" y="72"/>
                  </a:lnTo>
                  <a:lnTo>
                    <a:pt x="8" y="72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0" y="92"/>
                  </a:lnTo>
                  <a:lnTo>
                    <a:pt x="12" y="90"/>
                  </a:lnTo>
                  <a:lnTo>
                    <a:pt x="22" y="98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2" y="116"/>
                  </a:lnTo>
                  <a:lnTo>
                    <a:pt x="26" y="120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6" y="126"/>
                  </a:lnTo>
                  <a:lnTo>
                    <a:pt x="40" y="128"/>
                  </a:lnTo>
                  <a:lnTo>
                    <a:pt x="42" y="130"/>
                  </a:lnTo>
                  <a:lnTo>
                    <a:pt x="42" y="132"/>
                  </a:lnTo>
                  <a:lnTo>
                    <a:pt x="42" y="134"/>
                  </a:lnTo>
                  <a:lnTo>
                    <a:pt x="42" y="136"/>
                  </a:lnTo>
                  <a:lnTo>
                    <a:pt x="42" y="140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42" y="164"/>
                  </a:lnTo>
                  <a:lnTo>
                    <a:pt x="46" y="168"/>
                  </a:lnTo>
                  <a:lnTo>
                    <a:pt x="48" y="170"/>
                  </a:lnTo>
                  <a:lnTo>
                    <a:pt x="52" y="170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4" y="172"/>
                  </a:lnTo>
                  <a:lnTo>
                    <a:pt x="68" y="168"/>
                  </a:lnTo>
                  <a:lnTo>
                    <a:pt x="72" y="166"/>
                  </a:lnTo>
                  <a:lnTo>
                    <a:pt x="74" y="162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78" y="128"/>
                  </a:lnTo>
                  <a:lnTo>
                    <a:pt x="76" y="120"/>
                  </a:lnTo>
                  <a:lnTo>
                    <a:pt x="74" y="116"/>
                  </a:lnTo>
                  <a:lnTo>
                    <a:pt x="70" y="112"/>
                  </a:lnTo>
                  <a:lnTo>
                    <a:pt x="68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2" y="106"/>
                  </a:lnTo>
                  <a:lnTo>
                    <a:pt x="58" y="100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74" y="70"/>
                  </a:lnTo>
                  <a:lnTo>
                    <a:pt x="86" y="56"/>
                  </a:lnTo>
                  <a:lnTo>
                    <a:pt x="94" y="46"/>
                  </a:lnTo>
                  <a:lnTo>
                    <a:pt x="98" y="42"/>
                  </a:lnTo>
                  <a:lnTo>
                    <a:pt x="104" y="32"/>
                  </a:lnTo>
                  <a:lnTo>
                    <a:pt x="110" y="20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Freeform 209">
              <a:extLst>
                <a:ext uri="{FF2B5EF4-FFF2-40B4-BE49-F238E27FC236}">
                  <a16:creationId xmlns="" xmlns:a16="http://schemas.microsoft.com/office/drawing/2014/main" id="{B8230DBC-FFCD-43AD-98D1-475C3C1010D2}"/>
                </a:ext>
              </a:extLst>
            </p:cNvPr>
            <p:cNvSpPr>
              <a:spLocks/>
            </p:cNvSpPr>
            <p:nvPr/>
          </p:nvSpPr>
          <p:spPr bwMode="gray">
            <a:xfrm>
              <a:off x="1967" y="2350"/>
              <a:ext cx="420" cy="174"/>
            </a:xfrm>
            <a:custGeom>
              <a:avLst/>
              <a:gdLst>
                <a:gd name="T0" fmla="*/ 26 w 420"/>
                <a:gd name="T1" fmla="*/ 20 h 174"/>
                <a:gd name="T2" fmla="*/ 26 w 420"/>
                <a:gd name="T3" fmla="*/ 18 h 174"/>
                <a:gd name="T4" fmla="*/ 30 w 420"/>
                <a:gd name="T5" fmla="*/ 14 h 174"/>
                <a:gd name="T6" fmla="*/ 36 w 420"/>
                <a:gd name="T7" fmla="*/ 10 h 174"/>
                <a:gd name="T8" fmla="*/ 48 w 420"/>
                <a:gd name="T9" fmla="*/ 12 h 174"/>
                <a:gd name="T10" fmla="*/ 58 w 420"/>
                <a:gd name="T11" fmla="*/ 14 h 174"/>
                <a:gd name="T12" fmla="*/ 78 w 420"/>
                <a:gd name="T13" fmla="*/ 18 h 174"/>
                <a:gd name="T14" fmla="*/ 106 w 420"/>
                <a:gd name="T15" fmla="*/ 42 h 174"/>
                <a:gd name="T16" fmla="*/ 108 w 420"/>
                <a:gd name="T17" fmla="*/ 40 h 174"/>
                <a:gd name="T18" fmla="*/ 114 w 420"/>
                <a:gd name="T19" fmla="*/ 36 h 174"/>
                <a:gd name="T20" fmla="*/ 120 w 420"/>
                <a:gd name="T21" fmla="*/ 28 h 174"/>
                <a:gd name="T22" fmla="*/ 122 w 420"/>
                <a:gd name="T23" fmla="*/ 20 h 174"/>
                <a:gd name="T24" fmla="*/ 128 w 420"/>
                <a:gd name="T25" fmla="*/ 18 h 174"/>
                <a:gd name="T26" fmla="*/ 136 w 420"/>
                <a:gd name="T27" fmla="*/ 14 h 174"/>
                <a:gd name="T28" fmla="*/ 154 w 420"/>
                <a:gd name="T29" fmla="*/ 0 h 174"/>
                <a:gd name="T30" fmla="*/ 178 w 420"/>
                <a:gd name="T31" fmla="*/ 4 h 174"/>
                <a:gd name="T32" fmla="*/ 200 w 420"/>
                <a:gd name="T33" fmla="*/ 2 h 174"/>
                <a:gd name="T34" fmla="*/ 234 w 420"/>
                <a:gd name="T35" fmla="*/ 12 h 174"/>
                <a:gd name="T36" fmla="*/ 256 w 420"/>
                <a:gd name="T37" fmla="*/ 24 h 174"/>
                <a:gd name="T38" fmla="*/ 274 w 420"/>
                <a:gd name="T39" fmla="*/ 26 h 174"/>
                <a:gd name="T40" fmla="*/ 304 w 420"/>
                <a:gd name="T41" fmla="*/ 18 h 174"/>
                <a:gd name="T42" fmla="*/ 318 w 420"/>
                <a:gd name="T43" fmla="*/ 10 h 174"/>
                <a:gd name="T44" fmla="*/ 322 w 420"/>
                <a:gd name="T45" fmla="*/ 4 h 174"/>
                <a:gd name="T46" fmla="*/ 322 w 420"/>
                <a:gd name="T47" fmla="*/ 2 h 174"/>
                <a:gd name="T48" fmla="*/ 342 w 420"/>
                <a:gd name="T49" fmla="*/ 6 h 174"/>
                <a:gd name="T50" fmla="*/ 378 w 420"/>
                <a:gd name="T51" fmla="*/ 22 h 174"/>
                <a:gd name="T52" fmla="*/ 372 w 420"/>
                <a:gd name="T53" fmla="*/ 60 h 174"/>
                <a:gd name="T54" fmla="*/ 382 w 420"/>
                <a:gd name="T55" fmla="*/ 60 h 174"/>
                <a:gd name="T56" fmla="*/ 394 w 420"/>
                <a:gd name="T57" fmla="*/ 60 h 174"/>
                <a:gd name="T58" fmla="*/ 404 w 420"/>
                <a:gd name="T59" fmla="*/ 60 h 174"/>
                <a:gd name="T60" fmla="*/ 412 w 420"/>
                <a:gd name="T61" fmla="*/ 64 h 174"/>
                <a:gd name="T62" fmla="*/ 418 w 420"/>
                <a:gd name="T63" fmla="*/ 68 h 174"/>
                <a:gd name="T64" fmla="*/ 420 w 420"/>
                <a:gd name="T65" fmla="*/ 74 h 174"/>
                <a:gd name="T66" fmla="*/ 414 w 420"/>
                <a:gd name="T67" fmla="*/ 78 h 174"/>
                <a:gd name="T68" fmla="*/ 404 w 420"/>
                <a:gd name="T69" fmla="*/ 84 h 174"/>
                <a:gd name="T70" fmla="*/ 390 w 420"/>
                <a:gd name="T71" fmla="*/ 88 h 174"/>
                <a:gd name="T72" fmla="*/ 374 w 420"/>
                <a:gd name="T73" fmla="*/ 92 h 174"/>
                <a:gd name="T74" fmla="*/ 360 w 420"/>
                <a:gd name="T75" fmla="*/ 100 h 174"/>
                <a:gd name="T76" fmla="*/ 360 w 420"/>
                <a:gd name="T77" fmla="*/ 104 h 174"/>
                <a:gd name="T78" fmla="*/ 358 w 420"/>
                <a:gd name="T79" fmla="*/ 112 h 174"/>
                <a:gd name="T80" fmla="*/ 354 w 420"/>
                <a:gd name="T81" fmla="*/ 120 h 174"/>
                <a:gd name="T82" fmla="*/ 344 w 420"/>
                <a:gd name="T83" fmla="*/ 128 h 174"/>
                <a:gd name="T84" fmla="*/ 322 w 420"/>
                <a:gd name="T85" fmla="*/ 136 h 174"/>
                <a:gd name="T86" fmla="*/ 280 w 420"/>
                <a:gd name="T87" fmla="*/ 144 h 174"/>
                <a:gd name="T88" fmla="*/ 246 w 420"/>
                <a:gd name="T89" fmla="*/ 152 h 174"/>
                <a:gd name="T90" fmla="*/ 232 w 420"/>
                <a:gd name="T91" fmla="*/ 158 h 174"/>
                <a:gd name="T92" fmla="*/ 204 w 420"/>
                <a:gd name="T93" fmla="*/ 172 h 174"/>
                <a:gd name="T94" fmla="*/ 176 w 420"/>
                <a:gd name="T95" fmla="*/ 172 h 174"/>
                <a:gd name="T96" fmla="*/ 162 w 420"/>
                <a:gd name="T97" fmla="*/ 162 h 174"/>
                <a:gd name="T98" fmla="*/ 144 w 420"/>
                <a:gd name="T99" fmla="*/ 160 h 174"/>
                <a:gd name="T100" fmla="*/ 116 w 420"/>
                <a:gd name="T101" fmla="*/ 162 h 174"/>
                <a:gd name="T102" fmla="*/ 88 w 420"/>
                <a:gd name="T103" fmla="*/ 160 h 174"/>
                <a:gd name="T104" fmla="*/ 76 w 420"/>
                <a:gd name="T105" fmla="*/ 148 h 174"/>
                <a:gd name="T106" fmla="*/ 76 w 420"/>
                <a:gd name="T107" fmla="*/ 134 h 174"/>
                <a:gd name="T108" fmla="*/ 66 w 420"/>
                <a:gd name="T109" fmla="*/ 108 h 174"/>
                <a:gd name="T110" fmla="*/ 44 w 420"/>
                <a:gd name="T111" fmla="*/ 94 h 174"/>
                <a:gd name="T112" fmla="*/ 16 w 420"/>
                <a:gd name="T113" fmla="*/ 78 h 174"/>
                <a:gd name="T114" fmla="*/ 0 w 420"/>
                <a:gd name="T115" fmla="*/ 50 h 1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20"/>
                <a:gd name="T175" fmla="*/ 0 h 174"/>
                <a:gd name="T176" fmla="*/ 420 w 420"/>
                <a:gd name="T177" fmla="*/ 174 h 17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20" h="174">
                  <a:moveTo>
                    <a:pt x="4" y="32"/>
                  </a:moveTo>
                  <a:lnTo>
                    <a:pt x="26" y="20"/>
                  </a:lnTo>
                  <a:lnTo>
                    <a:pt x="26" y="18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8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8" y="14"/>
                  </a:lnTo>
                  <a:lnTo>
                    <a:pt x="78" y="18"/>
                  </a:lnTo>
                  <a:lnTo>
                    <a:pt x="88" y="24"/>
                  </a:lnTo>
                  <a:lnTo>
                    <a:pt x="106" y="42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4" y="36"/>
                  </a:lnTo>
                  <a:lnTo>
                    <a:pt x="118" y="34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2" y="18"/>
                  </a:lnTo>
                  <a:lnTo>
                    <a:pt x="136" y="14"/>
                  </a:lnTo>
                  <a:lnTo>
                    <a:pt x="144" y="6"/>
                  </a:lnTo>
                  <a:lnTo>
                    <a:pt x="154" y="0"/>
                  </a:lnTo>
                  <a:lnTo>
                    <a:pt x="166" y="0"/>
                  </a:lnTo>
                  <a:lnTo>
                    <a:pt x="178" y="4"/>
                  </a:lnTo>
                  <a:lnTo>
                    <a:pt x="190" y="4"/>
                  </a:lnTo>
                  <a:lnTo>
                    <a:pt x="200" y="2"/>
                  </a:lnTo>
                  <a:lnTo>
                    <a:pt x="216" y="4"/>
                  </a:lnTo>
                  <a:lnTo>
                    <a:pt x="234" y="1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62" y="26"/>
                  </a:lnTo>
                  <a:lnTo>
                    <a:pt x="274" y="26"/>
                  </a:lnTo>
                  <a:lnTo>
                    <a:pt x="292" y="22"/>
                  </a:lnTo>
                  <a:lnTo>
                    <a:pt x="304" y="18"/>
                  </a:lnTo>
                  <a:lnTo>
                    <a:pt x="312" y="14"/>
                  </a:lnTo>
                  <a:lnTo>
                    <a:pt x="318" y="10"/>
                  </a:lnTo>
                  <a:lnTo>
                    <a:pt x="320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30" y="2"/>
                  </a:lnTo>
                  <a:lnTo>
                    <a:pt x="342" y="6"/>
                  </a:lnTo>
                  <a:lnTo>
                    <a:pt x="356" y="14"/>
                  </a:lnTo>
                  <a:lnTo>
                    <a:pt x="378" y="22"/>
                  </a:lnTo>
                  <a:lnTo>
                    <a:pt x="372" y="60"/>
                  </a:lnTo>
                  <a:lnTo>
                    <a:pt x="376" y="60"/>
                  </a:lnTo>
                  <a:lnTo>
                    <a:pt x="382" y="60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8" y="60"/>
                  </a:lnTo>
                  <a:lnTo>
                    <a:pt x="404" y="60"/>
                  </a:lnTo>
                  <a:lnTo>
                    <a:pt x="408" y="62"/>
                  </a:lnTo>
                  <a:lnTo>
                    <a:pt x="412" y="64"/>
                  </a:lnTo>
                  <a:lnTo>
                    <a:pt x="416" y="66"/>
                  </a:lnTo>
                  <a:lnTo>
                    <a:pt x="418" y="68"/>
                  </a:lnTo>
                  <a:lnTo>
                    <a:pt x="420" y="72"/>
                  </a:lnTo>
                  <a:lnTo>
                    <a:pt x="420" y="74"/>
                  </a:lnTo>
                  <a:lnTo>
                    <a:pt x="420" y="76"/>
                  </a:lnTo>
                  <a:lnTo>
                    <a:pt x="414" y="78"/>
                  </a:lnTo>
                  <a:lnTo>
                    <a:pt x="410" y="82"/>
                  </a:lnTo>
                  <a:lnTo>
                    <a:pt x="404" y="84"/>
                  </a:lnTo>
                  <a:lnTo>
                    <a:pt x="398" y="86"/>
                  </a:lnTo>
                  <a:lnTo>
                    <a:pt x="390" y="88"/>
                  </a:lnTo>
                  <a:lnTo>
                    <a:pt x="382" y="88"/>
                  </a:lnTo>
                  <a:lnTo>
                    <a:pt x="374" y="92"/>
                  </a:lnTo>
                  <a:lnTo>
                    <a:pt x="366" y="96"/>
                  </a:lnTo>
                  <a:lnTo>
                    <a:pt x="360" y="100"/>
                  </a:lnTo>
                  <a:lnTo>
                    <a:pt x="360" y="104"/>
                  </a:lnTo>
                  <a:lnTo>
                    <a:pt x="360" y="106"/>
                  </a:lnTo>
                  <a:lnTo>
                    <a:pt x="358" y="112"/>
                  </a:lnTo>
                  <a:lnTo>
                    <a:pt x="358" y="116"/>
                  </a:lnTo>
                  <a:lnTo>
                    <a:pt x="354" y="120"/>
                  </a:lnTo>
                  <a:lnTo>
                    <a:pt x="350" y="126"/>
                  </a:lnTo>
                  <a:lnTo>
                    <a:pt x="344" y="128"/>
                  </a:lnTo>
                  <a:lnTo>
                    <a:pt x="338" y="132"/>
                  </a:lnTo>
                  <a:lnTo>
                    <a:pt x="322" y="136"/>
                  </a:lnTo>
                  <a:lnTo>
                    <a:pt x="302" y="140"/>
                  </a:lnTo>
                  <a:lnTo>
                    <a:pt x="280" y="144"/>
                  </a:lnTo>
                  <a:lnTo>
                    <a:pt x="262" y="148"/>
                  </a:lnTo>
                  <a:lnTo>
                    <a:pt x="246" y="152"/>
                  </a:lnTo>
                  <a:lnTo>
                    <a:pt x="238" y="154"/>
                  </a:lnTo>
                  <a:lnTo>
                    <a:pt x="232" y="158"/>
                  </a:lnTo>
                  <a:lnTo>
                    <a:pt x="218" y="166"/>
                  </a:lnTo>
                  <a:lnTo>
                    <a:pt x="204" y="172"/>
                  </a:lnTo>
                  <a:lnTo>
                    <a:pt x="186" y="174"/>
                  </a:lnTo>
                  <a:lnTo>
                    <a:pt x="176" y="172"/>
                  </a:lnTo>
                  <a:lnTo>
                    <a:pt x="170" y="166"/>
                  </a:lnTo>
                  <a:lnTo>
                    <a:pt x="162" y="162"/>
                  </a:lnTo>
                  <a:lnTo>
                    <a:pt x="156" y="160"/>
                  </a:lnTo>
                  <a:lnTo>
                    <a:pt x="144" y="160"/>
                  </a:lnTo>
                  <a:lnTo>
                    <a:pt x="132" y="162"/>
                  </a:lnTo>
                  <a:lnTo>
                    <a:pt x="116" y="162"/>
                  </a:lnTo>
                  <a:lnTo>
                    <a:pt x="102" y="162"/>
                  </a:lnTo>
                  <a:lnTo>
                    <a:pt x="88" y="160"/>
                  </a:lnTo>
                  <a:lnTo>
                    <a:pt x="80" y="156"/>
                  </a:lnTo>
                  <a:lnTo>
                    <a:pt x="76" y="148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2" y="120"/>
                  </a:lnTo>
                  <a:lnTo>
                    <a:pt x="66" y="108"/>
                  </a:lnTo>
                  <a:lnTo>
                    <a:pt x="56" y="100"/>
                  </a:lnTo>
                  <a:lnTo>
                    <a:pt x="44" y="94"/>
                  </a:lnTo>
                  <a:lnTo>
                    <a:pt x="30" y="88"/>
                  </a:lnTo>
                  <a:lnTo>
                    <a:pt x="16" y="78"/>
                  </a:lnTo>
                  <a:lnTo>
                    <a:pt x="6" y="66"/>
                  </a:lnTo>
                  <a:lnTo>
                    <a:pt x="0" y="50"/>
                  </a:lnTo>
                  <a:lnTo>
                    <a:pt x="4" y="3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Freeform 210">
              <a:extLst>
                <a:ext uri="{FF2B5EF4-FFF2-40B4-BE49-F238E27FC236}">
                  <a16:creationId xmlns="" xmlns:a16="http://schemas.microsoft.com/office/drawing/2014/main" id="{E95DA071-FA9C-4E02-A443-66541235AE98}"/>
                </a:ext>
              </a:extLst>
            </p:cNvPr>
            <p:cNvSpPr>
              <a:spLocks/>
            </p:cNvSpPr>
            <p:nvPr/>
          </p:nvSpPr>
          <p:spPr bwMode="gray">
            <a:xfrm>
              <a:off x="1775" y="2296"/>
              <a:ext cx="790" cy="574"/>
            </a:xfrm>
            <a:custGeom>
              <a:avLst/>
              <a:gdLst>
                <a:gd name="T0" fmla="*/ 258 w 790"/>
                <a:gd name="T1" fmla="*/ 162 h 574"/>
                <a:gd name="T2" fmla="*/ 310 w 790"/>
                <a:gd name="T3" fmla="*/ 218 h 574"/>
                <a:gd name="T4" fmla="*/ 396 w 790"/>
                <a:gd name="T5" fmla="*/ 226 h 574"/>
                <a:gd name="T6" fmla="*/ 514 w 790"/>
                <a:gd name="T7" fmla="*/ 190 h 574"/>
                <a:gd name="T8" fmla="*/ 584 w 790"/>
                <a:gd name="T9" fmla="*/ 142 h 574"/>
                <a:gd name="T10" fmla="*/ 606 w 790"/>
                <a:gd name="T11" fmla="*/ 118 h 574"/>
                <a:gd name="T12" fmla="*/ 588 w 790"/>
                <a:gd name="T13" fmla="*/ 56 h 574"/>
                <a:gd name="T14" fmla="*/ 658 w 790"/>
                <a:gd name="T15" fmla="*/ 8 h 574"/>
                <a:gd name="T16" fmla="*/ 678 w 790"/>
                <a:gd name="T17" fmla="*/ 52 h 574"/>
                <a:gd name="T18" fmla="*/ 712 w 790"/>
                <a:gd name="T19" fmla="*/ 90 h 574"/>
                <a:gd name="T20" fmla="*/ 734 w 790"/>
                <a:gd name="T21" fmla="*/ 108 h 574"/>
                <a:gd name="T22" fmla="*/ 762 w 790"/>
                <a:gd name="T23" fmla="*/ 104 h 574"/>
                <a:gd name="T24" fmla="*/ 790 w 790"/>
                <a:gd name="T25" fmla="*/ 78 h 574"/>
                <a:gd name="T26" fmla="*/ 778 w 790"/>
                <a:gd name="T27" fmla="*/ 120 h 574"/>
                <a:gd name="T28" fmla="*/ 698 w 790"/>
                <a:gd name="T29" fmla="*/ 208 h 574"/>
                <a:gd name="T30" fmla="*/ 660 w 790"/>
                <a:gd name="T31" fmla="*/ 216 h 574"/>
                <a:gd name="T32" fmla="*/ 644 w 790"/>
                <a:gd name="T33" fmla="*/ 224 h 574"/>
                <a:gd name="T34" fmla="*/ 636 w 790"/>
                <a:gd name="T35" fmla="*/ 242 h 574"/>
                <a:gd name="T36" fmla="*/ 618 w 790"/>
                <a:gd name="T37" fmla="*/ 270 h 574"/>
                <a:gd name="T38" fmla="*/ 600 w 790"/>
                <a:gd name="T39" fmla="*/ 268 h 574"/>
                <a:gd name="T40" fmla="*/ 596 w 790"/>
                <a:gd name="T41" fmla="*/ 254 h 574"/>
                <a:gd name="T42" fmla="*/ 556 w 790"/>
                <a:gd name="T43" fmla="*/ 264 h 574"/>
                <a:gd name="T44" fmla="*/ 560 w 790"/>
                <a:gd name="T45" fmla="*/ 282 h 574"/>
                <a:gd name="T46" fmla="*/ 590 w 790"/>
                <a:gd name="T47" fmla="*/ 294 h 574"/>
                <a:gd name="T48" fmla="*/ 624 w 790"/>
                <a:gd name="T49" fmla="*/ 298 h 574"/>
                <a:gd name="T50" fmla="*/ 592 w 790"/>
                <a:gd name="T51" fmla="*/ 316 h 574"/>
                <a:gd name="T52" fmla="*/ 582 w 790"/>
                <a:gd name="T53" fmla="*/ 336 h 574"/>
                <a:gd name="T54" fmla="*/ 608 w 790"/>
                <a:gd name="T55" fmla="*/ 390 h 574"/>
                <a:gd name="T56" fmla="*/ 614 w 790"/>
                <a:gd name="T57" fmla="*/ 422 h 574"/>
                <a:gd name="T58" fmla="*/ 560 w 790"/>
                <a:gd name="T59" fmla="*/ 502 h 574"/>
                <a:gd name="T60" fmla="*/ 482 w 790"/>
                <a:gd name="T61" fmla="*/ 534 h 574"/>
                <a:gd name="T62" fmla="*/ 468 w 790"/>
                <a:gd name="T63" fmla="*/ 546 h 574"/>
                <a:gd name="T64" fmla="*/ 454 w 790"/>
                <a:gd name="T65" fmla="*/ 574 h 574"/>
                <a:gd name="T66" fmla="*/ 460 w 790"/>
                <a:gd name="T67" fmla="*/ 548 h 574"/>
                <a:gd name="T68" fmla="*/ 442 w 790"/>
                <a:gd name="T69" fmla="*/ 532 h 574"/>
                <a:gd name="T70" fmla="*/ 408 w 790"/>
                <a:gd name="T71" fmla="*/ 516 h 574"/>
                <a:gd name="T72" fmla="*/ 372 w 790"/>
                <a:gd name="T73" fmla="*/ 514 h 574"/>
                <a:gd name="T74" fmla="*/ 358 w 790"/>
                <a:gd name="T75" fmla="*/ 524 h 574"/>
                <a:gd name="T76" fmla="*/ 356 w 790"/>
                <a:gd name="T77" fmla="*/ 542 h 574"/>
                <a:gd name="T78" fmla="*/ 338 w 790"/>
                <a:gd name="T79" fmla="*/ 548 h 574"/>
                <a:gd name="T80" fmla="*/ 334 w 790"/>
                <a:gd name="T81" fmla="*/ 534 h 574"/>
                <a:gd name="T82" fmla="*/ 308 w 790"/>
                <a:gd name="T83" fmla="*/ 520 h 574"/>
                <a:gd name="T84" fmla="*/ 304 w 790"/>
                <a:gd name="T85" fmla="*/ 452 h 574"/>
                <a:gd name="T86" fmla="*/ 232 w 790"/>
                <a:gd name="T87" fmla="*/ 440 h 574"/>
                <a:gd name="T88" fmla="*/ 186 w 790"/>
                <a:gd name="T89" fmla="*/ 454 h 574"/>
                <a:gd name="T90" fmla="*/ 180 w 790"/>
                <a:gd name="T91" fmla="*/ 450 h 574"/>
                <a:gd name="T92" fmla="*/ 92 w 790"/>
                <a:gd name="T93" fmla="*/ 380 h 574"/>
                <a:gd name="T94" fmla="*/ 90 w 790"/>
                <a:gd name="T95" fmla="*/ 346 h 574"/>
                <a:gd name="T96" fmla="*/ 60 w 790"/>
                <a:gd name="T97" fmla="*/ 330 h 574"/>
                <a:gd name="T98" fmla="*/ 22 w 790"/>
                <a:gd name="T99" fmla="*/ 308 h 574"/>
                <a:gd name="T100" fmla="*/ 10 w 790"/>
                <a:gd name="T101" fmla="*/ 282 h 574"/>
                <a:gd name="T102" fmla="*/ 0 w 790"/>
                <a:gd name="T103" fmla="*/ 266 h 574"/>
                <a:gd name="T104" fmla="*/ 40 w 790"/>
                <a:gd name="T105" fmla="*/ 246 h 574"/>
                <a:gd name="T106" fmla="*/ 60 w 790"/>
                <a:gd name="T107" fmla="*/ 240 h 574"/>
                <a:gd name="T108" fmla="*/ 84 w 790"/>
                <a:gd name="T109" fmla="*/ 212 h 574"/>
                <a:gd name="T110" fmla="*/ 74 w 790"/>
                <a:gd name="T111" fmla="*/ 188 h 574"/>
                <a:gd name="T112" fmla="*/ 90 w 790"/>
                <a:gd name="T113" fmla="*/ 176 h 574"/>
                <a:gd name="T114" fmla="*/ 110 w 790"/>
                <a:gd name="T115" fmla="*/ 164 h 574"/>
                <a:gd name="T116" fmla="*/ 134 w 790"/>
                <a:gd name="T117" fmla="*/ 130 h 574"/>
                <a:gd name="T118" fmla="*/ 164 w 790"/>
                <a:gd name="T119" fmla="*/ 102 h 574"/>
                <a:gd name="T120" fmla="*/ 180 w 790"/>
                <a:gd name="T121" fmla="*/ 86 h 5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90"/>
                <a:gd name="T184" fmla="*/ 0 h 574"/>
                <a:gd name="T185" fmla="*/ 790 w 790"/>
                <a:gd name="T186" fmla="*/ 574 h 5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90" h="574">
                  <a:moveTo>
                    <a:pt x="194" y="86"/>
                  </a:moveTo>
                  <a:lnTo>
                    <a:pt x="192" y="104"/>
                  </a:lnTo>
                  <a:lnTo>
                    <a:pt x="198" y="120"/>
                  </a:lnTo>
                  <a:lnTo>
                    <a:pt x="208" y="132"/>
                  </a:lnTo>
                  <a:lnTo>
                    <a:pt x="222" y="142"/>
                  </a:lnTo>
                  <a:lnTo>
                    <a:pt x="236" y="148"/>
                  </a:lnTo>
                  <a:lnTo>
                    <a:pt x="248" y="154"/>
                  </a:lnTo>
                  <a:lnTo>
                    <a:pt x="258" y="162"/>
                  </a:lnTo>
                  <a:lnTo>
                    <a:pt x="264" y="174"/>
                  </a:lnTo>
                  <a:lnTo>
                    <a:pt x="268" y="188"/>
                  </a:lnTo>
                  <a:lnTo>
                    <a:pt x="270" y="198"/>
                  </a:lnTo>
                  <a:lnTo>
                    <a:pt x="270" y="202"/>
                  </a:lnTo>
                  <a:lnTo>
                    <a:pt x="272" y="210"/>
                  </a:lnTo>
                  <a:lnTo>
                    <a:pt x="280" y="214"/>
                  </a:lnTo>
                  <a:lnTo>
                    <a:pt x="294" y="216"/>
                  </a:lnTo>
                  <a:lnTo>
                    <a:pt x="310" y="218"/>
                  </a:lnTo>
                  <a:lnTo>
                    <a:pt x="324" y="216"/>
                  </a:lnTo>
                  <a:lnTo>
                    <a:pt x="338" y="214"/>
                  </a:lnTo>
                  <a:lnTo>
                    <a:pt x="348" y="214"/>
                  </a:lnTo>
                  <a:lnTo>
                    <a:pt x="356" y="216"/>
                  </a:lnTo>
                  <a:lnTo>
                    <a:pt x="362" y="222"/>
                  </a:lnTo>
                  <a:lnTo>
                    <a:pt x="368" y="226"/>
                  </a:lnTo>
                  <a:lnTo>
                    <a:pt x="380" y="228"/>
                  </a:lnTo>
                  <a:lnTo>
                    <a:pt x="396" y="226"/>
                  </a:lnTo>
                  <a:lnTo>
                    <a:pt x="412" y="220"/>
                  </a:lnTo>
                  <a:lnTo>
                    <a:pt x="424" y="212"/>
                  </a:lnTo>
                  <a:lnTo>
                    <a:pt x="432" y="208"/>
                  </a:lnTo>
                  <a:lnTo>
                    <a:pt x="440" y="206"/>
                  </a:lnTo>
                  <a:lnTo>
                    <a:pt x="454" y="202"/>
                  </a:lnTo>
                  <a:lnTo>
                    <a:pt x="474" y="198"/>
                  </a:lnTo>
                  <a:lnTo>
                    <a:pt x="494" y="194"/>
                  </a:lnTo>
                  <a:lnTo>
                    <a:pt x="514" y="190"/>
                  </a:lnTo>
                  <a:lnTo>
                    <a:pt x="530" y="186"/>
                  </a:lnTo>
                  <a:lnTo>
                    <a:pt x="542" y="180"/>
                  </a:lnTo>
                  <a:lnTo>
                    <a:pt x="548" y="172"/>
                  </a:lnTo>
                  <a:lnTo>
                    <a:pt x="552" y="164"/>
                  </a:lnTo>
                  <a:lnTo>
                    <a:pt x="552" y="156"/>
                  </a:lnTo>
                  <a:lnTo>
                    <a:pt x="552" y="154"/>
                  </a:lnTo>
                  <a:lnTo>
                    <a:pt x="568" y="146"/>
                  </a:lnTo>
                  <a:lnTo>
                    <a:pt x="584" y="142"/>
                  </a:lnTo>
                  <a:lnTo>
                    <a:pt x="590" y="142"/>
                  </a:lnTo>
                  <a:lnTo>
                    <a:pt x="596" y="140"/>
                  </a:lnTo>
                  <a:lnTo>
                    <a:pt x="604" y="138"/>
                  </a:lnTo>
                  <a:lnTo>
                    <a:pt x="608" y="134"/>
                  </a:lnTo>
                  <a:lnTo>
                    <a:pt x="612" y="130"/>
                  </a:lnTo>
                  <a:lnTo>
                    <a:pt x="612" y="126"/>
                  </a:lnTo>
                  <a:lnTo>
                    <a:pt x="610" y="122"/>
                  </a:lnTo>
                  <a:lnTo>
                    <a:pt x="606" y="118"/>
                  </a:lnTo>
                  <a:lnTo>
                    <a:pt x="600" y="116"/>
                  </a:lnTo>
                  <a:lnTo>
                    <a:pt x="596" y="114"/>
                  </a:lnTo>
                  <a:lnTo>
                    <a:pt x="592" y="114"/>
                  </a:lnTo>
                  <a:lnTo>
                    <a:pt x="590" y="114"/>
                  </a:lnTo>
                  <a:lnTo>
                    <a:pt x="562" y="114"/>
                  </a:lnTo>
                  <a:lnTo>
                    <a:pt x="570" y="76"/>
                  </a:lnTo>
                  <a:lnTo>
                    <a:pt x="588" y="60"/>
                  </a:lnTo>
                  <a:lnTo>
                    <a:pt x="588" y="56"/>
                  </a:lnTo>
                  <a:lnTo>
                    <a:pt x="588" y="46"/>
                  </a:lnTo>
                  <a:lnTo>
                    <a:pt x="590" y="34"/>
                  </a:lnTo>
                  <a:lnTo>
                    <a:pt x="594" y="20"/>
                  </a:lnTo>
                  <a:lnTo>
                    <a:pt x="602" y="8"/>
                  </a:lnTo>
                  <a:lnTo>
                    <a:pt x="614" y="2"/>
                  </a:lnTo>
                  <a:lnTo>
                    <a:pt x="634" y="0"/>
                  </a:lnTo>
                  <a:lnTo>
                    <a:pt x="648" y="2"/>
                  </a:lnTo>
                  <a:lnTo>
                    <a:pt x="658" y="8"/>
                  </a:lnTo>
                  <a:lnTo>
                    <a:pt x="664" y="20"/>
                  </a:lnTo>
                  <a:lnTo>
                    <a:pt x="666" y="22"/>
                  </a:lnTo>
                  <a:lnTo>
                    <a:pt x="666" y="24"/>
                  </a:lnTo>
                  <a:lnTo>
                    <a:pt x="668" y="30"/>
                  </a:lnTo>
                  <a:lnTo>
                    <a:pt x="672" y="36"/>
                  </a:lnTo>
                  <a:lnTo>
                    <a:pt x="674" y="42"/>
                  </a:lnTo>
                  <a:lnTo>
                    <a:pt x="676" y="50"/>
                  </a:lnTo>
                  <a:lnTo>
                    <a:pt x="678" y="52"/>
                  </a:lnTo>
                  <a:lnTo>
                    <a:pt x="686" y="60"/>
                  </a:lnTo>
                  <a:lnTo>
                    <a:pt x="694" y="70"/>
                  </a:lnTo>
                  <a:lnTo>
                    <a:pt x="700" y="80"/>
                  </a:lnTo>
                  <a:lnTo>
                    <a:pt x="702" y="92"/>
                  </a:lnTo>
                  <a:lnTo>
                    <a:pt x="704" y="92"/>
                  </a:lnTo>
                  <a:lnTo>
                    <a:pt x="706" y="92"/>
                  </a:lnTo>
                  <a:lnTo>
                    <a:pt x="708" y="90"/>
                  </a:lnTo>
                  <a:lnTo>
                    <a:pt x="712" y="90"/>
                  </a:lnTo>
                  <a:lnTo>
                    <a:pt x="716" y="90"/>
                  </a:lnTo>
                  <a:lnTo>
                    <a:pt x="722" y="92"/>
                  </a:lnTo>
                  <a:lnTo>
                    <a:pt x="726" y="94"/>
                  </a:lnTo>
                  <a:lnTo>
                    <a:pt x="730" y="98"/>
                  </a:lnTo>
                  <a:lnTo>
                    <a:pt x="732" y="104"/>
                  </a:lnTo>
                  <a:lnTo>
                    <a:pt x="734" y="106"/>
                  </a:lnTo>
                  <a:lnTo>
                    <a:pt x="734" y="108"/>
                  </a:lnTo>
                  <a:lnTo>
                    <a:pt x="736" y="112"/>
                  </a:lnTo>
                  <a:lnTo>
                    <a:pt x="738" y="114"/>
                  </a:lnTo>
                  <a:lnTo>
                    <a:pt x="742" y="114"/>
                  </a:lnTo>
                  <a:lnTo>
                    <a:pt x="746" y="114"/>
                  </a:lnTo>
                  <a:lnTo>
                    <a:pt x="752" y="112"/>
                  </a:lnTo>
                  <a:lnTo>
                    <a:pt x="758" y="108"/>
                  </a:lnTo>
                  <a:lnTo>
                    <a:pt x="760" y="108"/>
                  </a:lnTo>
                  <a:lnTo>
                    <a:pt x="762" y="104"/>
                  </a:lnTo>
                  <a:lnTo>
                    <a:pt x="764" y="100"/>
                  </a:lnTo>
                  <a:lnTo>
                    <a:pt x="768" y="94"/>
                  </a:lnTo>
                  <a:lnTo>
                    <a:pt x="774" y="90"/>
                  </a:lnTo>
                  <a:lnTo>
                    <a:pt x="778" y="84"/>
                  </a:lnTo>
                  <a:lnTo>
                    <a:pt x="784" y="80"/>
                  </a:lnTo>
                  <a:lnTo>
                    <a:pt x="790" y="78"/>
                  </a:lnTo>
                  <a:lnTo>
                    <a:pt x="790" y="80"/>
                  </a:lnTo>
                  <a:lnTo>
                    <a:pt x="790" y="82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88" y="96"/>
                  </a:lnTo>
                  <a:lnTo>
                    <a:pt x="786" y="104"/>
                  </a:lnTo>
                  <a:lnTo>
                    <a:pt x="784" y="108"/>
                  </a:lnTo>
                  <a:lnTo>
                    <a:pt x="778" y="120"/>
                  </a:lnTo>
                  <a:lnTo>
                    <a:pt x="772" y="132"/>
                  </a:lnTo>
                  <a:lnTo>
                    <a:pt x="762" y="144"/>
                  </a:lnTo>
                  <a:lnTo>
                    <a:pt x="752" y="156"/>
                  </a:lnTo>
                  <a:lnTo>
                    <a:pt x="744" y="164"/>
                  </a:lnTo>
                  <a:lnTo>
                    <a:pt x="740" y="174"/>
                  </a:lnTo>
                  <a:lnTo>
                    <a:pt x="720" y="190"/>
                  </a:lnTo>
                  <a:lnTo>
                    <a:pt x="698" y="208"/>
                  </a:lnTo>
                  <a:lnTo>
                    <a:pt x="696" y="210"/>
                  </a:lnTo>
                  <a:lnTo>
                    <a:pt x="694" y="212"/>
                  </a:lnTo>
                  <a:lnTo>
                    <a:pt x="690" y="214"/>
                  </a:lnTo>
                  <a:lnTo>
                    <a:pt x="686" y="216"/>
                  </a:lnTo>
                  <a:lnTo>
                    <a:pt x="680" y="218"/>
                  </a:lnTo>
                  <a:lnTo>
                    <a:pt x="672" y="218"/>
                  </a:lnTo>
                  <a:lnTo>
                    <a:pt x="666" y="218"/>
                  </a:lnTo>
                  <a:lnTo>
                    <a:pt x="660" y="216"/>
                  </a:lnTo>
                  <a:lnTo>
                    <a:pt x="656" y="216"/>
                  </a:lnTo>
                  <a:lnTo>
                    <a:pt x="654" y="216"/>
                  </a:lnTo>
                  <a:lnTo>
                    <a:pt x="652" y="216"/>
                  </a:lnTo>
                  <a:lnTo>
                    <a:pt x="648" y="216"/>
                  </a:lnTo>
                  <a:lnTo>
                    <a:pt x="646" y="218"/>
                  </a:lnTo>
                  <a:lnTo>
                    <a:pt x="644" y="220"/>
                  </a:lnTo>
                  <a:lnTo>
                    <a:pt x="644" y="224"/>
                  </a:lnTo>
                  <a:lnTo>
                    <a:pt x="646" y="228"/>
                  </a:lnTo>
                  <a:lnTo>
                    <a:pt x="646" y="232"/>
                  </a:lnTo>
                  <a:lnTo>
                    <a:pt x="646" y="236"/>
                  </a:lnTo>
                  <a:lnTo>
                    <a:pt x="646" y="238"/>
                  </a:lnTo>
                  <a:lnTo>
                    <a:pt x="644" y="240"/>
                  </a:lnTo>
                  <a:lnTo>
                    <a:pt x="642" y="242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2" y="240"/>
                  </a:lnTo>
                  <a:lnTo>
                    <a:pt x="630" y="240"/>
                  </a:lnTo>
                  <a:lnTo>
                    <a:pt x="628" y="240"/>
                  </a:lnTo>
                  <a:lnTo>
                    <a:pt x="628" y="262"/>
                  </a:lnTo>
                  <a:lnTo>
                    <a:pt x="626" y="264"/>
                  </a:lnTo>
                  <a:lnTo>
                    <a:pt x="622" y="268"/>
                  </a:lnTo>
                  <a:lnTo>
                    <a:pt x="618" y="270"/>
                  </a:lnTo>
                  <a:lnTo>
                    <a:pt x="612" y="274"/>
                  </a:lnTo>
                  <a:lnTo>
                    <a:pt x="608" y="276"/>
                  </a:lnTo>
                  <a:lnTo>
                    <a:pt x="606" y="276"/>
                  </a:lnTo>
                  <a:lnTo>
                    <a:pt x="604" y="276"/>
                  </a:lnTo>
                  <a:lnTo>
                    <a:pt x="602" y="274"/>
                  </a:lnTo>
                  <a:lnTo>
                    <a:pt x="600" y="274"/>
                  </a:lnTo>
                  <a:lnTo>
                    <a:pt x="600" y="272"/>
                  </a:lnTo>
                  <a:lnTo>
                    <a:pt x="600" y="268"/>
                  </a:lnTo>
                  <a:lnTo>
                    <a:pt x="602" y="264"/>
                  </a:lnTo>
                  <a:lnTo>
                    <a:pt x="606" y="262"/>
                  </a:lnTo>
                  <a:lnTo>
                    <a:pt x="608" y="258"/>
                  </a:lnTo>
                  <a:lnTo>
                    <a:pt x="608" y="256"/>
                  </a:lnTo>
                  <a:lnTo>
                    <a:pt x="608" y="254"/>
                  </a:lnTo>
                  <a:lnTo>
                    <a:pt x="604" y="252"/>
                  </a:lnTo>
                  <a:lnTo>
                    <a:pt x="600" y="252"/>
                  </a:lnTo>
                  <a:lnTo>
                    <a:pt x="596" y="254"/>
                  </a:lnTo>
                  <a:lnTo>
                    <a:pt x="592" y="256"/>
                  </a:lnTo>
                  <a:lnTo>
                    <a:pt x="586" y="260"/>
                  </a:lnTo>
                  <a:lnTo>
                    <a:pt x="582" y="264"/>
                  </a:lnTo>
                  <a:lnTo>
                    <a:pt x="574" y="266"/>
                  </a:lnTo>
                  <a:lnTo>
                    <a:pt x="568" y="266"/>
                  </a:lnTo>
                  <a:lnTo>
                    <a:pt x="562" y="266"/>
                  </a:lnTo>
                  <a:lnTo>
                    <a:pt x="558" y="266"/>
                  </a:lnTo>
                  <a:lnTo>
                    <a:pt x="556" y="264"/>
                  </a:lnTo>
                  <a:lnTo>
                    <a:pt x="554" y="264"/>
                  </a:lnTo>
                  <a:lnTo>
                    <a:pt x="552" y="266"/>
                  </a:lnTo>
                  <a:lnTo>
                    <a:pt x="550" y="268"/>
                  </a:lnTo>
                  <a:lnTo>
                    <a:pt x="550" y="270"/>
                  </a:lnTo>
                  <a:lnTo>
                    <a:pt x="552" y="274"/>
                  </a:lnTo>
                  <a:lnTo>
                    <a:pt x="554" y="278"/>
                  </a:lnTo>
                  <a:lnTo>
                    <a:pt x="560" y="282"/>
                  </a:lnTo>
                  <a:lnTo>
                    <a:pt x="566" y="286"/>
                  </a:lnTo>
                  <a:lnTo>
                    <a:pt x="570" y="290"/>
                  </a:lnTo>
                  <a:lnTo>
                    <a:pt x="574" y="294"/>
                  </a:lnTo>
                  <a:lnTo>
                    <a:pt x="578" y="296"/>
                  </a:lnTo>
                  <a:lnTo>
                    <a:pt x="580" y="296"/>
                  </a:lnTo>
                  <a:lnTo>
                    <a:pt x="584" y="294"/>
                  </a:lnTo>
                  <a:lnTo>
                    <a:pt x="590" y="294"/>
                  </a:lnTo>
                  <a:lnTo>
                    <a:pt x="594" y="292"/>
                  </a:lnTo>
                  <a:lnTo>
                    <a:pt x="600" y="292"/>
                  </a:lnTo>
                  <a:lnTo>
                    <a:pt x="604" y="290"/>
                  </a:lnTo>
                  <a:lnTo>
                    <a:pt x="610" y="290"/>
                  </a:lnTo>
                  <a:lnTo>
                    <a:pt x="616" y="292"/>
                  </a:lnTo>
                  <a:lnTo>
                    <a:pt x="620" y="294"/>
                  </a:lnTo>
                  <a:lnTo>
                    <a:pt x="622" y="296"/>
                  </a:lnTo>
                  <a:lnTo>
                    <a:pt x="624" y="298"/>
                  </a:lnTo>
                  <a:lnTo>
                    <a:pt x="624" y="300"/>
                  </a:lnTo>
                  <a:lnTo>
                    <a:pt x="620" y="302"/>
                  </a:lnTo>
                  <a:lnTo>
                    <a:pt x="616" y="304"/>
                  </a:lnTo>
                  <a:lnTo>
                    <a:pt x="610" y="306"/>
                  </a:lnTo>
                  <a:lnTo>
                    <a:pt x="604" y="308"/>
                  </a:lnTo>
                  <a:lnTo>
                    <a:pt x="600" y="312"/>
                  </a:lnTo>
                  <a:lnTo>
                    <a:pt x="596" y="314"/>
                  </a:lnTo>
                  <a:lnTo>
                    <a:pt x="592" y="316"/>
                  </a:lnTo>
                  <a:lnTo>
                    <a:pt x="590" y="316"/>
                  </a:lnTo>
                  <a:lnTo>
                    <a:pt x="588" y="318"/>
                  </a:lnTo>
                  <a:lnTo>
                    <a:pt x="584" y="320"/>
                  </a:lnTo>
                  <a:lnTo>
                    <a:pt x="582" y="324"/>
                  </a:lnTo>
                  <a:lnTo>
                    <a:pt x="580" y="326"/>
                  </a:lnTo>
                  <a:lnTo>
                    <a:pt x="580" y="332"/>
                  </a:lnTo>
                  <a:lnTo>
                    <a:pt x="582" y="336"/>
                  </a:lnTo>
                  <a:lnTo>
                    <a:pt x="586" y="342"/>
                  </a:lnTo>
                  <a:lnTo>
                    <a:pt x="590" y="348"/>
                  </a:lnTo>
                  <a:lnTo>
                    <a:pt x="594" y="352"/>
                  </a:lnTo>
                  <a:lnTo>
                    <a:pt x="596" y="358"/>
                  </a:lnTo>
                  <a:lnTo>
                    <a:pt x="598" y="362"/>
                  </a:lnTo>
                  <a:lnTo>
                    <a:pt x="600" y="364"/>
                  </a:lnTo>
                  <a:lnTo>
                    <a:pt x="600" y="366"/>
                  </a:lnTo>
                  <a:lnTo>
                    <a:pt x="608" y="390"/>
                  </a:lnTo>
                  <a:lnTo>
                    <a:pt x="610" y="390"/>
                  </a:lnTo>
                  <a:lnTo>
                    <a:pt x="610" y="394"/>
                  </a:lnTo>
                  <a:lnTo>
                    <a:pt x="612" y="398"/>
                  </a:lnTo>
                  <a:lnTo>
                    <a:pt x="614" y="402"/>
                  </a:lnTo>
                  <a:lnTo>
                    <a:pt x="614" y="406"/>
                  </a:lnTo>
                  <a:lnTo>
                    <a:pt x="614" y="412"/>
                  </a:lnTo>
                  <a:lnTo>
                    <a:pt x="614" y="416"/>
                  </a:lnTo>
                  <a:lnTo>
                    <a:pt x="614" y="422"/>
                  </a:lnTo>
                  <a:lnTo>
                    <a:pt x="612" y="426"/>
                  </a:lnTo>
                  <a:lnTo>
                    <a:pt x="610" y="430"/>
                  </a:lnTo>
                  <a:lnTo>
                    <a:pt x="606" y="434"/>
                  </a:lnTo>
                  <a:lnTo>
                    <a:pt x="606" y="436"/>
                  </a:lnTo>
                  <a:lnTo>
                    <a:pt x="604" y="438"/>
                  </a:lnTo>
                  <a:lnTo>
                    <a:pt x="592" y="458"/>
                  </a:lnTo>
                  <a:lnTo>
                    <a:pt x="582" y="482"/>
                  </a:lnTo>
                  <a:lnTo>
                    <a:pt x="560" y="502"/>
                  </a:lnTo>
                  <a:lnTo>
                    <a:pt x="544" y="512"/>
                  </a:lnTo>
                  <a:lnTo>
                    <a:pt x="540" y="520"/>
                  </a:lnTo>
                  <a:lnTo>
                    <a:pt x="536" y="520"/>
                  </a:lnTo>
                  <a:lnTo>
                    <a:pt x="526" y="522"/>
                  </a:lnTo>
                  <a:lnTo>
                    <a:pt x="514" y="522"/>
                  </a:lnTo>
                  <a:lnTo>
                    <a:pt x="502" y="520"/>
                  </a:lnTo>
                  <a:lnTo>
                    <a:pt x="494" y="532"/>
                  </a:lnTo>
                  <a:lnTo>
                    <a:pt x="482" y="534"/>
                  </a:lnTo>
                  <a:lnTo>
                    <a:pt x="480" y="534"/>
                  </a:lnTo>
                  <a:lnTo>
                    <a:pt x="478" y="534"/>
                  </a:lnTo>
                  <a:lnTo>
                    <a:pt x="474" y="536"/>
                  </a:lnTo>
                  <a:lnTo>
                    <a:pt x="472" y="536"/>
                  </a:lnTo>
                  <a:lnTo>
                    <a:pt x="470" y="540"/>
                  </a:lnTo>
                  <a:lnTo>
                    <a:pt x="468" y="542"/>
                  </a:lnTo>
                  <a:lnTo>
                    <a:pt x="468" y="546"/>
                  </a:lnTo>
                  <a:lnTo>
                    <a:pt x="470" y="552"/>
                  </a:lnTo>
                  <a:lnTo>
                    <a:pt x="470" y="558"/>
                  </a:lnTo>
                  <a:lnTo>
                    <a:pt x="470" y="564"/>
                  </a:lnTo>
                  <a:lnTo>
                    <a:pt x="470" y="568"/>
                  </a:lnTo>
                  <a:lnTo>
                    <a:pt x="470" y="570"/>
                  </a:lnTo>
                  <a:lnTo>
                    <a:pt x="468" y="572"/>
                  </a:lnTo>
                  <a:lnTo>
                    <a:pt x="456" y="574"/>
                  </a:lnTo>
                  <a:lnTo>
                    <a:pt x="454" y="574"/>
                  </a:lnTo>
                  <a:lnTo>
                    <a:pt x="452" y="572"/>
                  </a:lnTo>
                  <a:lnTo>
                    <a:pt x="450" y="570"/>
                  </a:lnTo>
                  <a:lnTo>
                    <a:pt x="450" y="566"/>
                  </a:lnTo>
                  <a:lnTo>
                    <a:pt x="450" y="564"/>
                  </a:lnTo>
                  <a:lnTo>
                    <a:pt x="452" y="560"/>
                  </a:lnTo>
                  <a:lnTo>
                    <a:pt x="456" y="556"/>
                  </a:lnTo>
                  <a:lnTo>
                    <a:pt x="458" y="552"/>
                  </a:lnTo>
                  <a:lnTo>
                    <a:pt x="460" y="548"/>
                  </a:lnTo>
                  <a:lnTo>
                    <a:pt x="460" y="544"/>
                  </a:lnTo>
                  <a:lnTo>
                    <a:pt x="458" y="540"/>
                  </a:lnTo>
                  <a:lnTo>
                    <a:pt x="456" y="538"/>
                  </a:lnTo>
                  <a:lnTo>
                    <a:pt x="452" y="536"/>
                  </a:lnTo>
                  <a:lnTo>
                    <a:pt x="448" y="536"/>
                  </a:lnTo>
                  <a:lnTo>
                    <a:pt x="444" y="534"/>
                  </a:lnTo>
                  <a:lnTo>
                    <a:pt x="442" y="532"/>
                  </a:lnTo>
                  <a:lnTo>
                    <a:pt x="438" y="534"/>
                  </a:lnTo>
                  <a:lnTo>
                    <a:pt x="434" y="536"/>
                  </a:lnTo>
                  <a:lnTo>
                    <a:pt x="434" y="538"/>
                  </a:lnTo>
                  <a:lnTo>
                    <a:pt x="432" y="538"/>
                  </a:lnTo>
                  <a:lnTo>
                    <a:pt x="430" y="528"/>
                  </a:lnTo>
                  <a:lnTo>
                    <a:pt x="418" y="516"/>
                  </a:lnTo>
                  <a:lnTo>
                    <a:pt x="412" y="514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16"/>
                  </a:lnTo>
                  <a:lnTo>
                    <a:pt x="390" y="516"/>
                  </a:lnTo>
                  <a:lnTo>
                    <a:pt x="386" y="514"/>
                  </a:lnTo>
                  <a:lnTo>
                    <a:pt x="382" y="514"/>
                  </a:lnTo>
                  <a:lnTo>
                    <a:pt x="378" y="514"/>
                  </a:lnTo>
                  <a:lnTo>
                    <a:pt x="372" y="514"/>
                  </a:lnTo>
                  <a:lnTo>
                    <a:pt x="370" y="516"/>
                  </a:lnTo>
                  <a:lnTo>
                    <a:pt x="368" y="516"/>
                  </a:lnTo>
                  <a:lnTo>
                    <a:pt x="364" y="516"/>
                  </a:lnTo>
                  <a:lnTo>
                    <a:pt x="362" y="518"/>
                  </a:lnTo>
                  <a:lnTo>
                    <a:pt x="362" y="520"/>
                  </a:lnTo>
                  <a:lnTo>
                    <a:pt x="362" y="522"/>
                  </a:lnTo>
                  <a:lnTo>
                    <a:pt x="358" y="524"/>
                  </a:lnTo>
                  <a:lnTo>
                    <a:pt x="356" y="526"/>
                  </a:lnTo>
                  <a:lnTo>
                    <a:pt x="356" y="528"/>
                  </a:lnTo>
                  <a:lnTo>
                    <a:pt x="356" y="532"/>
                  </a:lnTo>
                  <a:lnTo>
                    <a:pt x="358" y="538"/>
                  </a:lnTo>
                  <a:lnTo>
                    <a:pt x="356" y="542"/>
                  </a:lnTo>
                  <a:lnTo>
                    <a:pt x="356" y="544"/>
                  </a:lnTo>
                  <a:lnTo>
                    <a:pt x="354" y="544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4"/>
                  </a:lnTo>
                  <a:lnTo>
                    <a:pt x="342" y="546"/>
                  </a:lnTo>
                  <a:lnTo>
                    <a:pt x="338" y="548"/>
                  </a:lnTo>
                  <a:lnTo>
                    <a:pt x="334" y="548"/>
                  </a:lnTo>
                  <a:lnTo>
                    <a:pt x="332" y="548"/>
                  </a:lnTo>
                  <a:lnTo>
                    <a:pt x="332" y="546"/>
                  </a:lnTo>
                  <a:lnTo>
                    <a:pt x="332" y="542"/>
                  </a:lnTo>
                  <a:lnTo>
                    <a:pt x="334" y="538"/>
                  </a:lnTo>
                  <a:lnTo>
                    <a:pt x="334" y="536"/>
                  </a:lnTo>
                  <a:lnTo>
                    <a:pt x="334" y="534"/>
                  </a:lnTo>
                  <a:lnTo>
                    <a:pt x="326" y="528"/>
                  </a:lnTo>
                  <a:lnTo>
                    <a:pt x="320" y="530"/>
                  </a:lnTo>
                  <a:lnTo>
                    <a:pt x="316" y="530"/>
                  </a:lnTo>
                  <a:lnTo>
                    <a:pt x="312" y="528"/>
                  </a:lnTo>
                  <a:lnTo>
                    <a:pt x="310" y="526"/>
                  </a:lnTo>
                  <a:lnTo>
                    <a:pt x="308" y="524"/>
                  </a:lnTo>
                  <a:lnTo>
                    <a:pt x="308" y="522"/>
                  </a:lnTo>
                  <a:lnTo>
                    <a:pt x="308" y="520"/>
                  </a:lnTo>
                  <a:lnTo>
                    <a:pt x="312" y="498"/>
                  </a:lnTo>
                  <a:lnTo>
                    <a:pt x="316" y="488"/>
                  </a:lnTo>
                  <a:lnTo>
                    <a:pt x="320" y="484"/>
                  </a:lnTo>
                  <a:lnTo>
                    <a:pt x="316" y="470"/>
                  </a:lnTo>
                  <a:lnTo>
                    <a:pt x="310" y="458"/>
                  </a:lnTo>
                  <a:lnTo>
                    <a:pt x="304" y="452"/>
                  </a:lnTo>
                  <a:lnTo>
                    <a:pt x="300" y="450"/>
                  </a:lnTo>
                  <a:lnTo>
                    <a:pt x="300" y="448"/>
                  </a:lnTo>
                  <a:lnTo>
                    <a:pt x="298" y="448"/>
                  </a:lnTo>
                  <a:lnTo>
                    <a:pt x="264" y="452"/>
                  </a:lnTo>
                  <a:lnTo>
                    <a:pt x="252" y="450"/>
                  </a:lnTo>
                  <a:lnTo>
                    <a:pt x="248" y="446"/>
                  </a:lnTo>
                  <a:lnTo>
                    <a:pt x="242" y="442"/>
                  </a:lnTo>
                  <a:lnTo>
                    <a:pt x="232" y="440"/>
                  </a:lnTo>
                  <a:lnTo>
                    <a:pt x="222" y="440"/>
                  </a:lnTo>
                  <a:lnTo>
                    <a:pt x="216" y="438"/>
                  </a:lnTo>
                  <a:lnTo>
                    <a:pt x="208" y="440"/>
                  </a:lnTo>
                  <a:lnTo>
                    <a:pt x="200" y="444"/>
                  </a:lnTo>
                  <a:lnTo>
                    <a:pt x="196" y="446"/>
                  </a:lnTo>
                  <a:lnTo>
                    <a:pt x="192" y="450"/>
                  </a:lnTo>
                  <a:lnTo>
                    <a:pt x="188" y="452"/>
                  </a:lnTo>
                  <a:lnTo>
                    <a:pt x="186" y="454"/>
                  </a:lnTo>
                  <a:lnTo>
                    <a:pt x="186" y="452"/>
                  </a:lnTo>
                  <a:lnTo>
                    <a:pt x="184" y="450"/>
                  </a:lnTo>
                  <a:lnTo>
                    <a:pt x="184" y="448"/>
                  </a:lnTo>
                  <a:lnTo>
                    <a:pt x="182" y="450"/>
                  </a:lnTo>
                  <a:lnTo>
                    <a:pt x="180" y="450"/>
                  </a:lnTo>
                  <a:lnTo>
                    <a:pt x="178" y="450"/>
                  </a:lnTo>
                  <a:lnTo>
                    <a:pt x="178" y="452"/>
                  </a:lnTo>
                  <a:lnTo>
                    <a:pt x="114" y="438"/>
                  </a:lnTo>
                  <a:lnTo>
                    <a:pt x="88" y="416"/>
                  </a:lnTo>
                  <a:lnTo>
                    <a:pt x="82" y="402"/>
                  </a:lnTo>
                  <a:lnTo>
                    <a:pt x="82" y="392"/>
                  </a:lnTo>
                  <a:lnTo>
                    <a:pt x="88" y="384"/>
                  </a:lnTo>
                  <a:lnTo>
                    <a:pt x="92" y="380"/>
                  </a:lnTo>
                  <a:lnTo>
                    <a:pt x="94" y="380"/>
                  </a:lnTo>
                  <a:lnTo>
                    <a:pt x="88" y="366"/>
                  </a:lnTo>
                  <a:lnTo>
                    <a:pt x="96" y="362"/>
                  </a:lnTo>
                  <a:lnTo>
                    <a:pt x="94" y="358"/>
                  </a:lnTo>
                  <a:lnTo>
                    <a:pt x="92" y="354"/>
                  </a:lnTo>
                  <a:lnTo>
                    <a:pt x="92" y="350"/>
                  </a:lnTo>
                  <a:lnTo>
                    <a:pt x="90" y="348"/>
                  </a:lnTo>
                  <a:lnTo>
                    <a:pt x="90" y="346"/>
                  </a:lnTo>
                  <a:lnTo>
                    <a:pt x="88" y="342"/>
                  </a:lnTo>
                  <a:lnTo>
                    <a:pt x="86" y="340"/>
                  </a:lnTo>
                  <a:lnTo>
                    <a:pt x="82" y="338"/>
                  </a:lnTo>
                  <a:lnTo>
                    <a:pt x="76" y="336"/>
                  </a:lnTo>
                  <a:lnTo>
                    <a:pt x="72" y="336"/>
                  </a:lnTo>
                  <a:lnTo>
                    <a:pt x="66" y="334"/>
                  </a:lnTo>
                  <a:lnTo>
                    <a:pt x="62" y="332"/>
                  </a:lnTo>
                  <a:lnTo>
                    <a:pt x="60" y="330"/>
                  </a:lnTo>
                  <a:lnTo>
                    <a:pt x="58" y="328"/>
                  </a:lnTo>
                  <a:lnTo>
                    <a:pt x="50" y="330"/>
                  </a:lnTo>
                  <a:lnTo>
                    <a:pt x="30" y="332"/>
                  </a:lnTo>
                  <a:lnTo>
                    <a:pt x="28" y="314"/>
                  </a:lnTo>
                  <a:lnTo>
                    <a:pt x="26" y="312"/>
                  </a:lnTo>
                  <a:lnTo>
                    <a:pt x="24" y="310"/>
                  </a:lnTo>
                  <a:lnTo>
                    <a:pt x="22" y="308"/>
                  </a:lnTo>
                  <a:lnTo>
                    <a:pt x="20" y="304"/>
                  </a:lnTo>
                  <a:lnTo>
                    <a:pt x="18" y="300"/>
                  </a:lnTo>
                  <a:lnTo>
                    <a:pt x="16" y="294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2" y="284"/>
                  </a:lnTo>
                  <a:lnTo>
                    <a:pt x="10" y="282"/>
                  </a:lnTo>
                  <a:lnTo>
                    <a:pt x="6" y="282"/>
                  </a:lnTo>
                  <a:lnTo>
                    <a:pt x="4" y="280"/>
                  </a:lnTo>
                  <a:lnTo>
                    <a:pt x="2" y="280"/>
                  </a:lnTo>
                  <a:lnTo>
                    <a:pt x="0" y="276"/>
                  </a:lnTo>
                  <a:lnTo>
                    <a:pt x="0" y="272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0" y="264"/>
                  </a:lnTo>
                  <a:lnTo>
                    <a:pt x="2" y="260"/>
                  </a:lnTo>
                  <a:lnTo>
                    <a:pt x="4" y="256"/>
                  </a:lnTo>
                  <a:lnTo>
                    <a:pt x="8" y="254"/>
                  </a:lnTo>
                  <a:lnTo>
                    <a:pt x="12" y="252"/>
                  </a:lnTo>
                  <a:lnTo>
                    <a:pt x="18" y="252"/>
                  </a:lnTo>
                  <a:lnTo>
                    <a:pt x="28" y="254"/>
                  </a:lnTo>
                  <a:lnTo>
                    <a:pt x="40" y="246"/>
                  </a:lnTo>
                  <a:lnTo>
                    <a:pt x="42" y="244"/>
                  </a:lnTo>
                  <a:lnTo>
                    <a:pt x="44" y="242"/>
                  </a:lnTo>
                  <a:lnTo>
                    <a:pt x="48" y="242"/>
                  </a:lnTo>
                  <a:lnTo>
                    <a:pt x="54" y="240"/>
                  </a:lnTo>
                  <a:lnTo>
                    <a:pt x="56" y="240"/>
                  </a:lnTo>
                  <a:lnTo>
                    <a:pt x="60" y="240"/>
                  </a:lnTo>
                  <a:lnTo>
                    <a:pt x="64" y="238"/>
                  </a:lnTo>
                  <a:lnTo>
                    <a:pt x="70" y="236"/>
                  </a:lnTo>
                  <a:lnTo>
                    <a:pt x="74" y="232"/>
                  </a:lnTo>
                  <a:lnTo>
                    <a:pt x="78" y="226"/>
                  </a:lnTo>
                  <a:lnTo>
                    <a:pt x="80" y="220"/>
                  </a:lnTo>
                  <a:lnTo>
                    <a:pt x="82" y="218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4" y="206"/>
                  </a:lnTo>
                  <a:lnTo>
                    <a:pt x="84" y="202"/>
                  </a:lnTo>
                  <a:lnTo>
                    <a:pt x="80" y="202"/>
                  </a:lnTo>
                  <a:lnTo>
                    <a:pt x="78" y="198"/>
                  </a:lnTo>
                  <a:lnTo>
                    <a:pt x="76" y="196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4" y="186"/>
                  </a:lnTo>
                  <a:lnTo>
                    <a:pt x="80" y="184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6"/>
                  </a:lnTo>
                  <a:lnTo>
                    <a:pt x="90" y="174"/>
                  </a:lnTo>
                  <a:lnTo>
                    <a:pt x="90" y="172"/>
                  </a:lnTo>
                  <a:lnTo>
                    <a:pt x="94" y="172"/>
                  </a:lnTo>
                  <a:lnTo>
                    <a:pt x="98" y="170"/>
                  </a:lnTo>
                  <a:lnTo>
                    <a:pt x="102" y="170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2" y="158"/>
                  </a:lnTo>
                  <a:lnTo>
                    <a:pt x="116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0" y="136"/>
                  </a:lnTo>
                  <a:lnTo>
                    <a:pt x="124" y="134"/>
                  </a:lnTo>
                  <a:lnTo>
                    <a:pt x="128" y="132"/>
                  </a:lnTo>
                  <a:lnTo>
                    <a:pt x="134" y="130"/>
                  </a:lnTo>
                  <a:lnTo>
                    <a:pt x="140" y="130"/>
                  </a:lnTo>
                  <a:lnTo>
                    <a:pt x="144" y="128"/>
                  </a:lnTo>
                  <a:lnTo>
                    <a:pt x="146" y="124"/>
                  </a:lnTo>
                  <a:lnTo>
                    <a:pt x="148" y="120"/>
                  </a:lnTo>
                  <a:lnTo>
                    <a:pt x="150" y="114"/>
                  </a:lnTo>
                  <a:lnTo>
                    <a:pt x="154" y="110"/>
                  </a:lnTo>
                  <a:lnTo>
                    <a:pt x="158" y="104"/>
                  </a:lnTo>
                  <a:lnTo>
                    <a:pt x="164" y="102"/>
                  </a:lnTo>
                  <a:lnTo>
                    <a:pt x="172" y="100"/>
                  </a:lnTo>
                  <a:lnTo>
                    <a:pt x="176" y="100"/>
                  </a:lnTo>
                  <a:lnTo>
                    <a:pt x="178" y="98"/>
                  </a:lnTo>
                  <a:lnTo>
                    <a:pt x="180" y="96"/>
                  </a:lnTo>
                  <a:lnTo>
                    <a:pt x="180" y="94"/>
                  </a:lnTo>
                  <a:lnTo>
                    <a:pt x="180" y="92"/>
                  </a:lnTo>
                  <a:lnTo>
                    <a:pt x="180" y="90"/>
                  </a:lnTo>
                  <a:lnTo>
                    <a:pt x="180" y="86"/>
                  </a:lnTo>
                  <a:lnTo>
                    <a:pt x="182" y="82"/>
                  </a:lnTo>
                  <a:lnTo>
                    <a:pt x="186" y="80"/>
                  </a:lnTo>
                  <a:lnTo>
                    <a:pt x="190" y="76"/>
                  </a:lnTo>
                  <a:lnTo>
                    <a:pt x="194" y="74"/>
                  </a:lnTo>
                  <a:lnTo>
                    <a:pt x="216" y="74"/>
                  </a:lnTo>
                  <a:lnTo>
                    <a:pt x="194" y="86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Freeform 211">
              <a:extLst>
                <a:ext uri="{FF2B5EF4-FFF2-40B4-BE49-F238E27FC236}">
                  <a16:creationId xmlns="" xmlns:a16="http://schemas.microsoft.com/office/drawing/2014/main" id="{725696C7-8A85-4254-B976-430A95EB928E}"/>
                </a:ext>
              </a:extLst>
            </p:cNvPr>
            <p:cNvSpPr>
              <a:spLocks/>
            </p:cNvSpPr>
            <p:nvPr/>
          </p:nvSpPr>
          <p:spPr bwMode="gray">
            <a:xfrm>
              <a:off x="2133" y="2924"/>
              <a:ext cx="68" cy="56"/>
            </a:xfrm>
            <a:custGeom>
              <a:avLst/>
              <a:gdLst>
                <a:gd name="T0" fmla="*/ 2 w 68"/>
                <a:gd name="T1" fmla="*/ 36 h 56"/>
                <a:gd name="T2" fmla="*/ 2 w 68"/>
                <a:gd name="T3" fmla="*/ 32 h 56"/>
                <a:gd name="T4" fmla="*/ 0 w 68"/>
                <a:gd name="T5" fmla="*/ 22 h 56"/>
                <a:gd name="T6" fmla="*/ 2 w 68"/>
                <a:gd name="T7" fmla="*/ 10 h 56"/>
                <a:gd name="T8" fmla="*/ 10 w 68"/>
                <a:gd name="T9" fmla="*/ 4 h 56"/>
                <a:gd name="T10" fmla="*/ 10 w 68"/>
                <a:gd name="T11" fmla="*/ 2 h 56"/>
                <a:gd name="T12" fmla="*/ 12 w 68"/>
                <a:gd name="T13" fmla="*/ 2 h 56"/>
                <a:gd name="T14" fmla="*/ 14 w 68"/>
                <a:gd name="T15" fmla="*/ 2 h 56"/>
                <a:gd name="T16" fmla="*/ 16 w 68"/>
                <a:gd name="T17" fmla="*/ 0 h 56"/>
                <a:gd name="T18" fmla="*/ 22 w 68"/>
                <a:gd name="T19" fmla="*/ 0 h 56"/>
                <a:gd name="T20" fmla="*/ 28 w 68"/>
                <a:gd name="T21" fmla="*/ 2 h 56"/>
                <a:gd name="T22" fmla="*/ 34 w 68"/>
                <a:gd name="T23" fmla="*/ 4 h 56"/>
                <a:gd name="T24" fmla="*/ 42 w 68"/>
                <a:gd name="T25" fmla="*/ 10 h 56"/>
                <a:gd name="T26" fmla="*/ 44 w 68"/>
                <a:gd name="T27" fmla="*/ 8 h 56"/>
                <a:gd name="T28" fmla="*/ 46 w 68"/>
                <a:gd name="T29" fmla="*/ 8 h 56"/>
                <a:gd name="T30" fmla="*/ 50 w 68"/>
                <a:gd name="T31" fmla="*/ 8 h 56"/>
                <a:gd name="T32" fmla="*/ 54 w 68"/>
                <a:gd name="T33" fmla="*/ 8 h 56"/>
                <a:gd name="T34" fmla="*/ 58 w 68"/>
                <a:gd name="T35" fmla="*/ 8 h 56"/>
                <a:gd name="T36" fmla="*/ 60 w 68"/>
                <a:gd name="T37" fmla="*/ 8 h 56"/>
                <a:gd name="T38" fmla="*/ 64 w 68"/>
                <a:gd name="T39" fmla="*/ 10 h 56"/>
                <a:gd name="T40" fmla="*/ 66 w 68"/>
                <a:gd name="T41" fmla="*/ 12 h 56"/>
                <a:gd name="T42" fmla="*/ 68 w 68"/>
                <a:gd name="T43" fmla="*/ 16 h 56"/>
                <a:gd name="T44" fmla="*/ 68 w 68"/>
                <a:gd name="T45" fmla="*/ 18 h 56"/>
                <a:gd name="T46" fmla="*/ 66 w 68"/>
                <a:gd name="T47" fmla="*/ 22 h 56"/>
                <a:gd name="T48" fmla="*/ 66 w 68"/>
                <a:gd name="T49" fmla="*/ 26 h 56"/>
                <a:gd name="T50" fmla="*/ 64 w 68"/>
                <a:gd name="T51" fmla="*/ 30 h 56"/>
                <a:gd name="T52" fmla="*/ 64 w 68"/>
                <a:gd name="T53" fmla="*/ 32 h 56"/>
                <a:gd name="T54" fmla="*/ 64 w 68"/>
                <a:gd name="T55" fmla="*/ 34 h 56"/>
                <a:gd name="T56" fmla="*/ 54 w 68"/>
                <a:gd name="T57" fmla="*/ 38 h 56"/>
                <a:gd name="T58" fmla="*/ 50 w 68"/>
                <a:gd name="T59" fmla="*/ 42 h 56"/>
                <a:gd name="T60" fmla="*/ 46 w 68"/>
                <a:gd name="T61" fmla="*/ 42 h 56"/>
                <a:gd name="T62" fmla="*/ 42 w 68"/>
                <a:gd name="T63" fmla="*/ 52 h 56"/>
                <a:gd name="T64" fmla="*/ 24 w 68"/>
                <a:gd name="T65" fmla="*/ 56 h 56"/>
                <a:gd name="T66" fmla="*/ 2 w 68"/>
                <a:gd name="T67" fmla="*/ 36 h 5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56"/>
                <a:gd name="T104" fmla="*/ 68 w 68"/>
                <a:gd name="T105" fmla="*/ 56 h 5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56">
                  <a:moveTo>
                    <a:pt x="2" y="36"/>
                  </a:moveTo>
                  <a:lnTo>
                    <a:pt x="2" y="32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4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2" y="52"/>
                  </a:lnTo>
                  <a:lnTo>
                    <a:pt x="24" y="56"/>
                  </a:lnTo>
                  <a:lnTo>
                    <a:pt x="2" y="3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Freeform 212">
              <a:extLst>
                <a:ext uri="{FF2B5EF4-FFF2-40B4-BE49-F238E27FC236}">
                  <a16:creationId xmlns="" xmlns:a16="http://schemas.microsoft.com/office/drawing/2014/main" id="{384C64CB-68D9-456F-8443-FCC52C4FBA69}"/>
                </a:ext>
              </a:extLst>
            </p:cNvPr>
            <p:cNvSpPr>
              <a:spLocks/>
            </p:cNvSpPr>
            <p:nvPr/>
          </p:nvSpPr>
          <p:spPr bwMode="gray">
            <a:xfrm>
              <a:off x="2487" y="2650"/>
              <a:ext cx="36" cy="44"/>
            </a:xfrm>
            <a:custGeom>
              <a:avLst/>
              <a:gdLst>
                <a:gd name="T0" fmla="*/ 6 w 36"/>
                <a:gd name="T1" fmla="*/ 0 h 44"/>
                <a:gd name="T2" fmla="*/ 6 w 36"/>
                <a:gd name="T3" fmla="*/ 2 h 44"/>
                <a:gd name="T4" fmla="*/ 2 w 36"/>
                <a:gd name="T5" fmla="*/ 4 h 44"/>
                <a:gd name="T6" fmla="*/ 0 w 36"/>
                <a:gd name="T7" fmla="*/ 6 h 44"/>
                <a:gd name="T8" fmla="*/ 0 w 36"/>
                <a:gd name="T9" fmla="*/ 10 h 44"/>
                <a:gd name="T10" fmla="*/ 2 w 36"/>
                <a:gd name="T11" fmla="*/ 12 h 44"/>
                <a:gd name="T12" fmla="*/ 4 w 36"/>
                <a:gd name="T13" fmla="*/ 16 h 44"/>
                <a:gd name="T14" fmla="*/ 8 w 36"/>
                <a:gd name="T15" fmla="*/ 20 h 44"/>
                <a:gd name="T16" fmla="*/ 10 w 36"/>
                <a:gd name="T17" fmla="*/ 24 h 44"/>
                <a:gd name="T18" fmla="*/ 14 w 36"/>
                <a:gd name="T19" fmla="*/ 28 h 44"/>
                <a:gd name="T20" fmla="*/ 16 w 36"/>
                <a:gd name="T21" fmla="*/ 32 h 44"/>
                <a:gd name="T22" fmla="*/ 16 w 36"/>
                <a:gd name="T23" fmla="*/ 32 h 44"/>
                <a:gd name="T24" fmla="*/ 16 w 36"/>
                <a:gd name="T25" fmla="*/ 34 h 44"/>
                <a:gd name="T26" fmla="*/ 16 w 36"/>
                <a:gd name="T27" fmla="*/ 36 h 44"/>
                <a:gd name="T28" fmla="*/ 16 w 36"/>
                <a:gd name="T29" fmla="*/ 38 h 44"/>
                <a:gd name="T30" fmla="*/ 18 w 36"/>
                <a:gd name="T31" fmla="*/ 40 h 44"/>
                <a:gd name="T32" fmla="*/ 18 w 36"/>
                <a:gd name="T33" fmla="*/ 42 h 44"/>
                <a:gd name="T34" fmla="*/ 22 w 36"/>
                <a:gd name="T35" fmla="*/ 44 h 44"/>
                <a:gd name="T36" fmla="*/ 26 w 36"/>
                <a:gd name="T37" fmla="*/ 44 h 44"/>
                <a:gd name="T38" fmla="*/ 30 w 36"/>
                <a:gd name="T39" fmla="*/ 42 h 44"/>
                <a:gd name="T40" fmla="*/ 34 w 36"/>
                <a:gd name="T41" fmla="*/ 38 h 44"/>
                <a:gd name="T42" fmla="*/ 34 w 36"/>
                <a:gd name="T43" fmla="*/ 34 h 44"/>
                <a:gd name="T44" fmla="*/ 34 w 36"/>
                <a:gd name="T45" fmla="*/ 30 h 44"/>
                <a:gd name="T46" fmla="*/ 34 w 36"/>
                <a:gd name="T47" fmla="*/ 26 h 44"/>
                <a:gd name="T48" fmla="*/ 34 w 36"/>
                <a:gd name="T49" fmla="*/ 22 h 44"/>
                <a:gd name="T50" fmla="*/ 34 w 36"/>
                <a:gd name="T51" fmla="*/ 18 h 44"/>
                <a:gd name="T52" fmla="*/ 34 w 36"/>
                <a:gd name="T53" fmla="*/ 16 h 44"/>
                <a:gd name="T54" fmla="*/ 36 w 36"/>
                <a:gd name="T55" fmla="*/ 14 h 44"/>
                <a:gd name="T56" fmla="*/ 34 w 36"/>
                <a:gd name="T57" fmla="*/ 14 h 44"/>
                <a:gd name="T58" fmla="*/ 32 w 36"/>
                <a:gd name="T59" fmla="*/ 12 h 44"/>
                <a:gd name="T60" fmla="*/ 28 w 36"/>
                <a:gd name="T61" fmla="*/ 10 h 44"/>
                <a:gd name="T62" fmla="*/ 24 w 36"/>
                <a:gd name="T63" fmla="*/ 6 h 44"/>
                <a:gd name="T64" fmla="*/ 20 w 36"/>
                <a:gd name="T65" fmla="*/ 4 h 44"/>
                <a:gd name="T66" fmla="*/ 18 w 36"/>
                <a:gd name="T67" fmla="*/ 4 h 44"/>
                <a:gd name="T68" fmla="*/ 12 w 36"/>
                <a:gd name="T69" fmla="*/ 4 h 44"/>
                <a:gd name="T70" fmla="*/ 10 w 36"/>
                <a:gd name="T71" fmla="*/ 2 h 44"/>
                <a:gd name="T72" fmla="*/ 8 w 36"/>
                <a:gd name="T73" fmla="*/ 2 h 44"/>
                <a:gd name="T74" fmla="*/ 6 w 36"/>
                <a:gd name="T75" fmla="*/ 0 h 4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"/>
                <a:gd name="T115" fmla="*/ 0 h 44"/>
                <a:gd name="T116" fmla="*/ 36 w 36"/>
                <a:gd name="T117" fmla="*/ 44 h 4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" h="44">
                  <a:moveTo>
                    <a:pt x="6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213">
              <a:extLst>
                <a:ext uri="{FF2B5EF4-FFF2-40B4-BE49-F238E27FC236}">
                  <a16:creationId xmlns="" xmlns:a16="http://schemas.microsoft.com/office/drawing/2014/main" id="{E20ACA7A-297B-4FB2-85A8-9EF314936DA8}"/>
                </a:ext>
              </a:extLst>
            </p:cNvPr>
            <p:cNvSpPr>
              <a:spLocks/>
            </p:cNvSpPr>
            <p:nvPr/>
          </p:nvSpPr>
          <p:spPr bwMode="gray">
            <a:xfrm>
              <a:off x="2499" y="2528"/>
              <a:ext cx="144" cy="122"/>
            </a:xfrm>
            <a:custGeom>
              <a:avLst/>
              <a:gdLst>
                <a:gd name="T0" fmla="*/ 0 w 144"/>
                <a:gd name="T1" fmla="*/ 114 h 122"/>
                <a:gd name="T2" fmla="*/ 22 w 144"/>
                <a:gd name="T3" fmla="*/ 114 h 122"/>
                <a:gd name="T4" fmla="*/ 58 w 144"/>
                <a:gd name="T5" fmla="*/ 106 h 122"/>
                <a:gd name="T6" fmla="*/ 62 w 144"/>
                <a:gd name="T7" fmla="*/ 118 h 122"/>
                <a:gd name="T8" fmla="*/ 66 w 144"/>
                <a:gd name="T9" fmla="*/ 120 h 122"/>
                <a:gd name="T10" fmla="*/ 74 w 144"/>
                <a:gd name="T11" fmla="*/ 120 h 122"/>
                <a:gd name="T12" fmla="*/ 82 w 144"/>
                <a:gd name="T13" fmla="*/ 114 h 122"/>
                <a:gd name="T14" fmla="*/ 86 w 144"/>
                <a:gd name="T15" fmla="*/ 110 h 122"/>
                <a:gd name="T16" fmla="*/ 102 w 144"/>
                <a:gd name="T17" fmla="*/ 104 h 122"/>
                <a:gd name="T18" fmla="*/ 106 w 144"/>
                <a:gd name="T19" fmla="*/ 100 h 122"/>
                <a:gd name="T20" fmla="*/ 116 w 144"/>
                <a:gd name="T21" fmla="*/ 94 h 122"/>
                <a:gd name="T22" fmla="*/ 124 w 144"/>
                <a:gd name="T23" fmla="*/ 88 h 122"/>
                <a:gd name="T24" fmla="*/ 128 w 144"/>
                <a:gd name="T25" fmla="*/ 82 h 122"/>
                <a:gd name="T26" fmla="*/ 132 w 144"/>
                <a:gd name="T27" fmla="*/ 76 h 122"/>
                <a:gd name="T28" fmla="*/ 136 w 144"/>
                <a:gd name="T29" fmla="*/ 68 h 122"/>
                <a:gd name="T30" fmla="*/ 138 w 144"/>
                <a:gd name="T31" fmla="*/ 60 h 122"/>
                <a:gd name="T32" fmla="*/ 138 w 144"/>
                <a:gd name="T33" fmla="*/ 52 h 122"/>
                <a:gd name="T34" fmla="*/ 136 w 144"/>
                <a:gd name="T35" fmla="*/ 44 h 122"/>
                <a:gd name="T36" fmla="*/ 136 w 144"/>
                <a:gd name="T37" fmla="*/ 42 h 122"/>
                <a:gd name="T38" fmla="*/ 140 w 144"/>
                <a:gd name="T39" fmla="*/ 38 h 122"/>
                <a:gd name="T40" fmla="*/ 144 w 144"/>
                <a:gd name="T41" fmla="*/ 30 h 122"/>
                <a:gd name="T42" fmla="*/ 144 w 144"/>
                <a:gd name="T43" fmla="*/ 20 h 122"/>
                <a:gd name="T44" fmla="*/ 142 w 144"/>
                <a:gd name="T45" fmla="*/ 8 h 122"/>
                <a:gd name="T46" fmla="*/ 140 w 144"/>
                <a:gd name="T47" fmla="*/ 0 h 122"/>
                <a:gd name="T48" fmla="*/ 138 w 144"/>
                <a:gd name="T49" fmla="*/ 0 h 122"/>
                <a:gd name="T50" fmla="*/ 132 w 144"/>
                <a:gd name="T51" fmla="*/ 2 h 122"/>
                <a:gd name="T52" fmla="*/ 122 w 144"/>
                <a:gd name="T53" fmla="*/ 8 h 122"/>
                <a:gd name="T54" fmla="*/ 116 w 144"/>
                <a:gd name="T55" fmla="*/ 18 h 122"/>
                <a:gd name="T56" fmla="*/ 114 w 144"/>
                <a:gd name="T57" fmla="*/ 32 h 122"/>
                <a:gd name="T58" fmla="*/ 112 w 144"/>
                <a:gd name="T59" fmla="*/ 44 h 122"/>
                <a:gd name="T60" fmla="*/ 108 w 144"/>
                <a:gd name="T61" fmla="*/ 48 h 122"/>
                <a:gd name="T62" fmla="*/ 102 w 144"/>
                <a:gd name="T63" fmla="*/ 58 h 122"/>
                <a:gd name="T64" fmla="*/ 94 w 144"/>
                <a:gd name="T65" fmla="*/ 68 h 122"/>
                <a:gd name="T66" fmla="*/ 82 w 144"/>
                <a:gd name="T67" fmla="*/ 76 h 122"/>
                <a:gd name="T68" fmla="*/ 72 w 144"/>
                <a:gd name="T69" fmla="*/ 84 h 122"/>
                <a:gd name="T70" fmla="*/ 64 w 144"/>
                <a:gd name="T71" fmla="*/ 90 h 122"/>
                <a:gd name="T72" fmla="*/ 40 w 144"/>
                <a:gd name="T73" fmla="*/ 90 h 122"/>
                <a:gd name="T74" fmla="*/ 6 w 144"/>
                <a:gd name="T75" fmla="*/ 106 h 1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4"/>
                <a:gd name="T115" fmla="*/ 0 h 122"/>
                <a:gd name="T116" fmla="*/ 144 w 144"/>
                <a:gd name="T117" fmla="*/ 122 h 1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4" h="122">
                  <a:moveTo>
                    <a:pt x="6" y="106"/>
                  </a:moveTo>
                  <a:lnTo>
                    <a:pt x="0" y="114"/>
                  </a:lnTo>
                  <a:lnTo>
                    <a:pt x="14" y="118"/>
                  </a:lnTo>
                  <a:lnTo>
                    <a:pt x="22" y="114"/>
                  </a:lnTo>
                  <a:lnTo>
                    <a:pt x="38" y="110"/>
                  </a:lnTo>
                  <a:lnTo>
                    <a:pt x="58" y="106"/>
                  </a:lnTo>
                  <a:lnTo>
                    <a:pt x="62" y="118"/>
                  </a:lnTo>
                  <a:lnTo>
                    <a:pt x="62" y="120"/>
                  </a:lnTo>
                  <a:lnTo>
                    <a:pt x="66" y="120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8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6" y="110"/>
                  </a:lnTo>
                  <a:lnTo>
                    <a:pt x="100" y="106"/>
                  </a:lnTo>
                  <a:lnTo>
                    <a:pt x="102" y="104"/>
                  </a:lnTo>
                  <a:lnTo>
                    <a:pt x="104" y="104"/>
                  </a:lnTo>
                  <a:lnTo>
                    <a:pt x="106" y="100"/>
                  </a:lnTo>
                  <a:lnTo>
                    <a:pt x="112" y="98"/>
                  </a:lnTo>
                  <a:lnTo>
                    <a:pt x="116" y="94"/>
                  </a:lnTo>
                  <a:lnTo>
                    <a:pt x="120" y="90"/>
                  </a:lnTo>
                  <a:lnTo>
                    <a:pt x="124" y="88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0"/>
                  </a:lnTo>
                  <a:lnTo>
                    <a:pt x="132" y="76"/>
                  </a:lnTo>
                  <a:lnTo>
                    <a:pt x="134" y="72"/>
                  </a:lnTo>
                  <a:lnTo>
                    <a:pt x="136" y="68"/>
                  </a:lnTo>
                  <a:lnTo>
                    <a:pt x="138" y="64"/>
                  </a:lnTo>
                  <a:lnTo>
                    <a:pt x="138" y="60"/>
                  </a:lnTo>
                  <a:lnTo>
                    <a:pt x="138" y="58"/>
                  </a:lnTo>
                  <a:lnTo>
                    <a:pt x="138" y="52"/>
                  </a:lnTo>
                  <a:lnTo>
                    <a:pt x="136" y="4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8" y="40"/>
                  </a:lnTo>
                  <a:lnTo>
                    <a:pt x="140" y="38"/>
                  </a:lnTo>
                  <a:lnTo>
                    <a:pt x="142" y="34"/>
                  </a:lnTo>
                  <a:lnTo>
                    <a:pt x="144" y="30"/>
                  </a:lnTo>
                  <a:lnTo>
                    <a:pt x="144" y="26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8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2" y="8"/>
                  </a:lnTo>
                  <a:lnTo>
                    <a:pt x="118" y="12"/>
                  </a:lnTo>
                  <a:lnTo>
                    <a:pt x="116" y="18"/>
                  </a:lnTo>
                  <a:lnTo>
                    <a:pt x="114" y="26"/>
                  </a:lnTo>
                  <a:lnTo>
                    <a:pt x="114" y="32"/>
                  </a:lnTo>
                  <a:lnTo>
                    <a:pt x="112" y="38"/>
                  </a:lnTo>
                  <a:lnTo>
                    <a:pt x="112" y="44"/>
                  </a:lnTo>
                  <a:lnTo>
                    <a:pt x="110" y="46"/>
                  </a:lnTo>
                  <a:lnTo>
                    <a:pt x="108" y="48"/>
                  </a:lnTo>
                  <a:lnTo>
                    <a:pt x="106" y="52"/>
                  </a:lnTo>
                  <a:lnTo>
                    <a:pt x="102" y="58"/>
                  </a:lnTo>
                  <a:lnTo>
                    <a:pt x="98" y="62"/>
                  </a:lnTo>
                  <a:lnTo>
                    <a:pt x="94" y="68"/>
                  </a:lnTo>
                  <a:lnTo>
                    <a:pt x="88" y="72"/>
                  </a:lnTo>
                  <a:lnTo>
                    <a:pt x="82" y="76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40" y="90"/>
                  </a:lnTo>
                  <a:lnTo>
                    <a:pt x="22" y="96"/>
                  </a:lnTo>
                  <a:lnTo>
                    <a:pt x="6" y="10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214">
              <a:extLst>
                <a:ext uri="{FF2B5EF4-FFF2-40B4-BE49-F238E27FC236}">
                  <a16:creationId xmlns="" xmlns:a16="http://schemas.microsoft.com/office/drawing/2014/main" id="{CB96019D-5032-4400-B476-8BA2BDB46F78}"/>
                </a:ext>
              </a:extLst>
            </p:cNvPr>
            <p:cNvSpPr>
              <a:spLocks/>
            </p:cNvSpPr>
            <p:nvPr/>
          </p:nvSpPr>
          <p:spPr bwMode="gray">
            <a:xfrm>
              <a:off x="2519" y="2644"/>
              <a:ext cx="24" cy="16"/>
            </a:xfrm>
            <a:custGeom>
              <a:avLst/>
              <a:gdLst>
                <a:gd name="T0" fmla="*/ 8 w 24"/>
                <a:gd name="T1" fmla="*/ 0 h 16"/>
                <a:gd name="T2" fmla="*/ 0 w 24"/>
                <a:gd name="T3" fmla="*/ 10 h 16"/>
                <a:gd name="T4" fmla="*/ 8 w 24"/>
                <a:gd name="T5" fmla="*/ 16 h 16"/>
                <a:gd name="T6" fmla="*/ 18 w 24"/>
                <a:gd name="T7" fmla="*/ 8 h 16"/>
                <a:gd name="T8" fmla="*/ 24 w 24"/>
                <a:gd name="T9" fmla="*/ 2 h 16"/>
                <a:gd name="T10" fmla="*/ 8 w 24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16"/>
                <a:gd name="T20" fmla="*/ 24 w 24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16">
                  <a:moveTo>
                    <a:pt x="8" y="0"/>
                  </a:moveTo>
                  <a:lnTo>
                    <a:pt x="0" y="10"/>
                  </a:lnTo>
                  <a:lnTo>
                    <a:pt x="8" y="16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215">
              <a:extLst>
                <a:ext uri="{FF2B5EF4-FFF2-40B4-BE49-F238E27FC236}">
                  <a16:creationId xmlns="" xmlns:a16="http://schemas.microsoft.com/office/drawing/2014/main" id="{033D330D-FD08-4C19-AF92-D8CC68BD435A}"/>
                </a:ext>
              </a:extLst>
            </p:cNvPr>
            <p:cNvSpPr>
              <a:spLocks/>
            </p:cNvSpPr>
            <p:nvPr/>
          </p:nvSpPr>
          <p:spPr bwMode="gray">
            <a:xfrm>
              <a:off x="2617" y="2454"/>
              <a:ext cx="78" cy="60"/>
            </a:xfrm>
            <a:custGeom>
              <a:avLst/>
              <a:gdLst>
                <a:gd name="T0" fmla="*/ 36 w 78"/>
                <a:gd name="T1" fmla="*/ 6 h 60"/>
                <a:gd name="T2" fmla="*/ 36 w 78"/>
                <a:gd name="T3" fmla="*/ 6 h 60"/>
                <a:gd name="T4" fmla="*/ 34 w 78"/>
                <a:gd name="T5" fmla="*/ 4 h 60"/>
                <a:gd name="T6" fmla="*/ 32 w 78"/>
                <a:gd name="T7" fmla="*/ 2 h 60"/>
                <a:gd name="T8" fmla="*/ 30 w 78"/>
                <a:gd name="T9" fmla="*/ 0 h 60"/>
                <a:gd name="T10" fmla="*/ 28 w 78"/>
                <a:gd name="T11" fmla="*/ 0 h 60"/>
                <a:gd name="T12" fmla="*/ 26 w 78"/>
                <a:gd name="T13" fmla="*/ 2 h 60"/>
                <a:gd name="T14" fmla="*/ 24 w 78"/>
                <a:gd name="T15" fmla="*/ 4 h 60"/>
                <a:gd name="T16" fmla="*/ 22 w 78"/>
                <a:gd name="T17" fmla="*/ 12 h 60"/>
                <a:gd name="T18" fmla="*/ 20 w 78"/>
                <a:gd name="T19" fmla="*/ 18 h 60"/>
                <a:gd name="T20" fmla="*/ 20 w 78"/>
                <a:gd name="T21" fmla="*/ 22 h 60"/>
                <a:gd name="T22" fmla="*/ 20 w 78"/>
                <a:gd name="T23" fmla="*/ 26 h 60"/>
                <a:gd name="T24" fmla="*/ 18 w 78"/>
                <a:gd name="T25" fmla="*/ 28 h 60"/>
                <a:gd name="T26" fmla="*/ 16 w 78"/>
                <a:gd name="T27" fmla="*/ 32 h 60"/>
                <a:gd name="T28" fmla="*/ 12 w 78"/>
                <a:gd name="T29" fmla="*/ 36 h 60"/>
                <a:gd name="T30" fmla="*/ 10 w 78"/>
                <a:gd name="T31" fmla="*/ 42 h 60"/>
                <a:gd name="T32" fmla="*/ 6 w 78"/>
                <a:gd name="T33" fmla="*/ 46 h 60"/>
                <a:gd name="T34" fmla="*/ 4 w 78"/>
                <a:gd name="T35" fmla="*/ 48 h 60"/>
                <a:gd name="T36" fmla="*/ 2 w 78"/>
                <a:gd name="T37" fmla="*/ 50 h 60"/>
                <a:gd name="T38" fmla="*/ 0 w 78"/>
                <a:gd name="T39" fmla="*/ 52 h 60"/>
                <a:gd name="T40" fmla="*/ 0 w 78"/>
                <a:gd name="T41" fmla="*/ 54 h 60"/>
                <a:gd name="T42" fmla="*/ 0 w 78"/>
                <a:gd name="T43" fmla="*/ 56 h 60"/>
                <a:gd name="T44" fmla="*/ 4 w 78"/>
                <a:gd name="T45" fmla="*/ 56 h 60"/>
                <a:gd name="T46" fmla="*/ 8 w 78"/>
                <a:gd name="T47" fmla="*/ 58 h 60"/>
                <a:gd name="T48" fmla="*/ 14 w 78"/>
                <a:gd name="T49" fmla="*/ 58 h 60"/>
                <a:gd name="T50" fmla="*/ 20 w 78"/>
                <a:gd name="T51" fmla="*/ 58 h 60"/>
                <a:gd name="T52" fmla="*/ 26 w 78"/>
                <a:gd name="T53" fmla="*/ 58 h 60"/>
                <a:gd name="T54" fmla="*/ 30 w 78"/>
                <a:gd name="T55" fmla="*/ 56 h 60"/>
                <a:gd name="T56" fmla="*/ 32 w 78"/>
                <a:gd name="T57" fmla="*/ 56 h 60"/>
                <a:gd name="T58" fmla="*/ 38 w 78"/>
                <a:gd name="T59" fmla="*/ 60 h 60"/>
                <a:gd name="T60" fmla="*/ 48 w 78"/>
                <a:gd name="T61" fmla="*/ 58 h 60"/>
                <a:gd name="T62" fmla="*/ 48 w 78"/>
                <a:gd name="T63" fmla="*/ 58 h 60"/>
                <a:gd name="T64" fmla="*/ 50 w 78"/>
                <a:gd name="T65" fmla="*/ 56 h 60"/>
                <a:gd name="T66" fmla="*/ 52 w 78"/>
                <a:gd name="T67" fmla="*/ 52 h 60"/>
                <a:gd name="T68" fmla="*/ 54 w 78"/>
                <a:gd name="T69" fmla="*/ 50 h 60"/>
                <a:gd name="T70" fmla="*/ 56 w 78"/>
                <a:gd name="T71" fmla="*/ 46 h 60"/>
                <a:gd name="T72" fmla="*/ 60 w 78"/>
                <a:gd name="T73" fmla="*/ 44 h 60"/>
                <a:gd name="T74" fmla="*/ 62 w 78"/>
                <a:gd name="T75" fmla="*/ 44 h 60"/>
                <a:gd name="T76" fmla="*/ 64 w 78"/>
                <a:gd name="T77" fmla="*/ 44 h 60"/>
                <a:gd name="T78" fmla="*/ 66 w 78"/>
                <a:gd name="T79" fmla="*/ 42 h 60"/>
                <a:gd name="T80" fmla="*/ 70 w 78"/>
                <a:gd name="T81" fmla="*/ 40 h 60"/>
                <a:gd name="T82" fmla="*/ 72 w 78"/>
                <a:gd name="T83" fmla="*/ 38 h 60"/>
                <a:gd name="T84" fmla="*/ 74 w 78"/>
                <a:gd name="T85" fmla="*/ 36 h 60"/>
                <a:gd name="T86" fmla="*/ 76 w 78"/>
                <a:gd name="T87" fmla="*/ 34 h 60"/>
                <a:gd name="T88" fmla="*/ 78 w 78"/>
                <a:gd name="T89" fmla="*/ 32 h 60"/>
                <a:gd name="T90" fmla="*/ 78 w 78"/>
                <a:gd name="T91" fmla="*/ 32 h 60"/>
                <a:gd name="T92" fmla="*/ 78 w 78"/>
                <a:gd name="T93" fmla="*/ 30 h 60"/>
                <a:gd name="T94" fmla="*/ 78 w 78"/>
                <a:gd name="T95" fmla="*/ 26 h 60"/>
                <a:gd name="T96" fmla="*/ 78 w 78"/>
                <a:gd name="T97" fmla="*/ 24 h 60"/>
                <a:gd name="T98" fmla="*/ 76 w 78"/>
                <a:gd name="T99" fmla="*/ 22 h 60"/>
                <a:gd name="T100" fmla="*/ 74 w 78"/>
                <a:gd name="T101" fmla="*/ 20 h 60"/>
                <a:gd name="T102" fmla="*/ 72 w 78"/>
                <a:gd name="T103" fmla="*/ 22 h 60"/>
                <a:gd name="T104" fmla="*/ 70 w 78"/>
                <a:gd name="T105" fmla="*/ 24 h 60"/>
                <a:gd name="T106" fmla="*/ 66 w 78"/>
                <a:gd name="T107" fmla="*/ 26 h 60"/>
                <a:gd name="T108" fmla="*/ 64 w 78"/>
                <a:gd name="T109" fmla="*/ 26 h 60"/>
                <a:gd name="T110" fmla="*/ 62 w 78"/>
                <a:gd name="T111" fmla="*/ 26 h 60"/>
                <a:gd name="T112" fmla="*/ 58 w 78"/>
                <a:gd name="T113" fmla="*/ 24 h 60"/>
                <a:gd name="T114" fmla="*/ 52 w 78"/>
                <a:gd name="T115" fmla="*/ 22 h 60"/>
                <a:gd name="T116" fmla="*/ 46 w 78"/>
                <a:gd name="T117" fmla="*/ 20 h 60"/>
                <a:gd name="T118" fmla="*/ 42 w 78"/>
                <a:gd name="T119" fmla="*/ 16 h 60"/>
                <a:gd name="T120" fmla="*/ 38 w 78"/>
                <a:gd name="T121" fmla="*/ 12 h 60"/>
                <a:gd name="T122" fmla="*/ 36 w 78"/>
                <a:gd name="T123" fmla="*/ 6 h 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8"/>
                <a:gd name="T187" fmla="*/ 0 h 60"/>
                <a:gd name="T188" fmla="*/ 78 w 78"/>
                <a:gd name="T189" fmla="*/ 60 h 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8" h="60">
                  <a:moveTo>
                    <a:pt x="36" y="6"/>
                  </a:moveTo>
                  <a:lnTo>
                    <a:pt x="36" y="6"/>
                  </a:lnTo>
                  <a:lnTo>
                    <a:pt x="34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12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2" y="36"/>
                  </a:lnTo>
                  <a:lnTo>
                    <a:pt x="10" y="42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6" y="58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8" y="60"/>
                  </a:lnTo>
                  <a:lnTo>
                    <a:pt x="48" y="58"/>
                  </a:lnTo>
                  <a:lnTo>
                    <a:pt x="50" y="56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46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6" y="42"/>
                  </a:lnTo>
                  <a:lnTo>
                    <a:pt x="70" y="40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58" y="24"/>
                  </a:lnTo>
                  <a:lnTo>
                    <a:pt x="52" y="22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2"/>
                  </a:lnTo>
                  <a:lnTo>
                    <a:pt x="36" y="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Freeform 216">
              <a:extLst>
                <a:ext uri="{FF2B5EF4-FFF2-40B4-BE49-F238E27FC236}">
                  <a16:creationId xmlns="" xmlns:a16="http://schemas.microsoft.com/office/drawing/2014/main" id="{E63A93E4-0D05-4AA9-899F-FB3D5EEF24B4}"/>
                </a:ext>
              </a:extLst>
            </p:cNvPr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8 w 80"/>
                <a:gd name="T1" fmla="*/ 0 h 34"/>
                <a:gd name="T2" fmla="*/ 52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6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8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8" y="0"/>
                  </a:moveTo>
                  <a:lnTo>
                    <a:pt x="52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8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Freeform 217">
              <a:extLst>
                <a:ext uri="{FF2B5EF4-FFF2-40B4-BE49-F238E27FC236}">
                  <a16:creationId xmlns="" xmlns:a16="http://schemas.microsoft.com/office/drawing/2014/main" id="{C2BC84B7-804F-4A31-971A-EB8B02468AD6}"/>
                </a:ext>
              </a:extLst>
            </p:cNvPr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6 w 80"/>
                <a:gd name="T1" fmla="*/ 0 h 34"/>
                <a:gd name="T2" fmla="*/ 50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4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6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6" y="0"/>
                  </a:moveTo>
                  <a:lnTo>
                    <a:pt x="50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4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Freeform 218">
              <a:extLst>
                <a:ext uri="{FF2B5EF4-FFF2-40B4-BE49-F238E27FC236}">
                  <a16:creationId xmlns="" xmlns:a16="http://schemas.microsoft.com/office/drawing/2014/main" id="{1899D067-11B6-4D83-AEB5-8C89FD8A5E40}"/>
                </a:ext>
              </a:extLst>
            </p:cNvPr>
            <p:cNvSpPr>
              <a:spLocks/>
            </p:cNvSpPr>
            <p:nvPr/>
          </p:nvSpPr>
          <p:spPr bwMode="gray">
            <a:xfrm>
              <a:off x="925" y="1780"/>
              <a:ext cx="336" cy="412"/>
            </a:xfrm>
            <a:custGeom>
              <a:avLst/>
              <a:gdLst>
                <a:gd name="T0" fmla="*/ 302 w 336"/>
                <a:gd name="T1" fmla="*/ 44 h 412"/>
                <a:gd name="T2" fmla="*/ 314 w 336"/>
                <a:gd name="T3" fmla="*/ 42 h 412"/>
                <a:gd name="T4" fmla="*/ 312 w 336"/>
                <a:gd name="T5" fmla="*/ 42 h 412"/>
                <a:gd name="T6" fmla="*/ 326 w 336"/>
                <a:gd name="T7" fmla="*/ 38 h 412"/>
                <a:gd name="T8" fmla="*/ 330 w 336"/>
                <a:gd name="T9" fmla="*/ 22 h 412"/>
                <a:gd name="T10" fmla="*/ 302 w 336"/>
                <a:gd name="T11" fmla="*/ 4 h 412"/>
                <a:gd name="T12" fmla="*/ 250 w 336"/>
                <a:gd name="T13" fmla="*/ 8 h 412"/>
                <a:gd name="T14" fmla="*/ 230 w 336"/>
                <a:gd name="T15" fmla="*/ 14 h 412"/>
                <a:gd name="T16" fmla="*/ 218 w 336"/>
                <a:gd name="T17" fmla="*/ 20 h 412"/>
                <a:gd name="T18" fmla="*/ 214 w 336"/>
                <a:gd name="T19" fmla="*/ 26 h 412"/>
                <a:gd name="T20" fmla="*/ 204 w 336"/>
                <a:gd name="T21" fmla="*/ 36 h 412"/>
                <a:gd name="T22" fmla="*/ 194 w 336"/>
                <a:gd name="T23" fmla="*/ 34 h 412"/>
                <a:gd name="T24" fmla="*/ 186 w 336"/>
                <a:gd name="T25" fmla="*/ 34 h 412"/>
                <a:gd name="T26" fmla="*/ 176 w 336"/>
                <a:gd name="T27" fmla="*/ 48 h 412"/>
                <a:gd name="T28" fmla="*/ 158 w 336"/>
                <a:gd name="T29" fmla="*/ 58 h 412"/>
                <a:gd name="T30" fmla="*/ 148 w 336"/>
                <a:gd name="T31" fmla="*/ 76 h 412"/>
                <a:gd name="T32" fmla="*/ 136 w 336"/>
                <a:gd name="T33" fmla="*/ 114 h 412"/>
                <a:gd name="T34" fmla="*/ 106 w 336"/>
                <a:gd name="T35" fmla="*/ 170 h 412"/>
                <a:gd name="T36" fmla="*/ 94 w 336"/>
                <a:gd name="T37" fmla="*/ 200 h 412"/>
                <a:gd name="T38" fmla="*/ 72 w 336"/>
                <a:gd name="T39" fmla="*/ 230 h 412"/>
                <a:gd name="T40" fmla="*/ 26 w 336"/>
                <a:gd name="T41" fmla="*/ 278 h 412"/>
                <a:gd name="T42" fmla="*/ 16 w 336"/>
                <a:gd name="T43" fmla="*/ 284 h 412"/>
                <a:gd name="T44" fmla="*/ 8 w 336"/>
                <a:gd name="T45" fmla="*/ 300 h 412"/>
                <a:gd name="T46" fmla="*/ 4 w 336"/>
                <a:gd name="T47" fmla="*/ 334 h 412"/>
                <a:gd name="T48" fmla="*/ 10 w 336"/>
                <a:gd name="T49" fmla="*/ 344 h 412"/>
                <a:gd name="T50" fmla="*/ 6 w 336"/>
                <a:gd name="T51" fmla="*/ 352 h 412"/>
                <a:gd name="T52" fmla="*/ 2 w 336"/>
                <a:gd name="T53" fmla="*/ 364 h 412"/>
                <a:gd name="T54" fmla="*/ 4 w 336"/>
                <a:gd name="T55" fmla="*/ 384 h 412"/>
                <a:gd name="T56" fmla="*/ 10 w 336"/>
                <a:gd name="T57" fmla="*/ 400 h 412"/>
                <a:gd name="T58" fmla="*/ 28 w 336"/>
                <a:gd name="T59" fmla="*/ 412 h 412"/>
                <a:gd name="T60" fmla="*/ 46 w 336"/>
                <a:gd name="T61" fmla="*/ 402 h 412"/>
                <a:gd name="T62" fmla="*/ 54 w 336"/>
                <a:gd name="T63" fmla="*/ 390 h 412"/>
                <a:gd name="T64" fmla="*/ 58 w 336"/>
                <a:gd name="T65" fmla="*/ 376 h 412"/>
                <a:gd name="T66" fmla="*/ 68 w 336"/>
                <a:gd name="T67" fmla="*/ 370 h 412"/>
                <a:gd name="T68" fmla="*/ 76 w 336"/>
                <a:gd name="T69" fmla="*/ 358 h 412"/>
                <a:gd name="T70" fmla="*/ 80 w 336"/>
                <a:gd name="T71" fmla="*/ 342 h 412"/>
                <a:gd name="T72" fmla="*/ 92 w 336"/>
                <a:gd name="T73" fmla="*/ 354 h 412"/>
                <a:gd name="T74" fmla="*/ 100 w 336"/>
                <a:gd name="T75" fmla="*/ 318 h 412"/>
                <a:gd name="T76" fmla="*/ 102 w 336"/>
                <a:gd name="T77" fmla="*/ 260 h 412"/>
                <a:gd name="T78" fmla="*/ 132 w 336"/>
                <a:gd name="T79" fmla="*/ 198 h 412"/>
                <a:gd name="T80" fmla="*/ 140 w 336"/>
                <a:gd name="T81" fmla="*/ 178 h 412"/>
                <a:gd name="T82" fmla="*/ 154 w 336"/>
                <a:gd name="T83" fmla="*/ 162 h 412"/>
                <a:gd name="T84" fmla="*/ 162 w 336"/>
                <a:gd name="T85" fmla="*/ 134 h 412"/>
                <a:gd name="T86" fmla="*/ 170 w 336"/>
                <a:gd name="T87" fmla="*/ 112 h 412"/>
                <a:gd name="T88" fmla="*/ 224 w 336"/>
                <a:gd name="T89" fmla="*/ 64 h 412"/>
                <a:gd name="T90" fmla="*/ 238 w 336"/>
                <a:gd name="T91" fmla="*/ 66 h 412"/>
                <a:gd name="T92" fmla="*/ 264 w 336"/>
                <a:gd name="T93" fmla="*/ 70 h 412"/>
                <a:gd name="T94" fmla="*/ 276 w 336"/>
                <a:gd name="T95" fmla="*/ 64 h 412"/>
                <a:gd name="T96" fmla="*/ 278 w 336"/>
                <a:gd name="T97" fmla="*/ 56 h 412"/>
                <a:gd name="T98" fmla="*/ 294 w 336"/>
                <a:gd name="T99" fmla="*/ 50 h 412"/>
                <a:gd name="T100" fmla="*/ 328 w 336"/>
                <a:gd name="T101" fmla="*/ 64 h 412"/>
                <a:gd name="T102" fmla="*/ 326 w 336"/>
                <a:gd name="T103" fmla="*/ 52 h 41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6"/>
                <a:gd name="T157" fmla="*/ 0 h 412"/>
                <a:gd name="T158" fmla="*/ 336 w 336"/>
                <a:gd name="T159" fmla="*/ 412 h 41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6" h="412">
                  <a:moveTo>
                    <a:pt x="326" y="52"/>
                  </a:moveTo>
                  <a:lnTo>
                    <a:pt x="314" y="48"/>
                  </a:lnTo>
                  <a:lnTo>
                    <a:pt x="308" y="46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8" y="44"/>
                  </a:lnTo>
                  <a:lnTo>
                    <a:pt x="314" y="42"/>
                  </a:lnTo>
                  <a:lnTo>
                    <a:pt x="312" y="42"/>
                  </a:lnTo>
                  <a:lnTo>
                    <a:pt x="314" y="42"/>
                  </a:lnTo>
                  <a:lnTo>
                    <a:pt x="318" y="42"/>
                  </a:lnTo>
                  <a:lnTo>
                    <a:pt x="322" y="40"/>
                  </a:lnTo>
                  <a:lnTo>
                    <a:pt x="326" y="38"/>
                  </a:lnTo>
                  <a:lnTo>
                    <a:pt x="328" y="34"/>
                  </a:lnTo>
                  <a:lnTo>
                    <a:pt x="328" y="30"/>
                  </a:lnTo>
                  <a:lnTo>
                    <a:pt x="330" y="26"/>
                  </a:lnTo>
                  <a:lnTo>
                    <a:pt x="330" y="22"/>
                  </a:lnTo>
                  <a:lnTo>
                    <a:pt x="314" y="20"/>
                  </a:lnTo>
                  <a:lnTo>
                    <a:pt x="310" y="10"/>
                  </a:lnTo>
                  <a:lnTo>
                    <a:pt x="302" y="4"/>
                  </a:lnTo>
                  <a:lnTo>
                    <a:pt x="282" y="6"/>
                  </a:lnTo>
                  <a:lnTo>
                    <a:pt x="258" y="0"/>
                  </a:lnTo>
                  <a:lnTo>
                    <a:pt x="256" y="4"/>
                  </a:lnTo>
                  <a:lnTo>
                    <a:pt x="250" y="8"/>
                  </a:lnTo>
                  <a:lnTo>
                    <a:pt x="246" y="12"/>
                  </a:lnTo>
                  <a:lnTo>
                    <a:pt x="240" y="12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24" y="16"/>
                  </a:lnTo>
                  <a:lnTo>
                    <a:pt x="220" y="18"/>
                  </a:lnTo>
                  <a:lnTo>
                    <a:pt x="218" y="20"/>
                  </a:lnTo>
                  <a:lnTo>
                    <a:pt x="216" y="22"/>
                  </a:lnTo>
                  <a:lnTo>
                    <a:pt x="214" y="26"/>
                  </a:lnTo>
                  <a:lnTo>
                    <a:pt x="214" y="28"/>
                  </a:lnTo>
                  <a:lnTo>
                    <a:pt x="212" y="32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200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4"/>
                  </a:lnTo>
                  <a:lnTo>
                    <a:pt x="182" y="38"/>
                  </a:lnTo>
                  <a:lnTo>
                    <a:pt x="178" y="42"/>
                  </a:lnTo>
                  <a:lnTo>
                    <a:pt x="176" y="46"/>
                  </a:lnTo>
                  <a:lnTo>
                    <a:pt x="176" y="48"/>
                  </a:lnTo>
                  <a:lnTo>
                    <a:pt x="174" y="48"/>
                  </a:lnTo>
                  <a:lnTo>
                    <a:pt x="168" y="54"/>
                  </a:lnTo>
                  <a:lnTo>
                    <a:pt x="162" y="56"/>
                  </a:lnTo>
                  <a:lnTo>
                    <a:pt x="158" y="58"/>
                  </a:lnTo>
                  <a:lnTo>
                    <a:pt x="154" y="62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36" y="114"/>
                  </a:lnTo>
                  <a:lnTo>
                    <a:pt x="116" y="150"/>
                  </a:lnTo>
                  <a:lnTo>
                    <a:pt x="114" y="152"/>
                  </a:lnTo>
                  <a:lnTo>
                    <a:pt x="110" y="160"/>
                  </a:lnTo>
                  <a:lnTo>
                    <a:pt x="106" y="170"/>
                  </a:lnTo>
                  <a:lnTo>
                    <a:pt x="102" y="180"/>
                  </a:lnTo>
                  <a:lnTo>
                    <a:pt x="100" y="184"/>
                  </a:lnTo>
                  <a:lnTo>
                    <a:pt x="98" y="190"/>
                  </a:lnTo>
                  <a:lnTo>
                    <a:pt x="94" y="200"/>
                  </a:lnTo>
                  <a:lnTo>
                    <a:pt x="88" y="212"/>
                  </a:lnTo>
                  <a:lnTo>
                    <a:pt x="84" y="220"/>
                  </a:lnTo>
                  <a:lnTo>
                    <a:pt x="82" y="224"/>
                  </a:lnTo>
                  <a:lnTo>
                    <a:pt x="72" y="230"/>
                  </a:lnTo>
                  <a:lnTo>
                    <a:pt x="54" y="254"/>
                  </a:lnTo>
                  <a:lnTo>
                    <a:pt x="32" y="268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0"/>
                  </a:lnTo>
                  <a:lnTo>
                    <a:pt x="20" y="282"/>
                  </a:lnTo>
                  <a:lnTo>
                    <a:pt x="16" y="284"/>
                  </a:lnTo>
                  <a:lnTo>
                    <a:pt x="14" y="290"/>
                  </a:lnTo>
                  <a:lnTo>
                    <a:pt x="12" y="294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2" y="312"/>
                  </a:lnTo>
                  <a:lnTo>
                    <a:pt x="0" y="324"/>
                  </a:lnTo>
                  <a:lnTo>
                    <a:pt x="4" y="334"/>
                  </a:lnTo>
                  <a:lnTo>
                    <a:pt x="8" y="338"/>
                  </a:lnTo>
                  <a:lnTo>
                    <a:pt x="10" y="340"/>
                  </a:lnTo>
                  <a:lnTo>
                    <a:pt x="10" y="342"/>
                  </a:lnTo>
                  <a:lnTo>
                    <a:pt x="10" y="344"/>
                  </a:lnTo>
                  <a:lnTo>
                    <a:pt x="8" y="344"/>
                  </a:lnTo>
                  <a:lnTo>
                    <a:pt x="8" y="346"/>
                  </a:lnTo>
                  <a:lnTo>
                    <a:pt x="6" y="348"/>
                  </a:lnTo>
                  <a:lnTo>
                    <a:pt x="6" y="352"/>
                  </a:lnTo>
                  <a:lnTo>
                    <a:pt x="6" y="356"/>
                  </a:lnTo>
                  <a:lnTo>
                    <a:pt x="6" y="358"/>
                  </a:lnTo>
                  <a:lnTo>
                    <a:pt x="2" y="364"/>
                  </a:lnTo>
                  <a:lnTo>
                    <a:pt x="2" y="370"/>
                  </a:lnTo>
                  <a:lnTo>
                    <a:pt x="2" y="376"/>
                  </a:lnTo>
                  <a:lnTo>
                    <a:pt x="2" y="380"/>
                  </a:lnTo>
                  <a:lnTo>
                    <a:pt x="4" y="384"/>
                  </a:lnTo>
                  <a:lnTo>
                    <a:pt x="4" y="386"/>
                  </a:lnTo>
                  <a:lnTo>
                    <a:pt x="4" y="388"/>
                  </a:lnTo>
                  <a:lnTo>
                    <a:pt x="8" y="394"/>
                  </a:lnTo>
                  <a:lnTo>
                    <a:pt x="10" y="400"/>
                  </a:lnTo>
                  <a:lnTo>
                    <a:pt x="16" y="404"/>
                  </a:lnTo>
                  <a:lnTo>
                    <a:pt x="20" y="408"/>
                  </a:lnTo>
                  <a:lnTo>
                    <a:pt x="24" y="410"/>
                  </a:lnTo>
                  <a:lnTo>
                    <a:pt x="28" y="412"/>
                  </a:lnTo>
                  <a:lnTo>
                    <a:pt x="30" y="412"/>
                  </a:lnTo>
                  <a:lnTo>
                    <a:pt x="36" y="410"/>
                  </a:lnTo>
                  <a:lnTo>
                    <a:pt x="42" y="406"/>
                  </a:lnTo>
                  <a:lnTo>
                    <a:pt x="46" y="402"/>
                  </a:lnTo>
                  <a:lnTo>
                    <a:pt x="50" y="398"/>
                  </a:lnTo>
                  <a:lnTo>
                    <a:pt x="52" y="394"/>
                  </a:lnTo>
                  <a:lnTo>
                    <a:pt x="54" y="392"/>
                  </a:lnTo>
                  <a:lnTo>
                    <a:pt x="54" y="390"/>
                  </a:lnTo>
                  <a:lnTo>
                    <a:pt x="54" y="384"/>
                  </a:lnTo>
                  <a:lnTo>
                    <a:pt x="56" y="380"/>
                  </a:lnTo>
                  <a:lnTo>
                    <a:pt x="56" y="376"/>
                  </a:lnTo>
                  <a:lnTo>
                    <a:pt x="58" y="376"/>
                  </a:lnTo>
                  <a:lnTo>
                    <a:pt x="58" y="374"/>
                  </a:lnTo>
                  <a:lnTo>
                    <a:pt x="62" y="374"/>
                  </a:lnTo>
                  <a:lnTo>
                    <a:pt x="64" y="372"/>
                  </a:lnTo>
                  <a:lnTo>
                    <a:pt x="68" y="370"/>
                  </a:lnTo>
                  <a:lnTo>
                    <a:pt x="70" y="368"/>
                  </a:lnTo>
                  <a:lnTo>
                    <a:pt x="70" y="366"/>
                  </a:lnTo>
                  <a:lnTo>
                    <a:pt x="72" y="364"/>
                  </a:lnTo>
                  <a:lnTo>
                    <a:pt x="76" y="358"/>
                  </a:lnTo>
                  <a:lnTo>
                    <a:pt x="78" y="352"/>
                  </a:lnTo>
                  <a:lnTo>
                    <a:pt x="80" y="346"/>
                  </a:lnTo>
                  <a:lnTo>
                    <a:pt x="80" y="344"/>
                  </a:lnTo>
                  <a:lnTo>
                    <a:pt x="80" y="342"/>
                  </a:lnTo>
                  <a:lnTo>
                    <a:pt x="80" y="340"/>
                  </a:lnTo>
                  <a:lnTo>
                    <a:pt x="86" y="356"/>
                  </a:lnTo>
                  <a:lnTo>
                    <a:pt x="88" y="356"/>
                  </a:lnTo>
                  <a:lnTo>
                    <a:pt x="92" y="354"/>
                  </a:lnTo>
                  <a:lnTo>
                    <a:pt x="96" y="350"/>
                  </a:lnTo>
                  <a:lnTo>
                    <a:pt x="100" y="340"/>
                  </a:lnTo>
                  <a:lnTo>
                    <a:pt x="100" y="324"/>
                  </a:lnTo>
                  <a:lnTo>
                    <a:pt x="100" y="318"/>
                  </a:lnTo>
                  <a:lnTo>
                    <a:pt x="100" y="306"/>
                  </a:lnTo>
                  <a:lnTo>
                    <a:pt x="102" y="290"/>
                  </a:lnTo>
                  <a:lnTo>
                    <a:pt x="102" y="274"/>
                  </a:lnTo>
                  <a:lnTo>
                    <a:pt x="102" y="260"/>
                  </a:lnTo>
                  <a:lnTo>
                    <a:pt x="98" y="254"/>
                  </a:lnTo>
                  <a:lnTo>
                    <a:pt x="120" y="240"/>
                  </a:lnTo>
                  <a:lnTo>
                    <a:pt x="122" y="216"/>
                  </a:lnTo>
                  <a:lnTo>
                    <a:pt x="132" y="198"/>
                  </a:lnTo>
                  <a:lnTo>
                    <a:pt x="134" y="182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78"/>
                  </a:lnTo>
                  <a:lnTo>
                    <a:pt x="144" y="174"/>
                  </a:lnTo>
                  <a:lnTo>
                    <a:pt x="148" y="170"/>
                  </a:lnTo>
                  <a:lnTo>
                    <a:pt x="152" y="166"/>
                  </a:lnTo>
                  <a:lnTo>
                    <a:pt x="154" y="162"/>
                  </a:lnTo>
                  <a:lnTo>
                    <a:pt x="158" y="158"/>
                  </a:lnTo>
                  <a:lnTo>
                    <a:pt x="158" y="136"/>
                  </a:lnTo>
                  <a:lnTo>
                    <a:pt x="160" y="134"/>
                  </a:lnTo>
                  <a:lnTo>
                    <a:pt x="162" y="134"/>
                  </a:lnTo>
                  <a:lnTo>
                    <a:pt x="164" y="130"/>
                  </a:lnTo>
                  <a:lnTo>
                    <a:pt x="166" y="124"/>
                  </a:lnTo>
                  <a:lnTo>
                    <a:pt x="166" y="122"/>
                  </a:lnTo>
                  <a:lnTo>
                    <a:pt x="170" y="112"/>
                  </a:lnTo>
                  <a:lnTo>
                    <a:pt x="178" y="98"/>
                  </a:lnTo>
                  <a:lnTo>
                    <a:pt x="196" y="82"/>
                  </a:lnTo>
                  <a:lnTo>
                    <a:pt x="224" y="64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8" y="66"/>
                  </a:lnTo>
                  <a:lnTo>
                    <a:pt x="242" y="70"/>
                  </a:lnTo>
                  <a:lnTo>
                    <a:pt x="260" y="72"/>
                  </a:lnTo>
                  <a:lnTo>
                    <a:pt x="264" y="70"/>
                  </a:lnTo>
                  <a:lnTo>
                    <a:pt x="266" y="70"/>
                  </a:lnTo>
                  <a:lnTo>
                    <a:pt x="270" y="68"/>
                  </a:lnTo>
                  <a:lnTo>
                    <a:pt x="272" y="66"/>
                  </a:lnTo>
                  <a:lnTo>
                    <a:pt x="276" y="64"/>
                  </a:lnTo>
                  <a:lnTo>
                    <a:pt x="276" y="60"/>
                  </a:lnTo>
                  <a:lnTo>
                    <a:pt x="276" y="58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4" y="50"/>
                  </a:lnTo>
                  <a:lnTo>
                    <a:pt x="288" y="50"/>
                  </a:lnTo>
                  <a:lnTo>
                    <a:pt x="294" y="50"/>
                  </a:lnTo>
                  <a:lnTo>
                    <a:pt x="326" y="66"/>
                  </a:lnTo>
                  <a:lnTo>
                    <a:pt x="328" y="64"/>
                  </a:lnTo>
                  <a:lnTo>
                    <a:pt x="328" y="62"/>
                  </a:lnTo>
                  <a:lnTo>
                    <a:pt x="328" y="56"/>
                  </a:lnTo>
                  <a:lnTo>
                    <a:pt x="336" y="56"/>
                  </a:lnTo>
                  <a:lnTo>
                    <a:pt x="326" y="5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Freeform 219">
              <a:extLst>
                <a:ext uri="{FF2B5EF4-FFF2-40B4-BE49-F238E27FC236}">
                  <a16:creationId xmlns="" xmlns:a16="http://schemas.microsoft.com/office/drawing/2014/main" id="{03619CB5-0868-4244-A304-E7B459D38C5E}"/>
                </a:ext>
              </a:extLst>
            </p:cNvPr>
            <p:cNvSpPr>
              <a:spLocks/>
            </p:cNvSpPr>
            <p:nvPr/>
          </p:nvSpPr>
          <p:spPr bwMode="gray">
            <a:xfrm>
              <a:off x="739" y="2478"/>
              <a:ext cx="158" cy="132"/>
            </a:xfrm>
            <a:custGeom>
              <a:avLst/>
              <a:gdLst>
                <a:gd name="T0" fmla="*/ 154 w 158"/>
                <a:gd name="T1" fmla="*/ 46 h 132"/>
                <a:gd name="T2" fmla="*/ 146 w 158"/>
                <a:gd name="T3" fmla="*/ 46 h 132"/>
                <a:gd name="T4" fmla="*/ 136 w 158"/>
                <a:gd name="T5" fmla="*/ 48 h 132"/>
                <a:gd name="T6" fmla="*/ 132 w 158"/>
                <a:gd name="T7" fmla="*/ 54 h 132"/>
                <a:gd name="T8" fmla="*/ 126 w 158"/>
                <a:gd name="T9" fmla="*/ 58 h 132"/>
                <a:gd name="T10" fmla="*/ 120 w 158"/>
                <a:gd name="T11" fmla="*/ 66 h 132"/>
                <a:gd name="T12" fmla="*/ 120 w 158"/>
                <a:gd name="T13" fmla="*/ 74 h 132"/>
                <a:gd name="T14" fmla="*/ 120 w 158"/>
                <a:gd name="T15" fmla="*/ 78 h 132"/>
                <a:gd name="T16" fmla="*/ 116 w 158"/>
                <a:gd name="T17" fmla="*/ 84 h 132"/>
                <a:gd name="T18" fmla="*/ 110 w 158"/>
                <a:gd name="T19" fmla="*/ 92 h 132"/>
                <a:gd name="T20" fmla="*/ 96 w 158"/>
                <a:gd name="T21" fmla="*/ 118 h 132"/>
                <a:gd name="T22" fmla="*/ 92 w 158"/>
                <a:gd name="T23" fmla="*/ 118 h 132"/>
                <a:gd name="T24" fmla="*/ 78 w 158"/>
                <a:gd name="T25" fmla="*/ 118 h 132"/>
                <a:gd name="T26" fmla="*/ 68 w 158"/>
                <a:gd name="T27" fmla="*/ 116 h 132"/>
                <a:gd name="T28" fmla="*/ 60 w 158"/>
                <a:gd name="T29" fmla="*/ 118 h 132"/>
                <a:gd name="T30" fmla="*/ 52 w 158"/>
                <a:gd name="T31" fmla="*/ 120 h 132"/>
                <a:gd name="T32" fmla="*/ 50 w 158"/>
                <a:gd name="T33" fmla="*/ 122 h 132"/>
                <a:gd name="T34" fmla="*/ 44 w 158"/>
                <a:gd name="T35" fmla="*/ 120 h 132"/>
                <a:gd name="T36" fmla="*/ 38 w 158"/>
                <a:gd name="T37" fmla="*/ 120 h 132"/>
                <a:gd name="T38" fmla="*/ 32 w 158"/>
                <a:gd name="T39" fmla="*/ 124 h 132"/>
                <a:gd name="T40" fmla="*/ 30 w 158"/>
                <a:gd name="T41" fmla="*/ 132 h 132"/>
                <a:gd name="T42" fmla="*/ 26 w 158"/>
                <a:gd name="T43" fmla="*/ 132 h 132"/>
                <a:gd name="T44" fmla="*/ 20 w 158"/>
                <a:gd name="T45" fmla="*/ 128 h 132"/>
                <a:gd name="T46" fmla="*/ 18 w 158"/>
                <a:gd name="T47" fmla="*/ 122 h 132"/>
                <a:gd name="T48" fmla="*/ 16 w 158"/>
                <a:gd name="T49" fmla="*/ 120 h 132"/>
                <a:gd name="T50" fmla="*/ 16 w 158"/>
                <a:gd name="T51" fmla="*/ 118 h 132"/>
                <a:gd name="T52" fmla="*/ 16 w 158"/>
                <a:gd name="T53" fmla="*/ 118 h 132"/>
                <a:gd name="T54" fmla="*/ 16 w 158"/>
                <a:gd name="T55" fmla="*/ 114 h 132"/>
                <a:gd name="T56" fmla="*/ 20 w 158"/>
                <a:gd name="T57" fmla="*/ 104 h 132"/>
                <a:gd name="T58" fmla="*/ 24 w 158"/>
                <a:gd name="T59" fmla="*/ 102 h 132"/>
                <a:gd name="T60" fmla="*/ 30 w 158"/>
                <a:gd name="T61" fmla="*/ 98 h 132"/>
                <a:gd name="T62" fmla="*/ 28 w 158"/>
                <a:gd name="T63" fmla="*/ 88 h 132"/>
                <a:gd name="T64" fmla="*/ 30 w 158"/>
                <a:gd name="T65" fmla="*/ 70 h 132"/>
                <a:gd name="T66" fmla="*/ 30 w 158"/>
                <a:gd name="T67" fmla="*/ 50 h 132"/>
                <a:gd name="T68" fmla="*/ 32 w 158"/>
                <a:gd name="T69" fmla="*/ 42 h 132"/>
                <a:gd name="T70" fmla="*/ 38 w 158"/>
                <a:gd name="T71" fmla="*/ 38 h 132"/>
                <a:gd name="T72" fmla="*/ 38 w 158"/>
                <a:gd name="T73" fmla="*/ 34 h 132"/>
                <a:gd name="T74" fmla="*/ 36 w 158"/>
                <a:gd name="T75" fmla="*/ 32 h 132"/>
                <a:gd name="T76" fmla="*/ 28 w 158"/>
                <a:gd name="T77" fmla="*/ 28 h 132"/>
                <a:gd name="T78" fmla="*/ 26 w 158"/>
                <a:gd name="T79" fmla="*/ 28 h 132"/>
                <a:gd name="T80" fmla="*/ 24 w 158"/>
                <a:gd name="T81" fmla="*/ 28 h 132"/>
                <a:gd name="T82" fmla="*/ 10 w 158"/>
                <a:gd name="T83" fmla="*/ 30 h 132"/>
                <a:gd name="T84" fmla="*/ 4 w 158"/>
                <a:gd name="T85" fmla="*/ 24 h 132"/>
                <a:gd name="T86" fmla="*/ 4 w 158"/>
                <a:gd name="T87" fmla="*/ 20 h 132"/>
                <a:gd name="T88" fmla="*/ 0 w 158"/>
                <a:gd name="T89" fmla="*/ 14 h 132"/>
                <a:gd name="T90" fmla="*/ 2 w 158"/>
                <a:gd name="T91" fmla="*/ 12 h 132"/>
                <a:gd name="T92" fmla="*/ 4 w 158"/>
                <a:gd name="T93" fmla="*/ 10 h 132"/>
                <a:gd name="T94" fmla="*/ 18 w 158"/>
                <a:gd name="T95" fmla="*/ 0 h 132"/>
                <a:gd name="T96" fmla="*/ 22 w 158"/>
                <a:gd name="T97" fmla="*/ 0 h 132"/>
                <a:gd name="T98" fmla="*/ 26 w 158"/>
                <a:gd name="T99" fmla="*/ 2 h 132"/>
                <a:gd name="T100" fmla="*/ 58 w 158"/>
                <a:gd name="T101" fmla="*/ 6 h 132"/>
                <a:gd name="T102" fmla="*/ 84 w 158"/>
                <a:gd name="T103" fmla="*/ 8 h 132"/>
                <a:gd name="T104" fmla="*/ 98 w 158"/>
                <a:gd name="T105" fmla="*/ 6 h 132"/>
                <a:gd name="T106" fmla="*/ 102 w 158"/>
                <a:gd name="T107" fmla="*/ 8 h 132"/>
                <a:gd name="T108" fmla="*/ 102 w 158"/>
                <a:gd name="T109" fmla="*/ 12 h 132"/>
                <a:gd name="T110" fmla="*/ 106 w 158"/>
                <a:gd name="T111" fmla="*/ 14 h 132"/>
                <a:gd name="T112" fmla="*/ 112 w 158"/>
                <a:gd name="T113" fmla="*/ 18 h 132"/>
                <a:gd name="T114" fmla="*/ 114 w 158"/>
                <a:gd name="T115" fmla="*/ 18 h 132"/>
                <a:gd name="T116" fmla="*/ 120 w 158"/>
                <a:gd name="T117" fmla="*/ 22 h 132"/>
                <a:gd name="T118" fmla="*/ 126 w 158"/>
                <a:gd name="T119" fmla="*/ 28 h 132"/>
                <a:gd name="T120" fmla="*/ 134 w 158"/>
                <a:gd name="T121" fmla="*/ 36 h 132"/>
                <a:gd name="T122" fmla="*/ 152 w 158"/>
                <a:gd name="T123" fmla="*/ 42 h 132"/>
                <a:gd name="T124" fmla="*/ 154 w 158"/>
                <a:gd name="T125" fmla="*/ 46 h 1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58"/>
                <a:gd name="T190" fmla="*/ 0 h 132"/>
                <a:gd name="T191" fmla="*/ 158 w 158"/>
                <a:gd name="T192" fmla="*/ 132 h 13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58" h="132">
                  <a:moveTo>
                    <a:pt x="154" y="46"/>
                  </a:moveTo>
                  <a:lnTo>
                    <a:pt x="154" y="46"/>
                  </a:lnTo>
                  <a:lnTo>
                    <a:pt x="150" y="46"/>
                  </a:lnTo>
                  <a:lnTo>
                    <a:pt x="146" y="46"/>
                  </a:lnTo>
                  <a:lnTo>
                    <a:pt x="142" y="46"/>
                  </a:lnTo>
                  <a:lnTo>
                    <a:pt x="136" y="48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26" y="58"/>
                  </a:lnTo>
                  <a:lnTo>
                    <a:pt x="122" y="62"/>
                  </a:lnTo>
                  <a:lnTo>
                    <a:pt x="120" y="66"/>
                  </a:lnTo>
                  <a:lnTo>
                    <a:pt x="118" y="70"/>
                  </a:lnTo>
                  <a:lnTo>
                    <a:pt x="120" y="74"/>
                  </a:lnTo>
                  <a:lnTo>
                    <a:pt x="122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10" y="92"/>
                  </a:lnTo>
                  <a:lnTo>
                    <a:pt x="106" y="96"/>
                  </a:lnTo>
                  <a:lnTo>
                    <a:pt x="96" y="118"/>
                  </a:lnTo>
                  <a:lnTo>
                    <a:pt x="94" y="118"/>
                  </a:lnTo>
                  <a:lnTo>
                    <a:pt x="92" y="118"/>
                  </a:lnTo>
                  <a:lnTo>
                    <a:pt x="86" y="118"/>
                  </a:lnTo>
                  <a:lnTo>
                    <a:pt x="78" y="118"/>
                  </a:lnTo>
                  <a:lnTo>
                    <a:pt x="68" y="116"/>
                  </a:lnTo>
                  <a:lnTo>
                    <a:pt x="64" y="116"/>
                  </a:lnTo>
                  <a:lnTo>
                    <a:pt x="60" y="118"/>
                  </a:lnTo>
                  <a:lnTo>
                    <a:pt x="56" y="118"/>
                  </a:lnTo>
                  <a:lnTo>
                    <a:pt x="52" y="120"/>
                  </a:lnTo>
                  <a:lnTo>
                    <a:pt x="50" y="122"/>
                  </a:lnTo>
                  <a:lnTo>
                    <a:pt x="48" y="120"/>
                  </a:lnTo>
                  <a:lnTo>
                    <a:pt x="44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2"/>
                  </a:lnTo>
                  <a:lnTo>
                    <a:pt x="32" y="124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28" y="132"/>
                  </a:lnTo>
                  <a:lnTo>
                    <a:pt x="26" y="132"/>
                  </a:lnTo>
                  <a:lnTo>
                    <a:pt x="24" y="130"/>
                  </a:lnTo>
                  <a:lnTo>
                    <a:pt x="20" y="128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16" y="118"/>
                  </a:lnTo>
                  <a:lnTo>
                    <a:pt x="16" y="116"/>
                  </a:lnTo>
                  <a:lnTo>
                    <a:pt x="16" y="114"/>
                  </a:lnTo>
                  <a:lnTo>
                    <a:pt x="18" y="108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30" y="98"/>
                  </a:lnTo>
                  <a:lnTo>
                    <a:pt x="24" y="92"/>
                  </a:lnTo>
                  <a:lnTo>
                    <a:pt x="28" y="88"/>
                  </a:lnTo>
                  <a:lnTo>
                    <a:pt x="30" y="80"/>
                  </a:lnTo>
                  <a:lnTo>
                    <a:pt x="30" y="70"/>
                  </a:lnTo>
                  <a:lnTo>
                    <a:pt x="26" y="60"/>
                  </a:lnTo>
                  <a:lnTo>
                    <a:pt x="30" y="50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6" y="28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54" y="6"/>
                  </a:lnTo>
                  <a:lnTo>
                    <a:pt x="58" y="6"/>
                  </a:lnTo>
                  <a:lnTo>
                    <a:pt x="72" y="6"/>
                  </a:lnTo>
                  <a:lnTo>
                    <a:pt x="84" y="8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2" y="18"/>
                  </a:lnTo>
                  <a:lnTo>
                    <a:pt x="114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2" y="24"/>
                  </a:lnTo>
                  <a:lnTo>
                    <a:pt x="126" y="28"/>
                  </a:lnTo>
                  <a:lnTo>
                    <a:pt x="126" y="26"/>
                  </a:lnTo>
                  <a:lnTo>
                    <a:pt x="134" y="36"/>
                  </a:lnTo>
                  <a:lnTo>
                    <a:pt x="152" y="42"/>
                  </a:lnTo>
                  <a:lnTo>
                    <a:pt x="158" y="44"/>
                  </a:lnTo>
                  <a:lnTo>
                    <a:pt x="154" y="4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Freeform 220">
              <a:extLst>
                <a:ext uri="{FF2B5EF4-FFF2-40B4-BE49-F238E27FC236}">
                  <a16:creationId xmlns="" xmlns:a16="http://schemas.microsoft.com/office/drawing/2014/main" id="{839AEF21-A762-450D-93AC-042CAC0473C1}"/>
                </a:ext>
              </a:extLst>
            </p:cNvPr>
            <p:cNvSpPr>
              <a:spLocks/>
            </p:cNvSpPr>
            <p:nvPr/>
          </p:nvSpPr>
          <p:spPr bwMode="gray">
            <a:xfrm>
              <a:off x="939" y="2440"/>
              <a:ext cx="156" cy="146"/>
            </a:xfrm>
            <a:custGeom>
              <a:avLst/>
              <a:gdLst>
                <a:gd name="T0" fmla="*/ 94 w 156"/>
                <a:gd name="T1" fmla="*/ 14 h 146"/>
                <a:gd name="T2" fmla="*/ 92 w 156"/>
                <a:gd name="T3" fmla="*/ 16 h 146"/>
                <a:gd name="T4" fmla="*/ 92 w 156"/>
                <a:gd name="T5" fmla="*/ 16 h 146"/>
                <a:gd name="T6" fmla="*/ 94 w 156"/>
                <a:gd name="T7" fmla="*/ 18 h 146"/>
                <a:gd name="T8" fmla="*/ 94 w 156"/>
                <a:gd name="T9" fmla="*/ 20 h 146"/>
                <a:gd name="T10" fmla="*/ 76 w 156"/>
                <a:gd name="T11" fmla="*/ 28 h 146"/>
                <a:gd name="T12" fmla="*/ 78 w 156"/>
                <a:gd name="T13" fmla="*/ 32 h 146"/>
                <a:gd name="T14" fmla="*/ 84 w 156"/>
                <a:gd name="T15" fmla="*/ 38 h 146"/>
                <a:gd name="T16" fmla="*/ 94 w 156"/>
                <a:gd name="T17" fmla="*/ 46 h 146"/>
                <a:gd name="T18" fmla="*/ 104 w 156"/>
                <a:gd name="T19" fmla="*/ 52 h 146"/>
                <a:gd name="T20" fmla="*/ 102 w 156"/>
                <a:gd name="T21" fmla="*/ 56 h 146"/>
                <a:gd name="T22" fmla="*/ 104 w 156"/>
                <a:gd name="T23" fmla="*/ 62 h 146"/>
                <a:gd name="T24" fmla="*/ 138 w 156"/>
                <a:gd name="T25" fmla="*/ 90 h 146"/>
                <a:gd name="T26" fmla="*/ 156 w 156"/>
                <a:gd name="T27" fmla="*/ 120 h 146"/>
                <a:gd name="T28" fmla="*/ 144 w 156"/>
                <a:gd name="T29" fmla="*/ 118 h 146"/>
                <a:gd name="T30" fmla="*/ 134 w 156"/>
                <a:gd name="T31" fmla="*/ 122 h 146"/>
                <a:gd name="T32" fmla="*/ 130 w 156"/>
                <a:gd name="T33" fmla="*/ 134 h 146"/>
                <a:gd name="T34" fmla="*/ 124 w 156"/>
                <a:gd name="T35" fmla="*/ 146 h 146"/>
                <a:gd name="T36" fmla="*/ 120 w 156"/>
                <a:gd name="T37" fmla="*/ 134 h 146"/>
                <a:gd name="T38" fmla="*/ 118 w 156"/>
                <a:gd name="T39" fmla="*/ 132 h 146"/>
                <a:gd name="T40" fmla="*/ 116 w 156"/>
                <a:gd name="T41" fmla="*/ 130 h 146"/>
                <a:gd name="T42" fmla="*/ 118 w 156"/>
                <a:gd name="T43" fmla="*/ 128 h 146"/>
                <a:gd name="T44" fmla="*/ 122 w 156"/>
                <a:gd name="T45" fmla="*/ 112 h 146"/>
                <a:gd name="T46" fmla="*/ 110 w 156"/>
                <a:gd name="T47" fmla="*/ 106 h 146"/>
                <a:gd name="T48" fmla="*/ 80 w 156"/>
                <a:gd name="T49" fmla="*/ 84 h 146"/>
                <a:gd name="T50" fmla="*/ 50 w 156"/>
                <a:gd name="T51" fmla="*/ 54 h 146"/>
                <a:gd name="T52" fmla="*/ 50 w 156"/>
                <a:gd name="T53" fmla="*/ 50 h 146"/>
                <a:gd name="T54" fmla="*/ 48 w 156"/>
                <a:gd name="T55" fmla="*/ 44 h 146"/>
                <a:gd name="T56" fmla="*/ 44 w 156"/>
                <a:gd name="T57" fmla="*/ 40 h 146"/>
                <a:gd name="T58" fmla="*/ 18 w 156"/>
                <a:gd name="T59" fmla="*/ 48 h 146"/>
                <a:gd name="T60" fmla="*/ 12 w 156"/>
                <a:gd name="T61" fmla="*/ 48 h 146"/>
                <a:gd name="T62" fmla="*/ 4 w 156"/>
                <a:gd name="T63" fmla="*/ 34 h 146"/>
                <a:gd name="T64" fmla="*/ 2 w 156"/>
                <a:gd name="T65" fmla="*/ 32 h 146"/>
                <a:gd name="T66" fmla="*/ 0 w 156"/>
                <a:gd name="T67" fmla="*/ 22 h 146"/>
                <a:gd name="T68" fmla="*/ 12 w 156"/>
                <a:gd name="T69" fmla="*/ 22 h 146"/>
                <a:gd name="T70" fmla="*/ 16 w 156"/>
                <a:gd name="T71" fmla="*/ 24 h 146"/>
                <a:gd name="T72" fmla="*/ 24 w 156"/>
                <a:gd name="T73" fmla="*/ 12 h 146"/>
                <a:gd name="T74" fmla="*/ 30 w 156"/>
                <a:gd name="T75" fmla="*/ 10 h 146"/>
                <a:gd name="T76" fmla="*/ 30 w 156"/>
                <a:gd name="T77" fmla="*/ 14 h 146"/>
                <a:gd name="T78" fmla="*/ 32 w 156"/>
                <a:gd name="T79" fmla="*/ 16 h 146"/>
                <a:gd name="T80" fmla="*/ 36 w 156"/>
                <a:gd name="T81" fmla="*/ 14 h 146"/>
                <a:gd name="T82" fmla="*/ 40 w 156"/>
                <a:gd name="T83" fmla="*/ 12 h 146"/>
                <a:gd name="T84" fmla="*/ 42 w 156"/>
                <a:gd name="T85" fmla="*/ 10 h 146"/>
                <a:gd name="T86" fmla="*/ 44 w 156"/>
                <a:gd name="T87" fmla="*/ 8 h 146"/>
                <a:gd name="T88" fmla="*/ 44 w 156"/>
                <a:gd name="T89" fmla="*/ 10 h 146"/>
                <a:gd name="T90" fmla="*/ 46 w 156"/>
                <a:gd name="T91" fmla="*/ 12 h 146"/>
                <a:gd name="T92" fmla="*/ 48 w 156"/>
                <a:gd name="T93" fmla="*/ 10 h 146"/>
                <a:gd name="T94" fmla="*/ 48 w 156"/>
                <a:gd name="T95" fmla="*/ 8 h 146"/>
                <a:gd name="T96" fmla="*/ 46 w 156"/>
                <a:gd name="T97" fmla="*/ 4 h 146"/>
                <a:gd name="T98" fmla="*/ 48 w 156"/>
                <a:gd name="T99" fmla="*/ 4 h 146"/>
                <a:gd name="T100" fmla="*/ 50 w 156"/>
                <a:gd name="T101" fmla="*/ 2 h 146"/>
                <a:gd name="T102" fmla="*/ 54 w 156"/>
                <a:gd name="T103" fmla="*/ 0 h 146"/>
                <a:gd name="T104" fmla="*/ 58 w 156"/>
                <a:gd name="T105" fmla="*/ 0 h 146"/>
                <a:gd name="T106" fmla="*/ 62 w 156"/>
                <a:gd name="T107" fmla="*/ 0 h 146"/>
                <a:gd name="T108" fmla="*/ 66 w 156"/>
                <a:gd name="T109" fmla="*/ 0 h 146"/>
                <a:gd name="T110" fmla="*/ 72 w 156"/>
                <a:gd name="T111" fmla="*/ 0 h 146"/>
                <a:gd name="T112" fmla="*/ 74 w 156"/>
                <a:gd name="T113" fmla="*/ 4 h 146"/>
                <a:gd name="T114" fmla="*/ 80 w 156"/>
                <a:gd name="T115" fmla="*/ 8 h 146"/>
                <a:gd name="T116" fmla="*/ 88 w 156"/>
                <a:gd name="T117" fmla="*/ 12 h 146"/>
                <a:gd name="T118" fmla="*/ 94 w 156"/>
                <a:gd name="T119" fmla="*/ 14 h 1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56"/>
                <a:gd name="T181" fmla="*/ 0 h 146"/>
                <a:gd name="T182" fmla="*/ 156 w 156"/>
                <a:gd name="T183" fmla="*/ 146 h 14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56" h="146">
                  <a:moveTo>
                    <a:pt x="94" y="14"/>
                  </a:moveTo>
                  <a:lnTo>
                    <a:pt x="94" y="14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84" y="24"/>
                  </a:lnTo>
                  <a:lnTo>
                    <a:pt x="76" y="28"/>
                  </a:lnTo>
                  <a:lnTo>
                    <a:pt x="78" y="32"/>
                  </a:lnTo>
                  <a:lnTo>
                    <a:pt x="82" y="34"/>
                  </a:lnTo>
                  <a:lnTo>
                    <a:pt x="84" y="38"/>
                  </a:lnTo>
                  <a:lnTo>
                    <a:pt x="88" y="42"/>
                  </a:lnTo>
                  <a:lnTo>
                    <a:pt x="94" y="46"/>
                  </a:lnTo>
                  <a:lnTo>
                    <a:pt x="98" y="50"/>
                  </a:lnTo>
                  <a:lnTo>
                    <a:pt x="104" y="52"/>
                  </a:lnTo>
                  <a:lnTo>
                    <a:pt x="102" y="56"/>
                  </a:lnTo>
                  <a:lnTo>
                    <a:pt x="104" y="58"/>
                  </a:lnTo>
                  <a:lnTo>
                    <a:pt x="104" y="62"/>
                  </a:lnTo>
                  <a:lnTo>
                    <a:pt x="108" y="64"/>
                  </a:lnTo>
                  <a:lnTo>
                    <a:pt x="138" y="90"/>
                  </a:lnTo>
                  <a:lnTo>
                    <a:pt x="148" y="102"/>
                  </a:lnTo>
                  <a:lnTo>
                    <a:pt x="156" y="120"/>
                  </a:lnTo>
                  <a:lnTo>
                    <a:pt x="152" y="126"/>
                  </a:lnTo>
                  <a:lnTo>
                    <a:pt x="144" y="118"/>
                  </a:lnTo>
                  <a:lnTo>
                    <a:pt x="138" y="118"/>
                  </a:lnTo>
                  <a:lnTo>
                    <a:pt x="134" y="122"/>
                  </a:lnTo>
                  <a:lnTo>
                    <a:pt x="138" y="132"/>
                  </a:lnTo>
                  <a:lnTo>
                    <a:pt x="130" y="134"/>
                  </a:lnTo>
                  <a:lnTo>
                    <a:pt x="130" y="142"/>
                  </a:lnTo>
                  <a:lnTo>
                    <a:pt x="124" y="146"/>
                  </a:lnTo>
                  <a:lnTo>
                    <a:pt x="118" y="142"/>
                  </a:lnTo>
                  <a:lnTo>
                    <a:pt x="120" y="134"/>
                  </a:lnTo>
                  <a:lnTo>
                    <a:pt x="118" y="132"/>
                  </a:lnTo>
                  <a:lnTo>
                    <a:pt x="116" y="130"/>
                  </a:lnTo>
                  <a:lnTo>
                    <a:pt x="116" y="128"/>
                  </a:lnTo>
                  <a:lnTo>
                    <a:pt x="118" y="128"/>
                  </a:lnTo>
                  <a:lnTo>
                    <a:pt x="122" y="128"/>
                  </a:lnTo>
                  <a:lnTo>
                    <a:pt x="122" y="112"/>
                  </a:lnTo>
                  <a:lnTo>
                    <a:pt x="114" y="110"/>
                  </a:lnTo>
                  <a:lnTo>
                    <a:pt x="110" y="106"/>
                  </a:lnTo>
                  <a:lnTo>
                    <a:pt x="88" y="92"/>
                  </a:lnTo>
                  <a:lnTo>
                    <a:pt x="80" y="84"/>
                  </a:lnTo>
                  <a:lnTo>
                    <a:pt x="74" y="7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38" y="38"/>
                  </a:lnTo>
                  <a:lnTo>
                    <a:pt x="18" y="48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94" y="1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221">
              <a:extLst>
                <a:ext uri="{FF2B5EF4-FFF2-40B4-BE49-F238E27FC236}">
                  <a16:creationId xmlns="" xmlns:a16="http://schemas.microsoft.com/office/drawing/2014/main" id="{B5D7655D-9365-43FF-BC45-DF6ECB0CF7D3}"/>
                </a:ext>
              </a:extLst>
            </p:cNvPr>
            <p:cNvSpPr>
              <a:spLocks/>
            </p:cNvSpPr>
            <p:nvPr/>
          </p:nvSpPr>
          <p:spPr bwMode="gray">
            <a:xfrm>
              <a:off x="1013" y="2576"/>
              <a:ext cx="42" cy="24"/>
            </a:xfrm>
            <a:custGeom>
              <a:avLst/>
              <a:gdLst>
                <a:gd name="T0" fmla="*/ 6 w 42"/>
                <a:gd name="T1" fmla="*/ 4 h 24"/>
                <a:gd name="T2" fmla="*/ 0 w 42"/>
                <a:gd name="T3" fmla="*/ 6 h 24"/>
                <a:gd name="T4" fmla="*/ 0 w 42"/>
                <a:gd name="T5" fmla="*/ 6 h 24"/>
                <a:gd name="T6" fmla="*/ 0 w 42"/>
                <a:gd name="T7" fmla="*/ 6 h 24"/>
                <a:gd name="T8" fmla="*/ 0 w 42"/>
                <a:gd name="T9" fmla="*/ 8 h 24"/>
                <a:gd name="T10" fmla="*/ 2 w 42"/>
                <a:gd name="T11" fmla="*/ 10 h 24"/>
                <a:gd name="T12" fmla="*/ 22 w 42"/>
                <a:gd name="T13" fmla="*/ 16 h 24"/>
                <a:gd name="T14" fmla="*/ 22 w 42"/>
                <a:gd name="T15" fmla="*/ 16 h 24"/>
                <a:gd name="T16" fmla="*/ 24 w 42"/>
                <a:gd name="T17" fmla="*/ 20 h 24"/>
                <a:gd name="T18" fmla="*/ 26 w 42"/>
                <a:gd name="T19" fmla="*/ 22 h 24"/>
                <a:gd name="T20" fmla="*/ 28 w 42"/>
                <a:gd name="T21" fmla="*/ 24 h 24"/>
                <a:gd name="T22" fmla="*/ 30 w 42"/>
                <a:gd name="T23" fmla="*/ 22 h 24"/>
                <a:gd name="T24" fmla="*/ 34 w 42"/>
                <a:gd name="T25" fmla="*/ 20 h 24"/>
                <a:gd name="T26" fmla="*/ 38 w 42"/>
                <a:gd name="T27" fmla="*/ 18 h 24"/>
                <a:gd name="T28" fmla="*/ 38 w 42"/>
                <a:gd name="T29" fmla="*/ 18 h 24"/>
                <a:gd name="T30" fmla="*/ 38 w 42"/>
                <a:gd name="T31" fmla="*/ 16 h 24"/>
                <a:gd name="T32" fmla="*/ 38 w 42"/>
                <a:gd name="T33" fmla="*/ 14 h 24"/>
                <a:gd name="T34" fmla="*/ 38 w 42"/>
                <a:gd name="T35" fmla="*/ 12 h 24"/>
                <a:gd name="T36" fmla="*/ 36 w 42"/>
                <a:gd name="T37" fmla="*/ 12 h 24"/>
                <a:gd name="T38" fmla="*/ 40 w 42"/>
                <a:gd name="T39" fmla="*/ 4 h 24"/>
                <a:gd name="T40" fmla="*/ 40 w 42"/>
                <a:gd name="T41" fmla="*/ 4 h 24"/>
                <a:gd name="T42" fmla="*/ 42 w 42"/>
                <a:gd name="T43" fmla="*/ 2 h 24"/>
                <a:gd name="T44" fmla="*/ 42 w 42"/>
                <a:gd name="T45" fmla="*/ 2 h 24"/>
                <a:gd name="T46" fmla="*/ 40 w 42"/>
                <a:gd name="T47" fmla="*/ 0 h 24"/>
                <a:gd name="T48" fmla="*/ 38 w 42"/>
                <a:gd name="T49" fmla="*/ 0 h 24"/>
                <a:gd name="T50" fmla="*/ 36 w 42"/>
                <a:gd name="T51" fmla="*/ 0 h 24"/>
                <a:gd name="T52" fmla="*/ 34 w 42"/>
                <a:gd name="T53" fmla="*/ 2 h 24"/>
                <a:gd name="T54" fmla="*/ 32 w 42"/>
                <a:gd name="T55" fmla="*/ 2 h 24"/>
                <a:gd name="T56" fmla="*/ 28 w 42"/>
                <a:gd name="T57" fmla="*/ 4 h 24"/>
                <a:gd name="T58" fmla="*/ 26 w 42"/>
                <a:gd name="T59" fmla="*/ 4 h 24"/>
                <a:gd name="T60" fmla="*/ 22 w 42"/>
                <a:gd name="T61" fmla="*/ 4 h 24"/>
                <a:gd name="T62" fmla="*/ 18 w 42"/>
                <a:gd name="T63" fmla="*/ 4 h 24"/>
                <a:gd name="T64" fmla="*/ 12 w 42"/>
                <a:gd name="T65" fmla="*/ 4 h 24"/>
                <a:gd name="T66" fmla="*/ 8 w 42"/>
                <a:gd name="T67" fmla="*/ 4 h 24"/>
                <a:gd name="T68" fmla="*/ 6 w 42"/>
                <a:gd name="T69" fmla="*/ 4 h 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"/>
                <a:gd name="T106" fmla="*/ 0 h 24"/>
                <a:gd name="T107" fmla="*/ 42 w 42"/>
                <a:gd name="T108" fmla="*/ 24 h 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" h="24">
                  <a:moveTo>
                    <a:pt x="6" y="4"/>
                  </a:move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2" y="16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4" y="20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6" y="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Freeform 222">
              <a:extLst>
                <a:ext uri="{FF2B5EF4-FFF2-40B4-BE49-F238E27FC236}">
                  <a16:creationId xmlns="" xmlns:a16="http://schemas.microsoft.com/office/drawing/2014/main" id="{872545A5-0197-4456-932B-BF91E6D9B4CD}"/>
                </a:ext>
              </a:extLst>
            </p:cNvPr>
            <p:cNvSpPr>
              <a:spLocks/>
            </p:cNvSpPr>
            <p:nvPr/>
          </p:nvSpPr>
          <p:spPr bwMode="gray">
            <a:xfrm>
              <a:off x="963" y="2524"/>
              <a:ext cx="20" cy="42"/>
            </a:xfrm>
            <a:custGeom>
              <a:avLst/>
              <a:gdLst>
                <a:gd name="T0" fmla="*/ 14 w 20"/>
                <a:gd name="T1" fmla="*/ 0 h 42"/>
                <a:gd name="T2" fmla="*/ 14 w 20"/>
                <a:gd name="T3" fmla="*/ 2 h 42"/>
                <a:gd name="T4" fmla="*/ 12 w 20"/>
                <a:gd name="T5" fmla="*/ 2 h 42"/>
                <a:gd name="T6" fmla="*/ 10 w 20"/>
                <a:gd name="T7" fmla="*/ 4 h 42"/>
                <a:gd name="T8" fmla="*/ 8 w 20"/>
                <a:gd name="T9" fmla="*/ 6 h 42"/>
                <a:gd name="T10" fmla="*/ 4 w 20"/>
                <a:gd name="T11" fmla="*/ 6 h 42"/>
                <a:gd name="T12" fmla="*/ 2 w 20"/>
                <a:gd name="T13" fmla="*/ 6 h 42"/>
                <a:gd name="T14" fmla="*/ 2 w 20"/>
                <a:gd name="T15" fmla="*/ 4 h 42"/>
                <a:gd name="T16" fmla="*/ 0 w 20"/>
                <a:gd name="T17" fmla="*/ 4 h 42"/>
                <a:gd name="T18" fmla="*/ 0 w 20"/>
                <a:gd name="T19" fmla="*/ 4 h 42"/>
                <a:gd name="T20" fmla="*/ 2 w 20"/>
                <a:gd name="T21" fmla="*/ 8 h 42"/>
                <a:gd name="T22" fmla="*/ 2 w 20"/>
                <a:gd name="T23" fmla="*/ 12 h 42"/>
                <a:gd name="T24" fmla="*/ 2 w 20"/>
                <a:gd name="T25" fmla="*/ 16 h 42"/>
                <a:gd name="T26" fmla="*/ 0 w 20"/>
                <a:gd name="T27" fmla="*/ 20 h 42"/>
                <a:gd name="T28" fmla="*/ 0 w 20"/>
                <a:gd name="T29" fmla="*/ 38 h 42"/>
                <a:gd name="T30" fmla="*/ 0 w 20"/>
                <a:gd name="T31" fmla="*/ 38 h 42"/>
                <a:gd name="T32" fmla="*/ 4 w 20"/>
                <a:gd name="T33" fmla="*/ 40 h 42"/>
                <a:gd name="T34" fmla="*/ 8 w 20"/>
                <a:gd name="T35" fmla="*/ 40 h 42"/>
                <a:gd name="T36" fmla="*/ 12 w 20"/>
                <a:gd name="T37" fmla="*/ 42 h 42"/>
                <a:gd name="T38" fmla="*/ 12 w 20"/>
                <a:gd name="T39" fmla="*/ 38 h 42"/>
                <a:gd name="T40" fmla="*/ 12 w 20"/>
                <a:gd name="T41" fmla="*/ 36 h 42"/>
                <a:gd name="T42" fmla="*/ 14 w 20"/>
                <a:gd name="T43" fmla="*/ 36 h 42"/>
                <a:gd name="T44" fmla="*/ 16 w 20"/>
                <a:gd name="T45" fmla="*/ 34 h 42"/>
                <a:gd name="T46" fmla="*/ 18 w 20"/>
                <a:gd name="T47" fmla="*/ 34 h 42"/>
                <a:gd name="T48" fmla="*/ 18 w 20"/>
                <a:gd name="T49" fmla="*/ 20 h 42"/>
                <a:gd name="T50" fmla="*/ 18 w 20"/>
                <a:gd name="T51" fmla="*/ 18 h 42"/>
                <a:gd name="T52" fmla="*/ 20 w 20"/>
                <a:gd name="T53" fmla="*/ 16 h 42"/>
                <a:gd name="T54" fmla="*/ 20 w 20"/>
                <a:gd name="T55" fmla="*/ 16 h 42"/>
                <a:gd name="T56" fmla="*/ 20 w 20"/>
                <a:gd name="T57" fmla="*/ 14 h 42"/>
                <a:gd name="T58" fmla="*/ 20 w 20"/>
                <a:gd name="T59" fmla="*/ 10 h 42"/>
                <a:gd name="T60" fmla="*/ 20 w 20"/>
                <a:gd name="T61" fmla="*/ 6 h 42"/>
                <a:gd name="T62" fmla="*/ 18 w 20"/>
                <a:gd name="T63" fmla="*/ 4 h 42"/>
                <a:gd name="T64" fmla="*/ 14 w 20"/>
                <a:gd name="T65" fmla="*/ 0 h 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"/>
                <a:gd name="T100" fmla="*/ 0 h 42"/>
                <a:gd name="T101" fmla="*/ 20 w 20"/>
                <a:gd name="T102" fmla="*/ 42 h 4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" h="42">
                  <a:moveTo>
                    <a:pt x="14" y="0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Freeform 223">
              <a:extLst>
                <a:ext uri="{FF2B5EF4-FFF2-40B4-BE49-F238E27FC236}">
                  <a16:creationId xmlns="" xmlns:a16="http://schemas.microsoft.com/office/drawing/2014/main" id="{7C456061-A3B5-41E6-9C0A-230804A8433C}"/>
                </a:ext>
              </a:extLst>
            </p:cNvPr>
            <p:cNvSpPr>
              <a:spLocks/>
            </p:cNvSpPr>
            <p:nvPr/>
          </p:nvSpPr>
          <p:spPr bwMode="gray">
            <a:xfrm>
              <a:off x="967" y="2492"/>
              <a:ext cx="18" cy="28"/>
            </a:xfrm>
            <a:custGeom>
              <a:avLst/>
              <a:gdLst>
                <a:gd name="T0" fmla="*/ 8 w 18"/>
                <a:gd name="T1" fmla="*/ 4 h 28"/>
                <a:gd name="T2" fmla="*/ 6 w 18"/>
                <a:gd name="T3" fmla="*/ 4 h 28"/>
                <a:gd name="T4" fmla="*/ 6 w 18"/>
                <a:gd name="T5" fmla="*/ 4 h 28"/>
                <a:gd name="T6" fmla="*/ 4 w 18"/>
                <a:gd name="T7" fmla="*/ 4 h 28"/>
                <a:gd name="T8" fmla="*/ 2 w 18"/>
                <a:gd name="T9" fmla="*/ 6 h 28"/>
                <a:gd name="T10" fmla="*/ 0 w 18"/>
                <a:gd name="T11" fmla="*/ 8 h 28"/>
                <a:gd name="T12" fmla="*/ 2 w 18"/>
                <a:gd name="T13" fmla="*/ 10 h 28"/>
                <a:gd name="T14" fmla="*/ 2 w 18"/>
                <a:gd name="T15" fmla="*/ 12 h 28"/>
                <a:gd name="T16" fmla="*/ 2 w 18"/>
                <a:gd name="T17" fmla="*/ 16 h 28"/>
                <a:gd name="T18" fmla="*/ 4 w 18"/>
                <a:gd name="T19" fmla="*/ 20 h 28"/>
                <a:gd name="T20" fmla="*/ 6 w 18"/>
                <a:gd name="T21" fmla="*/ 22 h 28"/>
                <a:gd name="T22" fmla="*/ 12 w 18"/>
                <a:gd name="T23" fmla="*/ 28 h 28"/>
                <a:gd name="T24" fmla="*/ 12 w 18"/>
                <a:gd name="T25" fmla="*/ 28 h 28"/>
                <a:gd name="T26" fmla="*/ 14 w 18"/>
                <a:gd name="T27" fmla="*/ 24 h 28"/>
                <a:gd name="T28" fmla="*/ 14 w 18"/>
                <a:gd name="T29" fmla="*/ 22 h 28"/>
                <a:gd name="T30" fmla="*/ 16 w 18"/>
                <a:gd name="T31" fmla="*/ 18 h 28"/>
                <a:gd name="T32" fmla="*/ 18 w 18"/>
                <a:gd name="T33" fmla="*/ 18 h 28"/>
                <a:gd name="T34" fmla="*/ 18 w 18"/>
                <a:gd name="T35" fmla="*/ 16 h 28"/>
                <a:gd name="T36" fmla="*/ 18 w 18"/>
                <a:gd name="T37" fmla="*/ 14 h 28"/>
                <a:gd name="T38" fmla="*/ 16 w 18"/>
                <a:gd name="T39" fmla="*/ 10 h 28"/>
                <a:gd name="T40" fmla="*/ 16 w 18"/>
                <a:gd name="T41" fmla="*/ 6 h 28"/>
                <a:gd name="T42" fmla="*/ 14 w 18"/>
                <a:gd name="T43" fmla="*/ 4 h 28"/>
                <a:gd name="T44" fmla="*/ 10 w 18"/>
                <a:gd name="T45" fmla="*/ 0 h 28"/>
                <a:gd name="T46" fmla="*/ 8 w 18"/>
                <a:gd name="T47" fmla="*/ 4 h 2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"/>
                <a:gd name="T73" fmla="*/ 0 h 28"/>
                <a:gd name="T74" fmla="*/ 18 w 18"/>
                <a:gd name="T75" fmla="*/ 28 h 2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" h="28">
                  <a:moveTo>
                    <a:pt x="8" y="4"/>
                  </a:moveTo>
                  <a:lnTo>
                    <a:pt x="6" y="4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2" y="28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Freeform 224">
              <a:extLst>
                <a:ext uri="{FF2B5EF4-FFF2-40B4-BE49-F238E27FC236}">
                  <a16:creationId xmlns="" xmlns:a16="http://schemas.microsoft.com/office/drawing/2014/main" id="{DA4AD8C0-4BC8-410D-A798-48643AAFFD23}"/>
                </a:ext>
              </a:extLst>
            </p:cNvPr>
            <p:cNvSpPr>
              <a:spLocks/>
            </p:cNvSpPr>
            <p:nvPr/>
          </p:nvSpPr>
          <p:spPr bwMode="gray">
            <a:xfrm>
              <a:off x="977" y="2384"/>
              <a:ext cx="102" cy="60"/>
            </a:xfrm>
            <a:custGeom>
              <a:avLst/>
              <a:gdLst>
                <a:gd name="T0" fmla="*/ 34 w 102"/>
                <a:gd name="T1" fmla="*/ 58 h 60"/>
                <a:gd name="T2" fmla="*/ 32 w 102"/>
                <a:gd name="T3" fmla="*/ 56 h 60"/>
                <a:gd name="T4" fmla="*/ 28 w 102"/>
                <a:gd name="T5" fmla="*/ 56 h 60"/>
                <a:gd name="T6" fmla="*/ 20 w 102"/>
                <a:gd name="T7" fmla="*/ 56 h 60"/>
                <a:gd name="T8" fmla="*/ 16 w 102"/>
                <a:gd name="T9" fmla="*/ 56 h 60"/>
                <a:gd name="T10" fmla="*/ 12 w 102"/>
                <a:gd name="T11" fmla="*/ 58 h 60"/>
                <a:gd name="T12" fmla="*/ 10 w 102"/>
                <a:gd name="T13" fmla="*/ 60 h 60"/>
                <a:gd name="T14" fmla="*/ 10 w 102"/>
                <a:gd name="T15" fmla="*/ 56 h 60"/>
                <a:gd name="T16" fmla="*/ 8 w 102"/>
                <a:gd name="T17" fmla="*/ 56 h 60"/>
                <a:gd name="T18" fmla="*/ 8 w 102"/>
                <a:gd name="T19" fmla="*/ 52 h 60"/>
                <a:gd name="T20" fmla="*/ 8 w 102"/>
                <a:gd name="T21" fmla="*/ 38 h 60"/>
                <a:gd name="T22" fmla="*/ 28 w 102"/>
                <a:gd name="T23" fmla="*/ 34 h 60"/>
                <a:gd name="T24" fmla="*/ 28 w 102"/>
                <a:gd name="T25" fmla="*/ 26 h 60"/>
                <a:gd name="T26" fmla="*/ 38 w 102"/>
                <a:gd name="T27" fmla="*/ 12 h 60"/>
                <a:gd name="T28" fmla="*/ 50 w 102"/>
                <a:gd name="T29" fmla="*/ 4 h 60"/>
                <a:gd name="T30" fmla="*/ 52 w 102"/>
                <a:gd name="T31" fmla="*/ 0 h 60"/>
                <a:gd name="T32" fmla="*/ 54 w 102"/>
                <a:gd name="T33" fmla="*/ 0 h 60"/>
                <a:gd name="T34" fmla="*/ 58 w 102"/>
                <a:gd name="T35" fmla="*/ 4 h 60"/>
                <a:gd name="T36" fmla="*/ 60 w 102"/>
                <a:gd name="T37" fmla="*/ 4 h 60"/>
                <a:gd name="T38" fmla="*/ 68 w 102"/>
                <a:gd name="T39" fmla="*/ 4 h 60"/>
                <a:gd name="T40" fmla="*/ 72 w 102"/>
                <a:gd name="T41" fmla="*/ 0 h 60"/>
                <a:gd name="T42" fmla="*/ 80 w 102"/>
                <a:gd name="T43" fmla="*/ 2 h 60"/>
                <a:gd name="T44" fmla="*/ 80 w 102"/>
                <a:gd name="T45" fmla="*/ 4 h 60"/>
                <a:gd name="T46" fmla="*/ 86 w 102"/>
                <a:gd name="T47" fmla="*/ 8 h 60"/>
                <a:gd name="T48" fmla="*/ 92 w 102"/>
                <a:gd name="T49" fmla="*/ 8 h 60"/>
                <a:gd name="T50" fmla="*/ 96 w 102"/>
                <a:gd name="T51" fmla="*/ 8 h 60"/>
                <a:gd name="T52" fmla="*/ 102 w 102"/>
                <a:gd name="T53" fmla="*/ 18 h 60"/>
                <a:gd name="T54" fmla="*/ 98 w 102"/>
                <a:gd name="T55" fmla="*/ 20 h 60"/>
                <a:gd name="T56" fmla="*/ 96 w 102"/>
                <a:gd name="T57" fmla="*/ 28 h 60"/>
                <a:gd name="T58" fmla="*/ 96 w 102"/>
                <a:gd name="T59" fmla="*/ 34 h 60"/>
                <a:gd name="T60" fmla="*/ 92 w 102"/>
                <a:gd name="T61" fmla="*/ 38 h 60"/>
                <a:gd name="T62" fmla="*/ 92 w 102"/>
                <a:gd name="T63" fmla="*/ 44 h 60"/>
                <a:gd name="T64" fmla="*/ 44 w 102"/>
                <a:gd name="T65" fmla="*/ 56 h 60"/>
                <a:gd name="T66" fmla="*/ 36 w 102"/>
                <a:gd name="T67" fmla="*/ 60 h 6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2"/>
                <a:gd name="T103" fmla="*/ 0 h 60"/>
                <a:gd name="T104" fmla="*/ 102 w 102"/>
                <a:gd name="T105" fmla="*/ 60 h 6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2" h="60">
                  <a:moveTo>
                    <a:pt x="36" y="60"/>
                  </a:moveTo>
                  <a:lnTo>
                    <a:pt x="34" y="58"/>
                  </a:lnTo>
                  <a:lnTo>
                    <a:pt x="34" y="56"/>
                  </a:lnTo>
                  <a:lnTo>
                    <a:pt x="32" y="56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2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20" y="30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28" y="26"/>
                  </a:lnTo>
                  <a:lnTo>
                    <a:pt x="28" y="16"/>
                  </a:lnTo>
                  <a:lnTo>
                    <a:pt x="38" y="12"/>
                  </a:lnTo>
                  <a:lnTo>
                    <a:pt x="44" y="8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6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2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8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8"/>
                  </a:lnTo>
                  <a:lnTo>
                    <a:pt x="90" y="40"/>
                  </a:lnTo>
                  <a:lnTo>
                    <a:pt x="92" y="44"/>
                  </a:lnTo>
                  <a:lnTo>
                    <a:pt x="68" y="46"/>
                  </a:lnTo>
                  <a:lnTo>
                    <a:pt x="44" y="56"/>
                  </a:lnTo>
                  <a:lnTo>
                    <a:pt x="40" y="58"/>
                  </a:lnTo>
                  <a:lnTo>
                    <a:pt x="36" y="6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Freeform 225">
              <a:extLst>
                <a:ext uri="{FF2B5EF4-FFF2-40B4-BE49-F238E27FC236}">
                  <a16:creationId xmlns="" xmlns:a16="http://schemas.microsoft.com/office/drawing/2014/main" id="{FDAAE937-9446-47E6-BA5C-0837A726A750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" y="2422"/>
              <a:ext cx="54" cy="42"/>
            </a:xfrm>
            <a:custGeom>
              <a:avLst/>
              <a:gdLst>
                <a:gd name="T0" fmla="*/ 30 w 54"/>
                <a:gd name="T1" fmla="*/ 6 h 42"/>
                <a:gd name="T2" fmla="*/ 20 w 54"/>
                <a:gd name="T3" fmla="*/ 8 h 42"/>
                <a:gd name="T4" fmla="*/ 8 w 54"/>
                <a:gd name="T5" fmla="*/ 16 h 42"/>
                <a:gd name="T6" fmla="*/ 0 w 54"/>
                <a:gd name="T7" fmla="*/ 30 h 42"/>
                <a:gd name="T8" fmla="*/ 2 w 54"/>
                <a:gd name="T9" fmla="*/ 30 h 42"/>
                <a:gd name="T10" fmla="*/ 2 w 54"/>
                <a:gd name="T11" fmla="*/ 28 h 42"/>
                <a:gd name="T12" fmla="*/ 4 w 54"/>
                <a:gd name="T13" fmla="*/ 28 h 42"/>
                <a:gd name="T14" fmla="*/ 6 w 54"/>
                <a:gd name="T15" fmla="*/ 28 h 42"/>
                <a:gd name="T16" fmla="*/ 6 w 54"/>
                <a:gd name="T17" fmla="*/ 28 h 42"/>
                <a:gd name="T18" fmla="*/ 8 w 54"/>
                <a:gd name="T19" fmla="*/ 30 h 42"/>
                <a:gd name="T20" fmla="*/ 8 w 54"/>
                <a:gd name="T21" fmla="*/ 34 h 42"/>
                <a:gd name="T22" fmla="*/ 6 w 54"/>
                <a:gd name="T23" fmla="*/ 40 h 42"/>
                <a:gd name="T24" fmla="*/ 8 w 54"/>
                <a:gd name="T25" fmla="*/ 40 h 42"/>
                <a:gd name="T26" fmla="*/ 12 w 54"/>
                <a:gd name="T27" fmla="*/ 40 h 42"/>
                <a:gd name="T28" fmla="*/ 16 w 54"/>
                <a:gd name="T29" fmla="*/ 40 h 42"/>
                <a:gd name="T30" fmla="*/ 20 w 54"/>
                <a:gd name="T31" fmla="*/ 42 h 42"/>
                <a:gd name="T32" fmla="*/ 22 w 54"/>
                <a:gd name="T33" fmla="*/ 42 h 42"/>
                <a:gd name="T34" fmla="*/ 34 w 54"/>
                <a:gd name="T35" fmla="*/ 34 h 42"/>
                <a:gd name="T36" fmla="*/ 30 w 54"/>
                <a:gd name="T37" fmla="*/ 30 h 42"/>
                <a:gd name="T38" fmla="*/ 36 w 54"/>
                <a:gd name="T39" fmla="*/ 28 h 42"/>
                <a:gd name="T40" fmla="*/ 36 w 54"/>
                <a:gd name="T41" fmla="*/ 28 h 42"/>
                <a:gd name="T42" fmla="*/ 36 w 54"/>
                <a:gd name="T43" fmla="*/ 30 h 42"/>
                <a:gd name="T44" fmla="*/ 36 w 54"/>
                <a:gd name="T45" fmla="*/ 32 h 42"/>
                <a:gd name="T46" fmla="*/ 36 w 54"/>
                <a:gd name="T47" fmla="*/ 32 h 42"/>
                <a:gd name="T48" fmla="*/ 38 w 54"/>
                <a:gd name="T49" fmla="*/ 34 h 42"/>
                <a:gd name="T50" fmla="*/ 40 w 54"/>
                <a:gd name="T51" fmla="*/ 32 h 42"/>
                <a:gd name="T52" fmla="*/ 42 w 54"/>
                <a:gd name="T53" fmla="*/ 32 h 42"/>
                <a:gd name="T54" fmla="*/ 44 w 54"/>
                <a:gd name="T55" fmla="*/ 32 h 42"/>
                <a:gd name="T56" fmla="*/ 46 w 54"/>
                <a:gd name="T57" fmla="*/ 30 h 42"/>
                <a:gd name="T58" fmla="*/ 48 w 54"/>
                <a:gd name="T59" fmla="*/ 28 h 42"/>
                <a:gd name="T60" fmla="*/ 52 w 54"/>
                <a:gd name="T61" fmla="*/ 24 h 42"/>
                <a:gd name="T62" fmla="*/ 50 w 54"/>
                <a:gd name="T63" fmla="*/ 26 h 42"/>
                <a:gd name="T64" fmla="*/ 50 w 54"/>
                <a:gd name="T65" fmla="*/ 26 h 42"/>
                <a:gd name="T66" fmla="*/ 50 w 54"/>
                <a:gd name="T67" fmla="*/ 28 h 42"/>
                <a:gd name="T68" fmla="*/ 52 w 54"/>
                <a:gd name="T69" fmla="*/ 30 h 42"/>
                <a:gd name="T70" fmla="*/ 52 w 54"/>
                <a:gd name="T71" fmla="*/ 30 h 42"/>
                <a:gd name="T72" fmla="*/ 54 w 54"/>
                <a:gd name="T73" fmla="*/ 30 h 42"/>
                <a:gd name="T74" fmla="*/ 54 w 54"/>
                <a:gd name="T75" fmla="*/ 26 h 42"/>
                <a:gd name="T76" fmla="*/ 54 w 54"/>
                <a:gd name="T77" fmla="*/ 26 h 42"/>
                <a:gd name="T78" fmla="*/ 54 w 54"/>
                <a:gd name="T79" fmla="*/ 24 h 42"/>
                <a:gd name="T80" fmla="*/ 52 w 54"/>
                <a:gd name="T81" fmla="*/ 24 h 42"/>
                <a:gd name="T82" fmla="*/ 54 w 54"/>
                <a:gd name="T83" fmla="*/ 22 h 42"/>
                <a:gd name="T84" fmla="*/ 54 w 54"/>
                <a:gd name="T85" fmla="*/ 22 h 42"/>
                <a:gd name="T86" fmla="*/ 54 w 54"/>
                <a:gd name="T87" fmla="*/ 20 h 42"/>
                <a:gd name="T88" fmla="*/ 54 w 54"/>
                <a:gd name="T89" fmla="*/ 20 h 42"/>
                <a:gd name="T90" fmla="*/ 54 w 54"/>
                <a:gd name="T91" fmla="*/ 18 h 42"/>
                <a:gd name="T92" fmla="*/ 52 w 54"/>
                <a:gd name="T93" fmla="*/ 18 h 42"/>
                <a:gd name="T94" fmla="*/ 50 w 54"/>
                <a:gd name="T95" fmla="*/ 18 h 42"/>
                <a:gd name="T96" fmla="*/ 50 w 54"/>
                <a:gd name="T97" fmla="*/ 18 h 42"/>
                <a:gd name="T98" fmla="*/ 50 w 54"/>
                <a:gd name="T99" fmla="*/ 18 h 42"/>
                <a:gd name="T100" fmla="*/ 50 w 54"/>
                <a:gd name="T101" fmla="*/ 18 h 42"/>
                <a:gd name="T102" fmla="*/ 52 w 54"/>
                <a:gd name="T103" fmla="*/ 14 h 42"/>
                <a:gd name="T104" fmla="*/ 44 w 54"/>
                <a:gd name="T105" fmla="*/ 0 h 42"/>
                <a:gd name="T106" fmla="*/ 38 w 54"/>
                <a:gd name="T107" fmla="*/ 4 h 42"/>
                <a:gd name="T108" fmla="*/ 30 w 54"/>
                <a:gd name="T109" fmla="*/ 6 h 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"/>
                <a:gd name="T166" fmla="*/ 0 h 42"/>
                <a:gd name="T167" fmla="*/ 54 w 54"/>
                <a:gd name="T168" fmla="*/ 42 h 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" h="42">
                  <a:moveTo>
                    <a:pt x="30" y="6"/>
                  </a:moveTo>
                  <a:lnTo>
                    <a:pt x="20" y="8"/>
                  </a:lnTo>
                  <a:lnTo>
                    <a:pt x="8" y="16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34" y="34"/>
                  </a:lnTo>
                  <a:lnTo>
                    <a:pt x="30" y="30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8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8" y="4"/>
                  </a:lnTo>
                  <a:lnTo>
                    <a:pt x="30" y="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Freeform 226">
              <a:extLst>
                <a:ext uri="{FF2B5EF4-FFF2-40B4-BE49-F238E27FC236}">
                  <a16:creationId xmlns="" xmlns:a16="http://schemas.microsoft.com/office/drawing/2014/main" id="{7D232F01-BDF5-47A1-8DEE-94863BCF603A}"/>
                </a:ext>
              </a:extLst>
            </p:cNvPr>
            <p:cNvSpPr>
              <a:spLocks/>
            </p:cNvSpPr>
            <p:nvPr/>
          </p:nvSpPr>
          <p:spPr bwMode="gray">
            <a:xfrm>
              <a:off x="801" y="2340"/>
              <a:ext cx="158" cy="182"/>
            </a:xfrm>
            <a:custGeom>
              <a:avLst/>
              <a:gdLst>
                <a:gd name="T0" fmla="*/ 138 w 158"/>
                <a:gd name="T1" fmla="*/ 120 h 182"/>
                <a:gd name="T2" fmla="*/ 140 w 158"/>
                <a:gd name="T3" fmla="*/ 130 h 182"/>
                <a:gd name="T4" fmla="*/ 150 w 158"/>
                <a:gd name="T5" fmla="*/ 144 h 182"/>
                <a:gd name="T6" fmla="*/ 138 w 158"/>
                <a:gd name="T7" fmla="*/ 156 h 182"/>
                <a:gd name="T8" fmla="*/ 122 w 158"/>
                <a:gd name="T9" fmla="*/ 156 h 182"/>
                <a:gd name="T10" fmla="*/ 102 w 158"/>
                <a:gd name="T11" fmla="*/ 158 h 182"/>
                <a:gd name="T12" fmla="*/ 100 w 158"/>
                <a:gd name="T13" fmla="*/ 170 h 182"/>
                <a:gd name="T14" fmla="*/ 90 w 158"/>
                <a:gd name="T15" fmla="*/ 180 h 182"/>
                <a:gd name="T16" fmla="*/ 64 w 158"/>
                <a:gd name="T17" fmla="*/ 164 h 182"/>
                <a:gd name="T18" fmla="*/ 58 w 158"/>
                <a:gd name="T19" fmla="*/ 160 h 182"/>
                <a:gd name="T20" fmla="*/ 52 w 158"/>
                <a:gd name="T21" fmla="*/ 158 h 182"/>
                <a:gd name="T22" fmla="*/ 44 w 158"/>
                <a:gd name="T23" fmla="*/ 152 h 182"/>
                <a:gd name="T24" fmla="*/ 40 w 158"/>
                <a:gd name="T25" fmla="*/ 148 h 182"/>
                <a:gd name="T26" fmla="*/ 36 w 158"/>
                <a:gd name="T27" fmla="*/ 144 h 182"/>
                <a:gd name="T28" fmla="*/ 40 w 158"/>
                <a:gd name="T29" fmla="*/ 94 h 182"/>
                <a:gd name="T30" fmla="*/ 38 w 158"/>
                <a:gd name="T31" fmla="*/ 86 h 182"/>
                <a:gd name="T32" fmla="*/ 32 w 158"/>
                <a:gd name="T33" fmla="*/ 78 h 182"/>
                <a:gd name="T34" fmla="*/ 2 w 158"/>
                <a:gd name="T35" fmla="*/ 60 h 182"/>
                <a:gd name="T36" fmla="*/ 0 w 158"/>
                <a:gd name="T37" fmla="*/ 56 h 182"/>
                <a:gd name="T38" fmla="*/ 4 w 158"/>
                <a:gd name="T39" fmla="*/ 48 h 182"/>
                <a:gd name="T40" fmla="*/ 22 w 158"/>
                <a:gd name="T41" fmla="*/ 36 h 182"/>
                <a:gd name="T42" fmla="*/ 30 w 158"/>
                <a:gd name="T43" fmla="*/ 36 h 182"/>
                <a:gd name="T44" fmla="*/ 44 w 158"/>
                <a:gd name="T45" fmla="*/ 32 h 182"/>
                <a:gd name="T46" fmla="*/ 54 w 158"/>
                <a:gd name="T47" fmla="*/ 28 h 182"/>
                <a:gd name="T48" fmla="*/ 70 w 158"/>
                <a:gd name="T49" fmla="*/ 16 h 182"/>
                <a:gd name="T50" fmla="*/ 80 w 158"/>
                <a:gd name="T51" fmla="*/ 12 h 182"/>
                <a:gd name="T52" fmla="*/ 92 w 158"/>
                <a:gd name="T53" fmla="*/ 4 h 182"/>
                <a:gd name="T54" fmla="*/ 98 w 158"/>
                <a:gd name="T55" fmla="*/ 4 h 182"/>
                <a:gd name="T56" fmla="*/ 106 w 158"/>
                <a:gd name="T57" fmla="*/ 14 h 182"/>
                <a:gd name="T58" fmla="*/ 110 w 158"/>
                <a:gd name="T59" fmla="*/ 18 h 182"/>
                <a:gd name="T60" fmla="*/ 110 w 158"/>
                <a:gd name="T61" fmla="*/ 26 h 182"/>
                <a:gd name="T62" fmla="*/ 118 w 158"/>
                <a:gd name="T63" fmla="*/ 32 h 182"/>
                <a:gd name="T64" fmla="*/ 122 w 158"/>
                <a:gd name="T65" fmla="*/ 40 h 182"/>
                <a:gd name="T66" fmla="*/ 126 w 158"/>
                <a:gd name="T67" fmla="*/ 46 h 182"/>
                <a:gd name="T68" fmla="*/ 134 w 158"/>
                <a:gd name="T69" fmla="*/ 52 h 182"/>
                <a:gd name="T70" fmla="*/ 142 w 158"/>
                <a:gd name="T71" fmla="*/ 56 h 182"/>
                <a:gd name="T72" fmla="*/ 156 w 158"/>
                <a:gd name="T73" fmla="*/ 62 h 182"/>
                <a:gd name="T74" fmla="*/ 158 w 158"/>
                <a:gd name="T75" fmla="*/ 64 h 182"/>
                <a:gd name="T76" fmla="*/ 154 w 158"/>
                <a:gd name="T77" fmla="*/ 78 h 182"/>
                <a:gd name="T78" fmla="*/ 140 w 158"/>
                <a:gd name="T79" fmla="*/ 100 h 182"/>
                <a:gd name="T80" fmla="*/ 134 w 158"/>
                <a:gd name="T81" fmla="*/ 112 h 182"/>
                <a:gd name="T82" fmla="*/ 138 w 158"/>
                <a:gd name="T83" fmla="*/ 110 h 1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8"/>
                <a:gd name="T127" fmla="*/ 0 h 182"/>
                <a:gd name="T128" fmla="*/ 158 w 158"/>
                <a:gd name="T129" fmla="*/ 182 h 18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8" h="182">
                  <a:moveTo>
                    <a:pt x="140" y="116"/>
                  </a:moveTo>
                  <a:lnTo>
                    <a:pt x="138" y="118"/>
                  </a:lnTo>
                  <a:lnTo>
                    <a:pt x="138" y="120"/>
                  </a:lnTo>
                  <a:lnTo>
                    <a:pt x="138" y="124"/>
                  </a:lnTo>
                  <a:lnTo>
                    <a:pt x="138" y="130"/>
                  </a:lnTo>
                  <a:lnTo>
                    <a:pt x="140" y="130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50" y="144"/>
                  </a:lnTo>
                  <a:lnTo>
                    <a:pt x="150" y="150"/>
                  </a:lnTo>
                  <a:lnTo>
                    <a:pt x="140" y="156"/>
                  </a:lnTo>
                  <a:lnTo>
                    <a:pt x="138" y="156"/>
                  </a:lnTo>
                  <a:lnTo>
                    <a:pt x="134" y="156"/>
                  </a:lnTo>
                  <a:lnTo>
                    <a:pt x="128" y="156"/>
                  </a:lnTo>
                  <a:lnTo>
                    <a:pt x="122" y="156"/>
                  </a:lnTo>
                  <a:lnTo>
                    <a:pt x="114" y="154"/>
                  </a:lnTo>
                  <a:lnTo>
                    <a:pt x="110" y="154"/>
                  </a:lnTo>
                  <a:lnTo>
                    <a:pt x="102" y="158"/>
                  </a:lnTo>
                  <a:lnTo>
                    <a:pt x="100" y="166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2" y="174"/>
                  </a:lnTo>
                  <a:lnTo>
                    <a:pt x="96" y="182"/>
                  </a:lnTo>
                  <a:lnTo>
                    <a:pt x="90" y="180"/>
                  </a:lnTo>
                  <a:lnTo>
                    <a:pt x="72" y="174"/>
                  </a:lnTo>
                  <a:lnTo>
                    <a:pt x="64" y="164"/>
                  </a:lnTo>
                  <a:lnTo>
                    <a:pt x="64" y="166"/>
                  </a:lnTo>
                  <a:lnTo>
                    <a:pt x="60" y="162"/>
                  </a:lnTo>
                  <a:lnTo>
                    <a:pt x="58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0" y="156"/>
                  </a:lnTo>
                  <a:lnTo>
                    <a:pt x="46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0" y="150"/>
                  </a:lnTo>
                  <a:lnTo>
                    <a:pt x="40" y="148"/>
                  </a:lnTo>
                  <a:lnTo>
                    <a:pt x="40" y="146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40" y="140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4" y="80"/>
                  </a:lnTo>
                  <a:lnTo>
                    <a:pt x="32" y="78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14" y="50"/>
                  </a:lnTo>
                  <a:lnTo>
                    <a:pt x="14" y="38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2" y="4"/>
                  </a:lnTo>
                  <a:lnTo>
                    <a:pt x="94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0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8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4" y="32"/>
                  </a:lnTo>
                  <a:lnTo>
                    <a:pt x="118" y="32"/>
                  </a:lnTo>
                  <a:lnTo>
                    <a:pt x="120" y="34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4" y="44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6" y="54"/>
                  </a:lnTo>
                  <a:lnTo>
                    <a:pt x="138" y="54"/>
                  </a:lnTo>
                  <a:lnTo>
                    <a:pt x="142" y="56"/>
                  </a:lnTo>
                  <a:lnTo>
                    <a:pt x="146" y="58"/>
                  </a:lnTo>
                  <a:lnTo>
                    <a:pt x="152" y="60"/>
                  </a:lnTo>
                  <a:lnTo>
                    <a:pt x="156" y="62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56" y="68"/>
                  </a:lnTo>
                  <a:lnTo>
                    <a:pt x="156" y="72"/>
                  </a:lnTo>
                  <a:lnTo>
                    <a:pt x="154" y="78"/>
                  </a:lnTo>
                  <a:lnTo>
                    <a:pt x="152" y="90"/>
                  </a:lnTo>
                  <a:lnTo>
                    <a:pt x="140" y="100"/>
                  </a:lnTo>
                  <a:lnTo>
                    <a:pt x="132" y="112"/>
                  </a:lnTo>
                  <a:lnTo>
                    <a:pt x="134" y="112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40" y="112"/>
                  </a:lnTo>
                  <a:lnTo>
                    <a:pt x="140" y="11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Freeform 227">
              <a:extLst>
                <a:ext uri="{FF2B5EF4-FFF2-40B4-BE49-F238E27FC236}">
                  <a16:creationId xmlns="" xmlns:a16="http://schemas.microsoft.com/office/drawing/2014/main" id="{67A56C52-151A-4A07-8BF5-991C758FE3CD}"/>
                </a:ext>
              </a:extLst>
            </p:cNvPr>
            <p:cNvSpPr>
              <a:spLocks/>
            </p:cNvSpPr>
            <p:nvPr/>
          </p:nvSpPr>
          <p:spPr bwMode="gray">
            <a:xfrm>
              <a:off x="737" y="2506"/>
              <a:ext cx="40" cy="90"/>
            </a:xfrm>
            <a:custGeom>
              <a:avLst/>
              <a:gdLst>
                <a:gd name="T0" fmla="*/ 6 w 40"/>
                <a:gd name="T1" fmla="*/ 0 h 90"/>
                <a:gd name="T2" fmla="*/ 6 w 40"/>
                <a:gd name="T3" fmla="*/ 32 h 90"/>
                <a:gd name="T4" fmla="*/ 4 w 40"/>
                <a:gd name="T5" fmla="*/ 40 h 90"/>
                <a:gd name="T6" fmla="*/ 4 w 40"/>
                <a:gd name="T7" fmla="*/ 46 h 90"/>
                <a:gd name="T8" fmla="*/ 2 w 40"/>
                <a:gd name="T9" fmla="*/ 52 h 90"/>
                <a:gd name="T10" fmla="*/ 0 w 40"/>
                <a:gd name="T11" fmla="*/ 54 h 90"/>
                <a:gd name="T12" fmla="*/ 0 w 40"/>
                <a:gd name="T13" fmla="*/ 56 h 90"/>
                <a:gd name="T14" fmla="*/ 0 w 40"/>
                <a:gd name="T15" fmla="*/ 60 h 90"/>
                <a:gd name="T16" fmla="*/ 0 w 40"/>
                <a:gd name="T17" fmla="*/ 64 h 90"/>
                <a:gd name="T18" fmla="*/ 2 w 40"/>
                <a:gd name="T19" fmla="*/ 66 h 90"/>
                <a:gd name="T20" fmla="*/ 4 w 40"/>
                <a:gd name="T21" fmla="*/ 68 h 90"/>
                <a:gd name="T22" fmla="*/ 4 w 40"/>
                <a:gd name="T23" fmla="*/ 68 h 90"/>
                <a:gd name="T24" fmla="*/ 4 w 40"/>
                <a:gd name="T25" fmla="*/ 84 h 90"/>
                <a:gd name="T26" fmla="*/ 10 w 40"/>
                <a:gd name="T27" fmla="*/ 88 h 90"/>
                <a:gd name="T28" fmla="*/ 12 w 40"/>
                <a:gd name="T29" fmla="*/ 88 h 90"/>
                <a:gd name="T30" fmla="*/ 14 w 40"/>
                <a:gd name="T31" fmla="*/ 86 h 90"/>
                <a:gd name="T32" fmla="*/ 14 w 40"/>
                <a:gd name="T33" fmla="*/ 86 h 90"/>
                <a:gd name="T34" fmla="*/ 16 w 40"/>
                <a:gd name="T35" fmla="*/ 86 h 90"/>
                <a:gd name="T36" fmla="*/ 16 w 40"/>
                <a:gd name="T37" fmla="*/ 88 h 90"/>
                <a:gd name="T38" fmla="*/ 18 w 40"/>
                <a:gd name="T39" fmla="*/ 90 h 90"/>
                <a:gd name="T40" fmla="*/ 18 w 40"/>
                <a:gd name="T41" fmla="*/ 88 h 90"/>
                <a:gd name="T42" fmla="*/ 18 w 40"/>
                <a:gd name="T43" fmla="*/ 86 h 90"/>
                <a:gd name="T44" fmla="*/ 20 w 40"/>
                <a:gd name="T45" fmla="*/ 82 h 90"/>
                <a:gd name="T46" fmla="*/ 22 w 40"/>
                <a:gd name="T47" fmla="*/ 78 h 90"/>
                <a:gd name="T48" fmla="*/ 24 w 40"/>
                <a:gd name="T49" fmla="*/ 74 h 90"/>
                <a:gd name="T50" fmla="*/ 28 w 40"/>
                <a:gd name="T51" fmla="*/ 74 h 90"/>
                <a:gd name="T52" fmla="*/ 32 w 40"/>
                <a:gd name="T53" fmla="*/ 70 h 90"/>
                <a:gd name="T54" fmla="*/ 26 w 40"/>
                <a:gd name="T55" fmla="*/ 64 h 90"/>
                <a:gd name="T56" fmla="*/ 30 w 40"/>
                <a:gd name="T57" fmla="*/ 60 h 90"/>
                <a:gd name="T58" fmla="*/ 32 w 40"/>
                <a:gd name="T59" fmla="*/ 52 h 90"/>
                <a:gd name="T60" fmla="*/ 32 w 40"/>
                <a:gd name="T61" fmla="*/ 42 h 90"/>
                <a:gd name="T62" fmla="*/ 28 w 40"/>
                <a:gd name="T63" fmla="*/ 32 h 90"/>
                <a:gd name="T64" fmla="*/ 32 w 40"/>
                <a:gd name="T65" fmla="*/ 22 h 90"/>
                <a:gd name="T66" fmla="*/ 34 w 40"/>
                <a:gd name="T67" fmla="*/ 14 h 90"/>
                <a:gd name="T68" fmla="*/ 34 w 40"/>
                <a:gd name="T69" fmla="*/ 14 h 90"/>
                <a:gd name="T70" fmla="*/ 36 w 40"/>
                <a:gd name="T71" fmla="*/ 12 h 90"/>
                <a:gd name="T72" fmla="*/ 38 w 40"/>
                <a:gd name="T73" fmla="*/ 10 h 90"/>
                <a:gd name="T74" fmla="*/ 40 w 40"/>
                <a:gd name="T75" fmla="*/ 8 h 90"/>
                <a:gd name="T76" fmla="*/ 40 w 40"/>
                <a:gd name="T77" fmla="*/ 6 h 90"/>
                <a:gd name="T78" fmla="*/ 40 w 40"/>
                <a:gd name="T79" fmla="*/ 4 h 90"/>
                <a:gd name="T80" fmla="*/ 34 w 40"/>
                <a:gd name="T81" fmla="*/ 2 h 90"/>
                <a:gd name="T82" fmla="*/ 30 w 40"/>
                <a:gd name="T83" fmla="*/ 0 h 90"/>
                <a:gd name="T84" fmla="*/ 28 w 40"/>
                <a:gd name="T85" fmla="*/ 0 h 90"/>
                <a:gd name="T86" fmla="*/ 12 w 40"/>
                <a:gd name="T87" fmla="*/ 2 h 90"/>
                <a:gd name="T88" fmla="*/ 6 w 40"/>
                <a:gd name="T89" fmla="*/ 0 h 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0"/>
                <a:gd name="T136" fmla="*/ 0 h 90"/>
                <a:gd name="T137" fmla="*/ 40 w 40"/>
                <a:gd name="T138" fmla="*/ 90 h 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0" h="90">
                  <a:moveTo>
                    <a:pt x="6" y="0"/>
                  </a:moveTo>
                  <a:lnTo>
                    <a:pt x="6" y="32"/>
                  </a:lnTo>
                  <a:lnTo>
                    <a:pt x="4" y="40"/>
                  </a:lnTo>
                  <a:lnTo>
                    <a:pt x="4" y="46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4" y="84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8" y="90"/>
                  </a:lnTo>
                  <a:lnTo>
                    <a:pt x="18" y="88"/>
                  </a:lnTo>
                  <a:lnTo>
                    <a:pt x="18" y="86"/>
                  </a:lnTo>
                  <a:lnTo>
                    <a:pt x="20" y="82"/>
                  </a:lnTo>
                  <a:lnTo>
                    <a:pt x="22" y="78"/>
                  </a:lnTo>
                  <a:lnTo>
                    <a:pt x="24" y="74"/>
                  </a:lnTo>
                  <a:lnTo>
                    <a:pt x="28" y="74"/>
                  </a:lnTo>
                  <a:lnTo>
                    <a:pt x="32" y="70"/>
                  </a:lnTo>
                  <a:lnTo>
                    <a:pt x="26" y="64"/>
                  </a:lnTo>
                  <a:lnTo>
                    <a:pt x="30" y="60"/>
                  </a:lnTo>
                  <a:lnTo>
                    <a:pt x="32" y="52"/>
                  </a:lnTo>
                  <a:lnTo>
                    <a:pt x="32" y="42"/>
                  </a:lnTo>
                  <a:lnTo>
                    <a:pt x="28" y="32"/>
                  </a:lnTo>
                  <a:lnTo>
                    <a:pt x="32" y="22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12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Freeform 228">
              <a:extLst>
                <a:ext uri="{FF2B5EF4-FFF2-40B4-BE49-F238E27FC236}">
                  <a16:creationId xmlns="" xmlns:a16="http://schemas.microsoft.com/office/drawing/2014/main" id="{7AD6FDC0-FA0D-46C7-A13B-1F5A88F7C04A}"/>
                </a:ext>
              </a:extLst>
            </p:cNvPr>
            <p:cNvSpPr>
              <a:spLocks/>
            </p:cNvSpPr>
            <p:nvPr/>
          </p:nvSpPr>
          <p:spPr bwMode="gray">
            <a:xfrm>
              <a:off x="927" y="2252"/>
              <a:ext cx="104" cy="178"/>
            </a:xfrm>
            <a:custGeom>
              <a:avLst/>
              <a:gdLst>
                <a:gd name="T0" fmla="*/ 28 w 104"/>
                <a:gd name="T1" fmla="*/ 148 h 178"/>
                <a:gd name="T2" fmla="*/ 16 w 104"/>
                <a:gd name="T3" fmla="*/ 144 h 178"/>
                <a:gd name="T4" fmla="*/ 6 w 104"/>
                <a:gd name="T5" fmla="*/ 116 h 178"/>
                <a:gd name="T6" fmla="*/ 6 w 104"/>
                <a:gd name="T7" fmla="*/ 112 h 178"/>
                <a:gd name="T8" fmla="*/ 2 w 104"/>
                <a:gd name="T9" fmla="*/ 106 h 178"/>
                <a:gd name="T10" fmla="*/ 10 w 104"/>
                <a:gd name="T11" fmla="*/ 88 h 178"/>
                <a:gd name="T12" fmla="*/ 6 w 104"/>
                <a:gd name="T13" fmla="*/ 86 h 178"/>
                <a:gd name="T14" fmla="*/ 12 w 104"/>
                <a:gd name="T15" fmla="*/ 76 h 178"/>
                <a:gd name="T16" fmla="*/ 18 w 104"/>
                <a:gd name="T17" fmla="*/ 74 h 178"/>
                <a:gd name="T18" fmla="*/ 18 w 104"/>
                <a:gd name="T19" fmla="*/ 66 h 178"/>
                <a:gd name="T20" fmla="*/ 16 w 104"/>
                <a:gd name="T21" fmla="*/ 60 h 178"/>
                <a:gd name="T22" fmla="*/ 18 w 104"/>
                <a:gd name="T23" fmla="*/ 58 h 178"/>
                <a:gd name="T24" fmla="*/ 20 w 104"/>
                <a:gd name="T25" fmla="*/ 54 h 178"/>
                <a:gd name="T26" fmla="*/ 20 w 104"/>
                <a:gd name="T27" fmla="*/ 44 h 178"/>
                <a:gd name="T28" fmla="*/ 30 w 104"/>
                <a:gd name="T29" fmla="*/ 32 h 178"/>
                <a:gd name="T30" fmla="*/ 44 w 104"/>
                <a:gd name="T31" fmla="*/ 26 h 178"/>
                <a:gd name="T32" fmla="*/ 62 w 104"/>
                <a:gd name="T33" fmla="*/ 6 h 178"/>
                <a:gd name="T34" fmla="*/ 76 w 104"/>
                <a:gd name="T35" fmla="*/ 20 h 178"/>
                <a:gd name="T36" fmla="*/ 72 w 104"/>
                <a:gd name="T37" fmla="*/ 24 h 178"/>
                <a:gd name="T38" fmla="*/ 72 w 104"/>
                <a:gd name="T39" fmla="*/ 30 h 178"/>
                <a:gd name="T40" fmla="*/ 72 w 104"/>
                <a:gd name="T41" fmla="*/ 40 h 178"/>
                <a:gd name="T42" fmla="*/ 78 w 104"/>
                <a:gd name="T43" fmla="*/ 40 h 178"/>
                <a:gd name="T44" fmla="*/ 82 w 104"/>
                <a:gd name="T45" fmla="*/ 42 h 178"/>
                <a:gd name="T46" fmla="*/ 74 w 104"/>
                <a:gd name="T47" fmla="*/ 42 h 178"/>
                <a:gd name="T48" fmla="*/ 78 w 104"/>
                <a:gd name="T49" fmla="*/ 50 h 178"/>
                <a:gd name="T50" fmla="*/ 76 w 104"/>
                <a:gd name="T51" fmla="*/ 56 h 178"/>
                <a:gd name="T52" fmla="*/ 72 w 104"/>
                <a:gd name="T53" fmla="*/ 60 h 178"/>
                <a:gd name="T54" fmla="*/ 72 w 104"/>
                <a:gd name="T55" fmla="*/ 66 h 178"/>
                <a:gd name="T56" fmla="*/ 72 w 104"/>
                <a:gd name="T57" fmla="*/ 70 h 178"/>
                <a:gd name="T58" fmla="*/ 66 w 104"/>
                <a:gd name="T59" fmla="*/ 78 h 178"/>
                <a:gd name="T60" fmla="*/ 64 w 104"/>
                <a:gd name="T61" fmla="*/ 88 h 178"/>
                <a:gd name="T62" fmla="*/ 64 w 104"/>
                <a:gd name="T63" fmla="*/ 94 h 178"/>
                <a:gd name="T64" fmla="*/ 80 w 104"/>
                <a:gd name="T65" fmla="*/ 94 h 178"/>
                <a:gd name="T66" fmla="*/ 96 w 104"/>
                <a:gd name="T67" fmla="*/ 110 h 178"/>
                <a:gd name="T68" fmla="*/ 102 w 104"/>
                <a:gd name="T69" fmla="*/ 132 h 178"/>
                <a:gd name="T70" fmla="*/ 96 w 104"/>
                <a:gd name="T71" fmla="*/ 138 h 178"/>
                <a:gd name="T72" fmla="*/ 78 w 104"/>
                <a:gd name="T73" fmla="*/ 158 h 178"/>
                <a:gd name="T74" fmla="*/ 80 w 104"/>
                <a:gd name="T75" fmla="*/ 160 h 178"/>
                <a:gd name="T76" fmla="*/ 78 w 104"/>
                <a:gd name="T77" fmla="*/ 164 h 178"/>
                <a:gd name="T78" fmla="*/ 58 w 104"/>
                <a:gd name="T79" fmla="*/ 170 h 178"/>
                <a:gd name="T80" fmla="*/ 26 w 104"/>
                <a:gd name="T81" fmla="*/ 178 h 178"/>
                <a:gd name="T82" fmla="*/ 28 w 104"/>
                <a:gd name="T83" fmla="*/ 168 h 178"/>
                <a:gd name="T84" fmla="*/ 32 w 104"/>
                <a:gd name="T85" fmla="*/ 150 h 1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4"/>
                <a:gd name="T130" fmla="*/ 0 h 178"/>
                <a:gd name="T131" fmla="*/ 104 w 104"/>
                <a:gd name="T132" fmla="*/ 178 h 17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4" h="178">
                  <a:moveTo>
                    <a:pt x="32" y="150"/>
                  </a:moveTo>
                  <a:lnTo>
                    <a:pt x="30" y="150"/>
                  </a:lnTo>
                  <a:lnTo>
                    <a:pt x="28" y="148"/>
                  </a:lnTo>
                  <a:lnTo>
                    <a:pt x="24" y="148"/>
                  </a:lnTo>
                  <a:lnTo>
                    <a:pt x="20" y="146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6" y="86"/>
                  </a:lnTo>
                  <a:lnTo>
                    <a:pt x="6" y="84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8" y="70"/>
                  </a:lnTo>
                  <a:lnTo>
                    <a:pt x="18" y="66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38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32"/>
                  </a:lnTo>
                  <a:lnTo>
                    <a:pt x="44" y="26"/>
                  </a:lnTo>
                  <a:lnTo>
                    <a:pt x="44" y="4"/>
                  </a:lnTo>
                  <a:lnTo>
                    <a:pt x="64" y="0"/>
                  </a:lnTo>
                  <a:lnTo>
                    <a:pt x="62" y="6"/>
                  </a:lnTo>
                  <a:lnTo>
                    <a:pt x="66" y="12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4" y="22"/>
                  </a:lnTo>
                  <a:lnTo>
                    <a:pt x="72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4" y="44"/>
                  </a:lnTo>
                  <a:lnTo>
                    <a:pt x="78" y="50"/>
                  </a:lnTo>
                  <a:lnTo>
                    <a:pt x="78" y="52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2" y="70"/>
                  </a:lnTo>
                  <a:lnTo>
                    <a:pt x="70" y="72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6" y="86"/>
                  </a:lnTo>
                  <a:lnTo>
                    <a:pt x="64" y="88"/>
                  </a:lnTo>
                  <a:lnTo>
                    <a:pt x="64" y="90"/>
                  </a:lnTo>
                  <a:lnTo>
                    <a:pt x="62" y="92"/>
                  </a:lnTo>
                  <a:lnTo>
                    <a:pt x="64" y="94"/>
                  </a:lnTo>
                  <a:lnTo>
                    <a:pt x="66" y="96"/>
                  </a:lnTo>
                  <a:lnTo>
                    <a:pt x="74" y="94"/>
                  </a:lnTo>
                  <a:lnTo>
                    <a:pt x="80" y="94"/>
                  </a:lnTo>
                  <a:lnTo>
                    <a:pt x="88" y="98"/>
                  </a:lnTo>
                  <a:lnTo>
                    <a:pt x="88" y="108"/>
                  </a:lnTo>
                  <a:lnTo>
                    <a:pt x="96" y="110"/>
                  </a:lnTo>
                  <a:lnTo>
                    <a:pt x="100" y="116"/>
                  </a:lnTo>
                  <a:lnTo>
                    <a:pt x="104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0" y="138"/>
                  </a:lnTo>
                  <a:lnTo>
                    <a:pt x="96" y="138"/>
                  </a:lnTo>
                  <a:lnTo>
                    <a:pt x="88" y="144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60"/>
                  </a:lnTo>
                  <a:lnTo>
                    <a:pt x="80" y="162"/>
                  </a:lnTo>
                  <a:lnTo>
                    <a:pt x="80" y="164"/>
                  </a:lnTo>
                  <a:lnTo>
                    <a:pt x="78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58" y="170"/>
                  </a:lnTo>
                  <a:lnTo>
                    <a:pt x="48" y="172"/>
                  </a:lnTo>
                  <a:lnTo>
                    <a:pt x="36" y="176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26" y="174"/>
                  </a:lnTo>
                  <a:lnTo>
                    <a:pt x="28" y="168"/>
                  </a:lnTo>
                  <a:lnTo>
                    <a:pt x="30" y="162"/>
                  </a:lnTo>
                  <a:lnTo>
                    <a:pt x="30" y="156"/>
                  </a:lnTo>
                  <a:lnTo>
                    <a:pt x="32" y="15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" name="Freeform 229">
              <a:extLst>
                <a:ext uri="{FF2B5EF4-FFF2-40B4-BE49-F238E27FC236}">
                  <a16:creationId xmlns="" xmlns:a16="http://schemas.microsoft.com/office/drawing/2014/main" id="{2F5FD475-8A95-43A7-8152-7F6E2394666D}"/>
                </a:ext>
              </a:extLst>
            </p:cNvPr>
            <p:cNvSpPr>
              <a:spLocks/>
            </p:cNvSpPr>
            <p:nvPr/>
          </p:nvSpPr>
          <p:spPr bwMode="gray">
            <a:xfrm>
              <a:off x="903" y="2288"/>
              <a:ext cx="46" cy="62"/>
            </a:xfrm>
            <a:custGeom>
              <a:avLst/>
              <a:gdLst>
                <a:gd name="T0" fmla="*/ 24 w 46"/>
                <a:gd name="T1" fmla="*/ 62 h 62"/>
                <a:gd name="T2" fmla="*/ 22 w 46"/>
                <a:gd name="T3" fmla="*/ 60 h 62"/>
                <a:gd name="T4" fmla="*/ 20 w 46"/>
                <a:gd name="T5" fmla="*/ 60 h 62"/>
                <a:gd name="T6" fmla="*/ 16 w 46"/>
                <a:gd name="T7" fmla="*/ 58 h 62"/>
                <a:gd name="T8" fmla="*/ 14 w 46"/>
                <a:gd name="T9" fmla="*/ 56 h 62"/>
                <a:gd name="T10" fmla="*/ 14 w 46"/>
                <a:gd name="T11" fmla="*/ 54 h 62"/>
                <a:gd name="T12" fmla="*/ 0 w 46"/>
                <a:gd name="T13" fmla="*/ 46 h 62"/>
                <a:gd name="T14" fmla="*/ 6 w 46"/>
                <a:gd name="T15" fmla="*/ 40 h 62"/>
                <a:gd name="T16" fmla="*/ 6 w 46"/>
                <a:gd name="T17" fmla="*/ 38 h 62"/>
                <a:gd name="T18" fmla="*/ 8 w 46"/>
                <a:gd name="T19" fmla="*/ 36 h 62"/>
                <a:gd name="T20" fmla="*/ 8 w 46"/>
                <a:gd name="T21" fmla="*/ 34 h 62"/>
                <a:gd name="T22" fmla="*/ 10 w 46"/>
                <a:gd name="T23" fmla="*/ 30 h 62"/>
                <a:gd name="T24" fmla="*/ 12 w 46"/>
                <a:gd name="T25" fmla="*/ 28 h 62"/>
                <a:gd name="T26" fmla="*/ 12 w 46"/>
                <a:gd name="T27" fmla="*/ 24 h 62"/>
                <a:gd name="T28" fmla="*/ 12 w 46"/>
                <a:gd name="T29" fmla="*/ 22 h 62"/>
                <a:gd name="T30" fmla="*/ 14 w 46"/>
                <a:gd name="T31" fmla="*/ 20 h 62"/>
                <a:gd name="T32" fmla="*/ 16 w 46"/>
                <a:gd name="T33" fmla="*/ 16 h 62"/>
                <a:gd name="T34" fmla="*/ 20 w 46"/>
                <a:gd name="T35" fmla="*/ 10 h 62"/>
                <a:gd name="T36" fmla="*/ 22 w 46"/>
                <a:gd name="T37" fmla="*/ 6 h 62"/>
                <a:gd name="T38" fmla="*/ 28 w 46"/>
                <a:gd name="T39" fmla="*/ 2 h 62"/>
                <a:gd name="T40" fmla="*/ 32 w 46"/>
                <a:gd name="T41" fmla="*/ 0 h 62"/>
                <a:gd name="T42" fmla="*/ 34 w 46"/>
                <a:gd name="T43" fmla="*/ 0 h 62"/>
                <a:gd name="T44" fmla="*/ 36 w 46"/>
                <a:gd name="T45" fmla="*/ 0 h 62"/>
                <a:gd name="T46" fmla="*/ 40 w 46"/>
                <a:gd name="T47" fmla="*/ 0 h 62"/>
                <a:gd name="T48" fmla="*/ 42 w 46"/>
                <a:gd name="T49" fmla="*/ 2 h 62"/>
                <a:gd name="T50" fmla="*/ 42 w 46"/>
                <a:gd name="T51" fmla="*/ 2 h 62"/>
                <a:gd name="T52" fmla="*/ 44 w 46"/>
                <a:gd name="T53" fmla="*/ 6 h 62"/>
                <a:gd name="T54" fmla="*/ 44 w 46"/>
                <a:gd name="T55" fmla="*/ 8 h 62"/>
                <a:gd name="T56" fmla="*/ 46 w 46"/>
                <a:gd name="T57" fmla="*/ 12 h 62"/>
                <a:gd name="T58" fmla="*/ 44 w 46"/>
                <a:gd name="T59" fmla="*/ 18 h 62"/>
                <a:gd name="T60" fmla="*/ 42 w 46"/>
                <a:gd name="T61" fmla="*/ 22 h 62"/>
                <a:gd name="T62" fmla="*/ 42 w 46"/>
                <a:gd name="T63" fmla="*/ 22 h 62"/>
                <a:gd name="T64" fmla="*/ 40 w 46"/>
                <a:gd name="T65" fmla="*/ 22 h 62"/>
                <a:gd name="T66" fmla="*/ 40 w 46"/>
                <a:gd name="T67" fmla="*/ 24 h 62"/>
                <a:gd name="T68" fmla="*/ 40 w 46"/>
                <a:gd name="T69" fmla="*/ 24 h 62"/>
                <a:gd name="T70" fmla="*/ 42 w 46"/>
                <a:gd name="T71" fmla="*/ 26 h 62"/>
                <a:gd name="T72" fmla="*/ 42 w 46"/>
                <a:gd name="T73" fmla="*/ 28 h 62"/>
                <a:gd name="T74" fmla="*/ 42 w 46"/>
                <a:gd name="T75" fmla="*/ 30 h 62"/>
                <a:gd name="T76" fmla="*/ 42 w 46"/>
                <a:gd name="T77" fmla="*/ 34 h 62"/>
                <a:gd name="T78" fmla="*/ 42 w 46"/>
                <a:gd name="T79" fmla="*/ 38 h 62"/>
                <a:gd name="T80" fmla="*/ 42 w 46"/>
                <a:gd name="T81" fmla="*/ 40 h 62"/>
                <a:gd name="T82" fmla="*/ 36 w 46"/>
                <a:gd name="T83" fmla="*/ 40 h 62"/>
                <a:gd name="T84" fmla="*/ 32 w 46"/>
                <a:gd name="T85" fmla="*/ 46 h 62"/>
                <a:gd name="T86" fmla="*/ 32 w 46"/>
                <a:gd name="T87" fmla="*/ 46 h 62"/>
                <a:gd name="T88" fmla="*/ 30 w 46"/>
                <a:gd name="T89" fmla="*/ 48 h 62"/>
                <a:gd name="T90" fmla="*/ 30 w 46"/>
                <a:gd name="T91" fmla="*/ 50 h 62"/>
                <a:gd name="T92" fmla="*/ 34 w 46"/>
                <a:gd name="T93" fmla="*/ 52 h 62"/>
                <a:gd name="T94" fmla="*/ 24 w 46"/>
                <a:gd name="T95" fmla="*/ 62 h 6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"/>
                <a:gd name="T145" fmla="*/ 0 h 62"/>
                <a:gd name="T146" fmla="*/ 46 w 46"/>
                <a:gd name="T147" fmla="*/ 62 h 6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" h="62">
                  <a:moveTo>
                    <a:pt x="24" y="62"/>
                  </a:moveTo>
                  <a:lnTo>
                    <a:pt x="22" y="60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0" y="46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4" y="52"/>
                  </a:lnTo>
                  <a:lnTo>
                    <a:pt x="24" y="6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Freeform 230">
              <a:extLst>
                <a:ext uri="{FF2B5EF4-FFF2-40B4-BE49-F238E27FC236}">
                  <a16:creationId xmlns="" xmlns:a16="http://schemas.microsoft.com/office/drawing/2014/main" id="{A2FFB9CC-A4BD-404B-BEEB-35684EC1757D}"/>
                </a:ext>
              </a:extLst>
            </p:cNvPr>
            <p:cNvSpPr>
              <a:spLocks/>
            </p:cNvSpPr>
            <p:nvPr/>
          </p:nvSpPr>
          <p:spPr bwMode="gray">
            <a:xfrm>
              <a:off x="895" y="2334"/>
              <a:ext cx="40" cy="46"/>
            </a:xfrm>
            <a:custGeom>
              <a:avLst/>
              <a:gdLst>
                <a:gd name="T0" fmla="*/ 8 w 40"/>
                <a:gd name="T1" fmla="*/ 0 h 46"/>
                <a:gd name="T2" fmla="*/ 22 w 40"/>
                <a:gd name="T3" fmla="*/ 8 h 46"/>
                <a:gd name="T4" fmla="*/ 22 w 40"/>
                <a:gd name="T5" fmla="*/ 10 h 46"/>
                <a:gd name="T6" fmla="*/ 24 w 40"/>
                <a:gd name="T7" fmla="*/ 12 h 46"/>
                <a:gd name="T8" fmla="*/ 28 w 40"/>
                <a:gd name="T9" fmla="*/ 14 h 46"/>
                <a:gd name="T10" fmla="*/ 30 w 40"/>
                <a:gd name="T11" fmla="*/ 14 h 46"/>
                <a:gd name="T12" fmla="*/ 32 w 40"/>
                <a:gd name="T13" fmla="*/ 16 h 46"/>
                <a:gd name="T14" fmla="*/ 32 w 40"/>
                <a:gd name="T15" fmla="*/ 18 h 46"/>
                <a:gd name="T16" fmla="*/ 32 w 40"/>
                <a:gd name="T17" fmla="*/ 22 h 46"/>
                <a:gd name="T18" fmla="*/ 34 w 40"/>
                <a:gd name="T19" fmla="*/ 24 h 46"/>
                <a:gd name="T20" fmla="*/ 36 w 40"/>
                <a:gd name="T21" fmla="*/ 28 h 46"/>
                <a:gd name="T22" fmla="*/ 38 w 40"/>
                <a:gd name="T23" fmla="*/ 30 h 46"/>
                <a:gd name="T24" fmla="*/ 38 w 40"/>
                <a:gd name="T25" fmla="*/ 30 h 46"/>
                <a:gd name="T26" fmla="*/ 40 w 40"/>
                <a:gd name="T27" fmla="*/ 32 h 46"/>
                <a:gd name="T28" fmla="*/ 38 w 40"/>
                <a:gd name="T29" fmla="*/ 34 h 46"/>
                <a:gd name="T30" fmla="*/ 38 w 40"/>
                <a:gd name="T31" fmla="*/ 34 h 46"/>
                <a:gd name="T32" fmla="*/ 36 w 40"/>
                <a:gd name="T33" fmla="*/ 36 h 46"/>
                <a:gd name="T34" fmla="*/ 36 w 40"/>
                <a:gd name="T35" fmla="*/ 36 h 46"/>
                <a:gd name="T36" fmla="*/ 32 w 40"/>
                <a:gd name="T37" fmla="*/ 38 h 46"/>
                <a:gd name="T38" fmla="*/ 30 w 40"/>
                <a:gd name="T39" fmla="*/ 40 h 46"/>
                <a:gd name="T40" fmla="*/ 30 w 40"/>
                <a:gd name="T41" fmla="*/ 42 h 46"/>
                <a:gd name="T42" fmla="*/ 28 w 40"/>
                <a:gd name="T43" fmla="*/ 44 h 46"/>
                <a:gd name="T44" fmla="*/ 28 w 40"/>
                <a:gd name="T45" fmla="*/ 46 h 46"/>
                <a:gd name="T46" fmla="*/ 26 w 40"/>
                <a:gd name="T47" fmla="*/ 42 h 46"/>
                <a:gd name="T48" fmla="*/ 24 w 40"/>
                <a:gd name="T49" fmla="*/ 38 h 46"/>
                <a:gd name="T50" fmla="*/ 22 w 40"/>
                <a:gd name="T51" fmla="*/ 38 h 46"/>
                <a:gd name="T52" fmla="*/ 20 w 40"/>
                <a:gd name="T53" fmla="*/ 38 h 46"/>
                <a:gd name="T54" fmla="*/ 20 w 40"/>
                <a:gd name="T55" fmla="*/ 36 h 46"/>
                <a:gd name="T56" fmla="*/ 18 w 40"/>
                <a:gd name="T57" fmla="*/ 36 h 46"/>
                <a:gd name="T58" fmla="*/ 16 w 40"/>
                <a:gd name="T59" fmla="*/ 32 h 46"/>
                <a:gd name="T60" fmla="*/ 14 w 40"/>
                <a:gd name="T61" fmla="*/ 28 h 46"/>
                <a:gd name="T62" fmla="*/ 14 w 40"/>
                <a:gd name="T63" fmla="*/ 26 h 46"/>
                <a:gd name="T64" fmla="*/ 16 w 40"/>
                <a:gd name="T65" fmla="*/ 24 h 46"/>
                <a:gd name="T66" fmla="*/ 16 w 40"/>
                <a:gd name="T67" fmla="*/ 22 h 46"/>
                <a:gd name="T68" fmla="*/ 0 w 40"/>
                <a:gd name="T69" fmla="*/ 6 h 46"/>
                <a:gd name="T70" fmla="*/ 2 w 40"/>
                <a:gd name="T71" fmla="*/ 6 h 46"/>
                <a:gd name="T72" fmla="*/ 4 w 40"/>
                <a:gd name="T73" fmla="*/ 4 h 46"/>
                <a:gd name="T74" fmla="*/ 6 w 40"/>
                <a:gd name="T75" fmla="*/ 2 h 46"/>
                <a:gd name="T76" fmla="*/ 8 w 40"/>
                <a:gd name="T77" fmla="*/ 0 h 4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0"/>
                <a:gd name="T118" fmla="*/ 0 h 46"/>
                <a:gd name="T119" fmla="*/ 40 w 40"/>
                <a:gd name="T120" fmla="*/ 46 h 4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0" h="46">
                  <a:moveTo>
                    <a:pt x="8" y="0"/>
                  </a:moveTo>
                  <a:lnTo>
                    <a:pt x="22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2" y="38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6" y="42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6" y="32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Freeform 231">
              <a:extLst>
                <a:ext uri="{FF2B5EF4-FFF2-40B4-BE49-F238E27FC236}">
                  <a16:creationId xmlns="" xmlns:a16="http://schemas.microsoft.com/office/drawing/2014/main" id="{9FFC195A-580E-4125-8D01-4FD122624932}"/>
                </a:ext>
              </a:extLst>
            </p:cNvPr>
            <p:cNvSpPr>
              <a:spLocks/>
            </p:cNvSpPr>
            <p:nvPr/>
          </p:nvSpPr>
          <p:spPr bwMode="gray">
            <a:xfrm>
              <a:off x="923" y="2368"/>
              <a:ext cx="16" cy="26"/>
            </a:xfrm>
            <a:custGeom>
              <a:avLst/>
              <a:gdLst>
                <a:gd name="T0" fmla="*/ 10 w 16"/>
                <a:gd name="T1" fmla="*/ 0 h 26"/>
                <a:gd name="T2" fmla="*/ 10 w 16"/>
                <a:gd name="T3" fmla="*/ 0 h 26"/>
                <a:gd name="T4" fmla="*/ 8 w 16"/>
                <a:gd name="T5" fmla="*/ 0 h 26"/>
                <a:gd name="T6" fmla="*/ 6 w 16"/>
                <a:gd name="T7" fmla="*/ 2 h 26"/>
                <a:gd name="T8" fmla="*/ 4 w 16"/>
                <a:gd name="T9" fmla="*/ 4 h 26"/>
                <a:gd name="T10" fmla="*/ 2 w 16"/>
                <a:gd name="T11" fmla="*/ 6 h 26"/>
                <a:gd name="T12" fmla="*/ 0 w 16"/>
                <a:gd name="T13" fmla="*/ 12 h 26"/>
                <a:gd name="T14" fmla="*/ 0 w 16"/>
                <a:gd name="T15" fmla="*/ 12 h 26"/>
                <a:gd name="T16" fmla="*/ 2 w 16"/>
                <a:gd name="T17" fmla="*/ 14 h 26"/>
                <a:gd name="T18" fmla="*/ 2 w 16"/>
                <a:gd name="T19" fmla="*/ 16 h 26"/>
                <a:gd name="T20" fmla="*/ 6 w 16"/>
                <a:gd name="T21" fmla="*/ 20 h 26"/>
                <a:gd name="T22" fmla="*/ 10 w 16"/>
                <a:gd name="T23" fmla="*/ 24 h 26"/>
                <a:gd name="T24" fmla="*/ 16 w 16"/>
                <a:gd name="T25" fmla="*/ 26 h 26"/>
                <a:gd name="T26" fmla="*/ 10 w 16"/>
                <a:gd name="T27" fmla="*/ 0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"/>
                <a:gd name="T43" fmla="*/ 0 h 26"/>
                <a:gd name="T44" fmla="*/ 16 w 16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" h="26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Freeform 232">
              <a:extLst>
                <a:ext uri="{FF2B5EF4-FFF2-40B4-BE49-F238E27FC236}">
                  <a16:creationId xmlns="" xmlns:a16="http://schemas.microsoft.com/office/drawing/2014/main" id="{6DB319CA-00BB-41B9-9735-A6A998E995F1}"/>
                </a:ext>
              </a:extLst>
            </p:cNvPr>
            <p:cNvSpPr>
              <a:spLocks/>
            </p:cNvSpPr>
            <p:nvPr/>
          </p:nvSpPr>
          <p:spPr bwMode="gray">
            <a:xfrm>
              <a:off x="719" y="2246"/>
              <a:ext cx="70" cy="84"/>
            </a:xfrm>
            <a:custGeom>
              <a:avLst/>
              <a:gdLst>
                <a:gd name="T0" fmla="*/ 58 w 70"/>
                <a:gd name="T1" fmla="*/ 30 h 84"/>
                <a:gd name="T2" fmla="*/ 54 w 70"/>
                <a:gd name="T3" fmla="*/ 26 h 84"/>
                <a:gd name="T4" fmla="*/ 54 w 70"/>
                <a:gd name="T5" fmla="*/ 20 h 84"/>
                <a:gd name="T6" fmla="*/ 52 w 70"/>
                <a:gd name="T7" fmla="*/ 18 h 84"/>
                <a:gd name="T8" fmla="*/ 50 w 70"/>
                <a:gd name="T9" fmla="*/ 20 h 84"/>
                <a:gd name="T10" fmla="*/ 46 w 70"/>
                <a:gd name="T11" fmla="*/ 22 h 84"/>
                <a:gd name="T12" fmla="*/ 42 w 70"/>
                <a:gd name="T13" fmla="*/ 18 h 84"/>
                <a:gd name="T14" fmla="*/ 38 w 70"/>
                <a:gd name="T15" fmla="*/ 14 h 84"/>
                <a:gd name="T16" fmla="*/ 40 w 70"/>
                <a:gd name="T17" fmla="*/ 8 h 84"/>
                <a:gd name="T18" fmla="*/ 38 w 70"/>
                <a:gd name="T19" fmla="*/ 0 h 84"/>
                <a:gd name="T20" fmla="*/ 30 w 70"/>
                <a:gd name="T21" fmla="*/ 14 h 84"/>
                <a:gd name="T22" fmla="*/ 32 w 70"/>
                <a:gd name="T23" fmla="*/ 16 h 84"/>
                <a:gd name="T24" fmla="*/ 28 w 70"/>
                <a:gd name="T25" fmla="*/ 22 h 84"/>
                <a:gd name="T26" fmla="*/ 20 w 70"/>
                <a:gd name="T27" fmla="*/ 26 h 84"/>
                <a:gd name="T28" fmla="*/ 2 w 70"/>
                <a:gd name="T29" fmla="*/ 24 h 84"/>
                <a:gd name="T30" fmla="*/ 0 w 70"/>
                <a:gd name="T31" fmla="*/ 26 h 84"/>
                <a:gd name="T32" fmla="*/ 0 w 70"/>
                <a:gd name="T33" fmla="*/ 32 h 84"/>
                <a:gd name="T34" fmla="*/ 4 w 70"/>
                <a:gd name="T35" fmla="*/ 36 h 84"/>
                <a:gd name="T36" fmla="*/ 6 w 70"/>
                <a:gd name="T37" fmla="*/ 36 h 84"/>
                <a:gd name="T38" fmla="*/ 12 w 70"/>
                <a:gd name="T39" fmla="*/ 42 h 84"/>
                <a:gd name="T40" fmla="*/ 16 w 70"/>
                <a:gd name="T41" fmla="*/ 54 h 84"/>
                <a:gd name="T42" fmla="*/ 16 w 70"/>
                <a:gd name="T43" fmla="*/ 58 h 84"/>
                <a:gd name="T44" fmla="*/ 16 w 70"/>
                <a:gd name="T45" fmla="*/ 66 h 84"/>
                <a:gd name="T46" fmla="*/ 16 w 70"/>
                <a:gd name="T47" fmla="*/ 72 h 84"/>
                <a:gd name="T48" fmla="*/ 14 w 70"/>
                <a:gd name="T49" fmla="*/ 74 h 84"/>
                <a:gd name="T50" fmla="*/ 14 w 70"/>
                <a:gd name="T51" fmla="*/ 78 h 84"/>
                <a:gd name="T52" fmla="*/ 16 w 70"/>
                <a:gd name="T53" fmla="*/ 82 h 84"/>
                <a:gd name="T54" fmla="*/ 26 w 70"/>
                <a:gd name="T55" fmla="*/ 84 h 84"/>
                <a:gd name="T56" fmla="*/ 42 w 70"/>
                <a:gd name="T57" fmla="*/ 78 h 84"/>
                <a:gd name="T58" fmla="*/ 62 w 70"/>
                <a:gd name="T59" fmla="*/ 66 h 84"/>
                <a:gd name="T60" fmla="*/ 68 w 70"/>
                <a:gd name="T61" fmla="*/ 56 h 84"/>
                <a:gd name="T62" fmla="*/ 70 w 70"/>
                <a:gd name="T63" fmla="*/ 50 h 84"/>
                <a:gd name="T64" fmla="*/ 68 w 70"/>
                <a:gd name="T65" fmla="*/ 46 h 84"/>
                <a:gd name="T66" fmla="*/ 64 w 70"/>
                <a:gd name="T67" fmla="*/ 38 h 84"/>
                <a:gd name="T68" fmla="*/ 62 w 70"/>
                <a:gd name="T69" fmla="*/ 32 h 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"/>
                <a:gd name="T106" fmla="*/ 0 h 84"/>
                <a:gd name="T107" fmla="*/ 70 w 70"/>
                <a:gd name="T108" fmla="*/ 84 h 8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" h="84">
                  <a:moveTo>
                    <a:pt x="62" y="30"/>
                  </a:moveTo>
                  <a:lnTo>
                    <a:pt x="58" y="30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4" y="46"/>
                  </a:lnTo>
                  <a:lnTo>
                    <a:pt x="16" y="54"/>
                  </a:lnTo>
                  <a:lnTo>
                    <a:pt x="16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6" y="82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42" y="78"/>
                  </a:lnTo>
                  <a:lnTo>
                    <a:pt x="54" y="72"/>
                  </a:lnTo>
                  <a:lnTo>
                    <a:pt x="62" y="66"/>
                  </a:lnTo>
                  <a:lnTo>
                    <a:pt x="66" y="62"/>
                  </a:lnTo>
                  <a:lnTo>
                    <a:pt x="68" y="56"/>
                  </a:lnTo>
                  <a:lnTo>
                    <a:pt x="70" y="52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2" y="3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Freeform 233">
              <a:extLst>
                <a:ext uri="{FF2B5EF4-FFF2-40B4-BE49-F238E27FC236}">
                  <a16:creationId xmlns="" xmlns:a16="http://schemas.microsoft.com/office/drawing/2014/main" id="{F5BE535E-4C31-414D-8B73-C59F8B973070}"/>
                </a:ext>
              </a:extLst>
            </p:cNvPr>
            <p:cNvSpPr>
              <a:spLocks/>
            </p:cNvSpPr>
            <p:nvPr/>
          </p:nvSpPr>
          <p:spPr bwMode="gray">
            <a:xfrm>
              <a:off x="779" y="2164"/>
              <a:ext cx="108" cy="200"/>
            </a:xfrm>
            <a:custGeom>
              <a:avLst/>
              <a:gdLst>
                <a:gd name="T0" fmla="*/ 38 w 108"/>
                <a:gd name="T1" fmla="*/ 2 h 200"/>
                <a:gd name="T2" fmla="*/ 32 w 108"/>
                <a:gd name="T3" fmla="*/ 0 h 200"/>
                <a:gd name="T4" fmla="*/ 24 w 108"/>
                <a:gd name="T5" fmla="*/ 2 h 200"/>
                <a:gd name="T6" fmla="*/ 14 w 108"/>
                <a:gd name="T7" fmla="*/ 16 h 200"/>
                <a:gd name="T8" fmla="*/ 16 w 108"/>
                <a:gd name="T9" fmla="*/ 22 h 200"/>
                <a:gd name="T10" fmla="*/ 14 w 108"/>
                <a:gd name="T11" fmla="*/ 32 h 200"/>
                <a:gd name="T12" fmla="*/ 10 w 108"/>
                <a:gd name="T13" fmla="*/ 36 h 200"/>
                <a:gd name="T14" fmla="*/ 6 w 108"/>
                <a:gd name="T15" fmla="*/ 44 h 200"/>
                <a:gd name="T16" fmla="*/ 4 w 108"/>
                <a:gd name="T17" fmla="*/ 52 h 200"/>
                <a:gd name="T18" fmla="*/ 14 w 108"/>
                <a:gd name="T19" fmla="*/ 54 h 200"/>
                <a:gd name="T20" fmla="*/ 12 w 108"/>
                <a:gd name="T21" fmla="*/ 58 h 200"/>
                <a:gd name="T22" fmla="*/ 12 w 108"/>
                <a:gd name="T23" fmla="*/ 64 h 200"/>
                <a:gd name="T24" fmla="*/ 14 w 108"/>
                <a:gd name="T25" fmla="*/ 70 h 200"/>
                <a:gd name="T26" fmla="*/ 24 w 108"/>
                <a:gd name="T27" fmla="*/ 76 h 200"/>
                <a:gd name="T28" fmla="*/ 24 w 108"/>
                <a:gd name="T29" fmla="*/ 82 h 200"/>
                <a:gd name="T30" fmla="*/ 22 w 108"/>
                <a:gd name="T31" fmla="*/ 86 h 200"/>
                <a:gd name="T32" fmla="*/ 18 w 108"/>
                <a:gd name="T33" fmla="*/ 94 h 200"/>
                <a:gd name="T34" fmla="*/ 20 w 108"/>
                <a:gd name="T35" fmla="*/ 98 h 200"/>
                <a:gd name="T36" fmla="*/ 32 w 108"/>
                <a:gd name="T37" fmla="*/ 92 h 200"/>
                <a:gd name="T38" fmla="*/ 36 w 108"/>
                <a:gd name="T39" fmla="*/ 102 h 200"/>
                <a:gd name="T40" fmla="*/ 40 w 108"/>
                <a:gd name="T41" fmla="*/ 114 h 200"/>
                <a:gd name="T42" fmla="*/ 22 w 108"/>
                <a:gd name="T43" fmla="*/ 128 h 200"/>
                <a:gd name="T44" fmla="*/ 28 w 108"/>
                <a:gd name="T45" fmla="*/ 140 h 200"/>
                <a:gd name="T46" fmla="*/ 20 w 108"/>
                <a:gd name="T47" fmla="*/ 154 h 200"/>
                <a:gd name="T48" fmla="*/ 18 w 108"/>
                <a:gd name="T49" fmla="*/ 156 h 200"/>
                <a:gd name="T50" fmla="*/ 18 w 108"/>
                <a:gd name="T51" fmla="*/ 160 h 200"/>
                <a:gd name="T52" fmla="*/ 38 w 108"/>
                <a:gd name="T53" fmla="*/ 164 h 200"/>
                <a:gd name="T54" fmla="*/ 52 w 108"/>
                <a:gd name="T55" fmla="*/ 158 h 200"/>
                <a:gd name="T56" fmla="*/ 52 w 108"/>
                <a:gd name="T57" fmla="*/ 162 h 200"/>
                <a:gd name="T58" fmla="*/ 44 w 108"/>
                <a:gd name="T59" fmla="*/ 166 h 200"/>
                <a:gd name="T60" fmla="*/ 0 w 108"/>
                <a:gd name="T61" fmla="*/ 196 h 200"/>
                <a:gd name="T62" fmla="*/ 28 w 108"/>
                <a:gd name="T63" fmla="*/ 190 h 200"/>
                <a:gd name="T64" fmla="*/ 58 w 108"/>
                <a:gd name="T65" fmla="*/ 188 h 200"/>
                <a:gd name="T66" fmla="*/ 108 w 108"/>
                <a:gd name="T67" fmla="*/ 174 h 200"/>
                <a:gd name="T68" fmla="*/ 98 w 108"/>
                <a:gd name="T69" fmla="*/ 164 h 200"/>
                <a:gd name="T70" fmla="*/ 102 w 108"/>
                <a:gd name="T71" fmla="*/ 158 h 200"/>
                <a:gd name="T72" fmla="*/ 102 w 108"/>
                <a:gd name="T73" fmla="*/ 150 h 200"/>
                <a:gd name="T74" fmla="*/ 100 w 108"/>
                <a:gd name="T75" fmla="*/ 146 h 200"/>
                <a:gd name="T76" fmla="*/ 94 w 108"/>
                <a:gd name="T77" fmla="*/ 140 h 200"/>
                <a:gd name="T78" fmla="*/ 88 w 108"/>
                <a:gd name="T79" fmla="*/ 136 h 200"/>
                <a:gd name="T80" fmla="*/ 84 w 108"/>
                <a:gd name="T81" fmla="*/ 120 h 200"/>
                <a:gd name="T82" fmla="*/ 66 w 108"/>
                <a:gd name="T83" fmla="*/ 100 h 200"/>
                <a:gd name="T84" fmla="*/ 64 w 108"/>
                <a:gd name="T85" fmla="*/ 84 h 200"/>
                <a:gd name="T86" fmla="*/ 56 w 108"/>
                <a:gd name="T87" fmla="*/ 68 h 200"/>
                <a:gd name="T88" fmla="*/ 56 w 108"/>
                <a:gd name="T89" fmla="*/ 44 h 200"/>
                <a:gd name="T90" fmla="*/ 56 w 108"/>
                <a:gd name="T91" fmla="*/ 42 h 200"/>
                <a:gd name="T92" fmla="*/ 52 w 108"/>
                <a:gd name="T93" fmla="*/ 36 h 200"/>
                <a:gd name="T94" fmla="*/ 48 w 108"/>
                <a:gd name="T95" fmla="*/ 34 h 200"/>
                <a:gd name="T96" fmla="*/ 44 w 108"/>
                <a:gd name="T97" fmla="*/ 32 h 200"/>
                <a:gd name="T98" fmla="*/ 36 w 108"/>
                <a:gd name="T99" fmla="*/ 28 h 200"/>
                <a:gd name="T100" fmla="*/ 34 w 108"/>
                <a:gd name="T101" fmla="*/ 26 h 200"/>
                <a:gd name="T102" fmla="*/ 34 w 108"/>
                <a:gd name="T103" fmla="*/ 20 h 200"/>
                <a:gd name="T104" fmla="*/ 38 w 108"/>
                <a:gd name="T105" fmla="*/ 14 h 200"/>
                <a:gd name="T106" fmla="*/ 40 w 108"/>
                <a:gd name="T107" fmla="*/ 8 h 200"/>
                <a:gd name="T108" fmla="*/ 40 w 108"/>
                <a:gd name="T109" fmla="*/ 4 h 2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8"/>
                <a:gd name="T166" fmla="*/ 0 h 200"/>
                <a:gd name="T167" fmla="*/ 108 w 108"/>
                <a:gd name="T168" fmla="*/ 200 h 2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8" h="200">
                  <a:moveTo>
                    <a:pt x="40" y="2"/>
                  </a:move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24" y="76"/>
                  </a:lnTo>
                  <a:lnTo>
                    <a:pt x="24" y="80"/>
                  </a:lnTo>
                  <a:lnTo>
                    <a:pt x="24" y="82"/>
                  </a:lnTo>
                  <a:lnTo>
                    <a:pt x="22" y="84"/>
                  </a:lnTo>
                  <a:lnTo>
                    <a:pt x="22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32" y="92"/>
                  </a:lnTo>
                  <a:lnTo>
                    <a:pt x="44" y="94"/>
                  </a:lnTo>
                  <a:lnTo>
                    <a:pt x="36" y="102"/>
                  </a:lnTo>
                  <a:lnTo>
                    <a:pt x="34" y="114"/>
                  </a:lnTo>
                  <a:lnTo>
                    <a:pt x="40" y="114"/>
                  </a:lnTo>
                  <a:lnTo>
                    <a:pt x="40" y="128"/>
                  </a:lnTo>
                  <a:lnTo>
                    <a:pt x="22" y="128"/>
                  </a:lnTo>
                  <a:lnTo>
                    <a:pt x="22" y="138"/>
                  </a:lnTo>
                  <a:lnTo>
                    <a:pt x="28" y="14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18" y="154"/>
                  </a:lnTo>
                  <a:lnTo>
                    <a:pt x="18" y="156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20" y="160"/>
                  </a:lnTo>
                  <a:lnTo>
                    <a:pt x="38" y="164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48" y="164"/>
                  </a:lnTo>
                  <a:lnTo>
                    <a:pt x="44" y="166"/>
                  </a:lnTo>
                  <a:lnTo>
                    <a:pt x="20" y="176"/>
                  </a:lnTo>
                  <a:lnTo>
                    <a:pt x="0" y="196"/>
                  </a:lnTo>
                  <a:lnTo>
                    <a:pt x="10" y="200"/>
                  </a:lnTo>
                  <a:lnTo>
                    <a:pt x="28" y="190"/>
                  </a:lnTo>
                  <a:lnTo>
                    <a:pt x="36" y="188"/>
                  </a:lnTo>
                  <a:lnTo>
                    <a:pt x="58" y="188"/>
                  </a:lnTo>
                  <a:lnTo>
                    <a:pt x="84" y="182"/>
                  </a:lnTo>
                  <a:lnTo>
                    <a:pt x="108" y="174"/>
                  </a:lnTo>
                  <a:lnTo>
                    <a:pt x="96" y="164"/>
                  </a:lnTo>
                  <a:lnTo>
                    <a:pt x="98" y="164"/>
                  </a:lnTo>
                  <a:lnTo>
                    <a:pt x="100" y="162"/>
                  </a:lnTo>
                  <a:lnTo>
                    <a:pt x="102" y="158"/>
                  </a:lnTo>
                  <a:lnTo>
                    <a:pt x="102" y="154"/>
                  </a:lnTo>
                  <a:lnTo>
                    <a:pt x="102" y="150"/>
                  </a:lnTo>
                  <a:lnTo>
                    <a:pt x="102" y="148"/>
                  </a:lnTo>
                  <a:lnTo>
                    <a:pt x="100" y="146"/>
                  </a:lnTo>
                  <a:lnTo>
                    <a:pt x="98" y="142"/>
                  </a:lnTo>
                  <a:lnTo>
                    <a:pt x="94" y="140"/>
                  </a:lnTo>
                  <a:lnTo>
                    <a:pt x="90" y="138"/>
                  </a:lnTo>
                  <a:lnTo>
                    <a:pt x="88" y="136"/>
                  </a:lnTo>
                  <a:lnTo>
                    <a:pt x="86" y="132"/>
                  </a:lnTo>
                  <a:lnTo>
                    <a:pt x="84" y="120"/>
                  </a:lnTo>
                  <a:lnTo>
                    <a:pt x="78" y="108"/>
                  </a:lnTo>
                  <a:lnTo>
                    <a:pt x="66" y="100"/>
                  </a:lnTo>
                  <a:lnTo>
                    <a:pt x="66" y="94"/>
                  </a:lnTo>
                  <a:lnTo>
                    <a:pt x="64" y="84"/>
                  </a:lnTo>
                  <a:lnTo>
                    <a:pt x="60" y="72"/>
                  </a:lnTo>
                  <a:lnTo>
                    <a:pt x="56" y="68"/>
                  </a:lnTo>
                  <a:lnTo>
                    <a:pt x="48" y="62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4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48" y="34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40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Freeform 234">
              <a:extLst>
                <a:ext uri="{FF2B5EF4-FFF2-40B4-BE49-F238E27FC236}">
                  <a16:creationId xmlns="" xmlns:a16="http://schemas.microsoft.com/office/drawing/2014/main" id="{FE1C4CD9-FA02-4C45-A339-24A1EBF13441}"/>
                </a:ext>
              </a:extLst>
            </p:cNvPr>
            <p:cNvSpPr>
              <a:spLocks/>
            </p:cNvSpPr>
            <p:nvPr/>
          </p:nvSpPr>
          <p:spPr bwMode="gray">
            <a:xfrm>
              <a:off x="757" y="2246"/>
              <a:ext cx="36" cy="32"/>
            </a:xfrm>
            <a:custGeom>
              <a:avLst/>
              <a:gdLst>
                <a:gd name="T0" fmla="*/ 16 w 36"/>
                <a:gd name="T1" fmla="*/ 0 h 32"/>
                <a:gd name="T2" fmla="*/ 16 w 36"/>
                <a:gd name="T3" fmla="*/ 0 h 32"/>
                <a:gd name="T4" fmla="*/ 18 w 36"/>
                <a:gd name="T5" fmla="*/ 0 h 32"/>
                <a:gd name="T6" fmla="*/ 20 w 36"/>
                <a:gd name="T7" fmla="*/ 0 h 32"/>
                <a:gd name="T8" fmla="*/ 24 w 36"/>
                <a:gd name="T9" fmla="*/ 0 h 32"/>
                <a:gd name="T10" fmla="*/ 28 w 36"/>
                <a:gd name="T11" fmla="*/ 0 h 32"/>
                <a:gd name="T12" fmla="*/ 30 w 36"/>
                <a:gd name="T13" fmla="*/ 2 h 32"/>
                <a:gd name="T14" fmla="*/ 32 w 36"/>
                <a:gd name="T15" fmla="*/ 6 h 32"/>
                <a:gd name="T16" fmla="*/ 32 w 36"/>
                <a:gd name="T17" fmla="*/ 6 h 32"/>
                <a:gd name="T18" fmla="*/ 34 w 36"/>
                <a:gd name="T19" fmla="*/ 8 h 32"/>
                <a:gd name="T20" fmla="*/ 36 w 36"/>
                <a:gd name="T21" fmla="*/ 12 h 32"/>
                <a:gd name="T22" fmla="*/ 36 w 36"/>
                <a:gd name="T23" fmla="*/ 16 h 32"/>
                <a:gd name="T24" fmla="*/ 36 w 36"/>
                <a:gd name="T25" fmla="*/ 22 h 32"/>
                <a:gd name="T26" fmla="*/ 32 w 36"/>
                <a:gd name="T27" fmla="*/ 28 h 32"/>
                <a:gd name="T28" fmla="*/ 32 w 36"/>
                <a:gd name="T29" fmla="*/ 28 h 32"/>
                <a:gd name="T30" fmla="*/ 30 w 36"/>
                <a:gd name="T31" fmla="*/ 30 h 32"/>
                <a:gd name="T32" fmla="*/ 28 w 36"/>
                <a:gd name="T33" fmla="*/ 32 h 32"/>
                <a:gd name="T34" fmla="*/ 26 w 36"/>
                <a:gd name="T35" fmla="*/ 30 h 32"/>
                <a:gd name="T36" fmla="*/ 24 w 36"/>
                <a:gd name="T37" fmla="*/ 30 h 32"/>
                <a:gd name="T38" fmla="*/ 20 w 36"/>
                <a:gd name="T39" fmla="*/ 30 h 32"/>
                <a:gd name="T40" fmla="*/ 18 w 36"/>
                <a:gd name="T41" fmla="*/ 28 h 32"/>
                <a:gd name="T42" fmla="*/ 16 w 36"/>
                <a:gd name="T43" fmla="*/ 26 h 32"/>
                <a:gd name="T44" fmla="*/ 16 w 36"/>
                <a:gd name="T45" fmla="*/ 24 h 32"/>
                <a:gd name="T46" fmla="*/ 16 w 36"/>
                <a:gd name="T47" fmla="*/ 20 h 32"/>
                <a:gd name="T48" fmla="*/ 14 w 36"/>
                <a:gd name="T49" fmla="*/ 18 h 32"/>
                <a:gd name="T50" fmla="*/ 14 w 36"/>
                <a:gd name="T51" fmla="*/ 18 h 32"/>
                <a:gd name="T52" fmla="*/ 14 w 36"/>
                <a:gd name="T53" fmla="*/ 18 h 32"/>
                <a:gd name="T54" fmla="*/ 12 w 36"/>
                <a:gd name="T55" fmla="*/ 20 h 32"/>
                <a:gd name="T56" fmla="*/ 10 w 36"/>
                <a:gd name="T57" fmla="*/ 22 h 32"/>
                <a:gd name="T58" fmla="*/ 8 w 36"/>
                <a:gd name="T59" fmla="*/ 22 h 32"/>
                <a:gd name="T60" fmla="*/ 6 w 36"/>
                <a:gd name="T61" fmla="*/ 20 h 32"/>
                <a:gd name="T62" fmla="*/ 4 w 36"/>
                <a:gd name="T63" fmla="*/ 18 h 32"/>
                <a:gd name="T64" fmla="*/ 2 w 36"/>
                <a:gd name="T65" fmla="*/ 18 h 32"/>
                <a:gd name="T66" fmla="*/ 0 w 36"/>
                <a:gd name="T67" fmla="*/ 14 h 32"/>
                <a:gd name="T68" fmla="*/ 0 w 36"/>
                <a:gd name="T69" fmla="*/ 12 h 32"/>
                <a:gd name="T70" fmla="*/ 2 w 36"/>
                <a:gd name="T71" fmla="*/ 8 h 32"/>
                <a:gd name="T72" fmla="*/ 16 w 36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6"/>
                <a:gd name="T112" fmla="*/ 0 h 32"/>
                <a:gd name="T113" fmla="*/ 36 w 36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6" h="32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22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0" y="30"/>
                  </a:lnTo>
                  <a:lnTo>
                    <a:pt x="18" y="28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Freeform 235">
              <a:extLst>
                <a:ext uri="{FF2B5EF4-FFF2-40B4-BE49-F238E27FC236}">
                  <a16:creationId xmlns="" xmlns:a16="http://schemas.microsoft.com/office/drawing/2014/main" id="{E3B6F052-E70B-4BCE-BC7D-E13CB031B4DD}"/>
                </a:ext>
              </a:extLst>
            </p:cNvPr>
            <p:cNvSpPr>
              <a:spLocks/>
            </p:cNvSpPr>
            <p:nvPr/>
          </p:nvSpPr>
          <p:spPr bwMode="gray">
            <a:xfrm>
              <a:off x="961" y="2194"/>
              <a:ext cx="36" cy="62"/>
            </a:xfrm>
            <a:custGeom>
              <a:avLst/>
              <a:gdLst>
                <a:gd name="T0" fmla="*/ 30 w 36"/>
                <a:gd name="T1" fmla="*/ 58 h 62"/>
                <a:gd name="T2" fmla="*/ 30 w 36"/>
                <a:gd name="T3" fmla="*/ 46 h 62"/>
                <a:gd name="T4" fmla="*/ 30 w 36"/>
                <a:gd name="T5" fmla="*/ 44 h 62"/>
                <a:gd name="T6" fmla="*/ 30 w 36"/>
                <a:gd name="T7" fmla="*/ 42 h 62"/>
                <a:gd name="T8" fmla="*/ 28 w 36"/>
                <a:gd name="T9" fmla="*/ 38 h 62"/>
                <a:gd name="T10" fmla="*/ 30 w 36"/>
                <a:gd name="T11" fmla="*/ 36 h 62"/>
                <a:gd name="T12" fmla="*/ 30 w 36"/>
                <a:gd name="T13" fmla="*/ 32 h 62"/>
                <a:gd name="T14" fmla="*/ 32 w 36"/>
                <a:gd name="T15" fmla="*/ 30 h 62"/>
                <a:gd name="T16" fmla="*/ 36 w 36"/>
                <a:gd name="T17" fmla="*/ 28 h 62"/>
                <a:gd name="T18" fmla="*/ 36 w 36"/>
                <a:gd name="T19" fmla="*/ 28 h 62"/>
                <a:gd name="T20" fmla="*/ 36 w 36"/>
                <a:gd name="T21" fmla="*/ 24 h 62"/>
                <a:gd name="T22" fmla="*/ 34 w 36"/>
                <a:gd name="T23" fmla="*/ 22 h 62"/>
                <a:gd name="T24" fmla="*/ 34 w 36"/>
                <a:gd name="T25" fmla="*/ 18 h 62"/>
                <a:gd name="T26" fmla="*/ 32 w 36"/>
                <a:gd name="T27" fmla="*/ 16 h 62"/>
                <a:gd name="T28" fmla="*/ 32 w 36"/>
                <a:gd name="T29" fmla="*/ 16 h 62"/>
                <a:gd name="T30" fmla="*/ 30 w 36"/>
                <a:gd name="T31" fmla="*/ 12 h 62"/>
                <a:gd name="T32" fmla="*/ 30 w 36"/>
                <a:gd name="T33" fmla="*/ 8 h 62"/>
                <a:gd name="T34" fmla="*/ 30 w 36"/>
                <a:gd name="T35" fmla="*/ 4 h 62"/>
                <a:gd name="T36" fmla="*/ 28 w 36"/>
                <a:gd name="T37" fmla="*/ 0 h 62"/>
                <a:gd name="T38" fmla="*/ 28 w 36"/>
                <a:gd name="T39" fmla="*/ 0 h 62"/>
                <a:gd name="T40" fmla="*/ 24 w 36"/>
                <a:gd name="T41" fmla="*/ 0 h 62"/>
                <a:gd name="T42" fmla="*/ 2 w 36"/>
                <a:gd name="T43" fmla="*/ 20 h 62"/>
                <a:gd name="T44" fmla="*/ 2 w 36"/>
                <a:gd name="T45" fmla="*/ 22 h 62"/>
                <a:gd name="T46" fmla="*/ 0 w 36"/>
                <a:gd name="T47" fmla="*/ 26 h 62"/>
                <a:gd name="T48" fmla="*/ 0 w 36"/>
                <a:gd name="T49" fmla="*/ 32 h 62"/>
                <a:gd name="T50" fmla="*/ 0 w 36"/>
                <a:gd name="T51" fmla="*/ 36 h 62"/>
                <a:gd name="T52" fmla="*/ 2 w 36"/>
                <a:gd name="T53" fmla="*/ 40 h 62"/>
                <a:gd name="T54" fmla="*/ 2 w 36"/>
                <a:gd name="T55" fmla="*/ 44 h 62"/>
                <a:gd name="T56" fmla="*/ 2 w 36"/>
                <a:gd name="T57" fmla="*/ 46 h 62"/>
                <a:gd name="T58" fmla="*/ 10 w 36"/>
                <a:gd name="T59" fmla="*/ 54 h 62"/>
                <a:gd name="T60" fmla="*/ 10 w 36"/>
                <a:gd name="T61" fmla="*/ 62 h 62"/>
                <a:gd name="T62" fmla="*/ 30 w 36"/>
                <a:gd name="T63" fmla="*/ 58 h 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"/>
                <a:gd name="T97" fmla="*/ 0 h 62"/>
                <a:gd name="T98" fmla="*/ 36 w 36"/>
                <a:gd name="T99" fmla="*/ 62 h 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" h="62">
                  <a:moveTo>
                    <a:pt x="30" y="58"/>
                  </a:moveTo>
                  <a:lnTo>
                    <a:pt x="30" y="46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30" y="5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Freeform 236">
              <a:extLst>
                <a:ext uri="{FF2B5EF4-FFF2-40B4-BE49-F238E27FC236}">
                  <a16:creationId xmlns="" xmlns:a16="http://schemas.microsoft.com/office/drawing/2014/main" id="{61B3B498-66DE-4262-B6F5-F307B6FF30F6}"/>
                </a:ext>
              </a:extLst>
            </p:cNvPr>
            <p:cNvSpPr>
              <a:spLocks/>
            </p:cNvSpPr>
            <p:nvPr/>
          </p:nvSpPr>
          <p:spPr bwMode="gray">
            <a:xfrm>
              <a:off x="1011" y="1856"/>
              <a:ext cx="168" cy="390"/>
            </a:xfrm>
            <a:custGeom>
              <a:avLst/>
              <a:gdLst>
                <a:gd name="T0" fmla="*/ 0 w 168"/>
                <a:gd name="T1" fmla="*/ 286 h 390"/>
                <a:gd name="T2" fmla="*/ 0 w 168"/>
                <a:gd name="T3" fmla="*/ 300 h 390"/>
                <a:gd name="T4" fmla="*/ 0 w 168"/>
                <a:gd name="T5" fmla="*/ 312 h 390"/>
                <a:gd name="T6" fmla="*/ 0 w 168"/>
                <a:gd name="T7" fmla="*/ 322 h 390"/>
                <a:gd name="T8" fmla="*/ 16 w 168"/>
                <a:gd name="T9" fmla="*/ 388 h 390"/>
                <a:gd name="T10" fmla="*/ 38 w 168"/>
                <a:gd name="T11" fmla="*/ 382 h 390"/>
                <a:gd name="T12" fmla="*/ 50 w 168"/>
                <a:gd name="T13" fmla="*/ 372 h 390"/>
                <a:gd name="T14" fmla="*/ 60 w 168"/>
                <a:gd name="T15" fmla="*/ 360 h 390"/>
                <a:gd name="T16" fmla="*/ 66 w 168"/>
                <a:gd name="T17" fmla="*/ 328 h 390"/>
                <a:gd name="T18" fmla="*/ 88 w 168"/>
                <a:gd name="T19" fmla="*/ 296 h 390"/>
                <a:gd name="T20" fmla="*/ 94 w 168"/>
                <a:gd name="T21" fmla="*/ 282 h 390"/>
                <a:gd name="T22" fmla="*/ 92 w 168"/>
                <a:gd name="T23" fmla="*/ 272 h 390"/>
                <a:gd name="T24" fmla="*/ 82 w 168"/>
                <a:gd name="T25" fmla="*/ 264 h 390"/>
                <a:gd name="T26" fmla="*/ 76 w 168"/>
                <a:gd name="T27" fmla="*/ 262 h 390"/>
                <a:gd name="T28" fmla="*/ 78 w 168"/>
                <a:gd name="T29" fmla="*/ 230 h 390"/>
                <a:gd name="T30" fmla="*/ 78 w 168"/>
                <a:gd name="T31" fmla="*/ 232 h 390"/>
                <a:gd name="T32" fmla="*/ 80 w 168"/>
                <a:gd name="T33" fmla="*/ 218 h 390"/>
                <a:gd name="T34" fmla="*/ 86 w 168"/>
                <a:gd name="T35" fmla="*/ 204 h 390"/>
                <a:gd name="T36" fmla="*/ 94 w 168"/>
                <a:gd name="T37" fmla="*/ 194 h 390"/>
                <a:gd name="T38" fmla="*/ 106 w 168"/>
                <a:gd name="T39" fmla="*/ 184 h 390"/>
                <a:gd name="T40" fmla="*/ 116 w 168"/>
                <a:gd name="T41" fmla="*/ 176 h 390"/>
                <a:gd name="T42" fmla="*/ 122 w 168"/>
                <a:gd name="T43" fmla="*/ 158 h 390"/>
                <a:gd name="T44" fmla="*/ 122 w 168"/>
                <a:gd name="T45" fmla="*/ 140 h 390"/>
                <a:gd name="T46" fmla="*/ 156 w 168"/>
                <a:gd name="T47" fmla="*/ 118 h 390"/>
                <a:gd name="T48" fmla="*/ 168 w 168"/>
                <a:gd name="T49" fmla="*/ 118 h 390"/>
                <a:gd name="T50" fmla="*/ 162 w 168"/>
                <a:gd name="T51" fmla="*/ 106 h 390"/>
                <a:gd name="T52" fmla="*/ 152 w 168"/>
                <a:gd name="T53" fmla="*/ 80 h 390"/>
                <a:gd name="T54" fmla="*/ 152 w 168"/>
                <a:gd name="T55" fmla="*/ 72 h 390"/>
                <a:gd name="T56" fmla="*/ 156 w 168"/>
                <a:gd name="T57" fmla="*/ 68 h 390"/>
                <a:gd name="T58" fmla="*/ 156 w 168"/>
                <a:gd name="T59" fmla="*/ 56 h 390"/>
                <a:gd name="T60" fmla="*/ 140 w 168"/>
                <a:gd name="T61" fmla="*/ 38 h 390"/>
                <a:gd name="T62" fmla="*/ 130 w 168"/>
                <a:gd name="T63" fmla="*/ 24 h 390"/>
                <a:gd name="T64" fmla="*/ 122 w 168"/>
                <a:gd name="T65" fmla="*/ 20 h 390"/>
                <a:gd name="T66" fmla="*/ 114 w 168"/>
                <a:gd name="T67" fmla="*/ 4 h 390"/>
                <a:gd name="T68" fmla="*/ 102 w 168"/>
                <a:gd name="T69" fmla="*/ 14 h 390"/>
                <a:gd name="T70" fmla="*/ 92 w 168"/>
                <a:gd name="T71" fmla="*/ 24 h 390"/>
                <a:gd name="T72" fmla="*/ 86 w 168"/>
                <a:gd name="T73" fmla="*/ 32 h 390"/>
                <a:gd name="T74" fmla="*/ 80 w 168"/>
                <a:gd name="T75" fmla="*/ 44 h 390"/>
                <a:gd name="T76" fmla="*/ 76 w 168"/>
                <a:gd name="T77" fmla="*/ 56 h 390"/>
                <a:gd name="T78" fmla="*/ 70 w 168"/>
                <a:gd name="T79" fmla="*/ 82 h 390"/>
                <a:gd name="T80" fmla="*/ 64 w 168"/>
                <a:gd name="T81" fmla="*/ 92 h 390"/>
                <a:gd name="T82" fmla="*/ 54 w 168"/>
                <a:gd name="T83" fmla="*/ 104 h 390"/>
                <a:gd name="T84" fmla="*/ 46 w 168"/>
                <a:gd name="T85" fmla="*/ 122 h 390"/>
                <a:gd name="T86" fmla="*/ 12 w 168"/>
                <a:gd name="T87" fmla="*/ 178 h 390"/>
                <a:gd name="T88" fmla="*/ 14 w 168"/>
                <a:gd name="T89" fmla="*/ 260 h 390"/>
                <a:gd name="T90" fmla="*/ 14 w 168"/>
                <a:gd name="T91" fmla="*/ 266 h 390"/>
                <a:gd name="T92" fmla="*/ 8 w 168"/>
                <a:gd name="T93" fmla="*/ 278 h 3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8"/>
                <a:gd name="T142" fmla="*/ 0 h 390"/>
                <a:gd name="T143" fmla="*/ 168 w 168"/>
                <a:gd name="T144" fmla="*/ 390 h 3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8" h="390">
                  <a:moveTo>
                    <a:pt x="0" y="280"/>
                  </a:move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0" y="296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0" y="322"/>
                  </a:lnTo>
                  <a:lnTo>
                    <a:pt x="0" y="350"/>
                  </a:lnTo>
                  <a:lnTo>
                    <a:pt x="12" y="368"/>
                  </a:lnTo>
                  <a:lnTo>
                    <a:pt x="16" y="388"/>
                  </a:lnTo>
                  <a:lnTo>
                    <a:pt x="24" y="390"/>
                  </a:lnTo>
                  <a:lnTo>
                    <a:pt x="36" y="386"/>
                  </a:lnTo>
                  <a:lnTo>
                    <a:pt x="38" y="382"/>
                  </a:lnTo>
                  <a:lnTo>
                    <a:pt x="42" y="378"/>
                  </a:lnTo>
                  <a:lnTo>
                    <a:pt x="46" y="374"/>
                  </a:lnTo>
                  <a:lnTo>
                    <a:pt x="50" y="372"/>
                  </a:lnTo>
                  <a:lnTo>
                    <a:pt x="54" y="372"/>
                  </a:lnTo>
                  <a:lnTo>
                    <a:pt x="54" y="370"/>
                  </a:lnTo>
                  <a:lnTo>
                    <a:pt x="60" y="360"/>
                  </a:lnTo>
                  <a:lnTo>
                    <a:pt x="64" y="346"/>
                  </a:lnTo>
                  <a:lnTo>
                    <a:pt x="66" y="334"/>
                  </a:lnTo>
                  <a:lnTo>
                    <a:pt x="66" y="328"/>
                  </a:lnTo>
                  <a:lnTo>
                    <a:pt x="66" y="320"/>
                  </a:lnTo>
                  <a:lnTo>
                    <a:pt x="84" y="300"/>
                  </a:lnTo>
                  <a:lnTo>
                    <a:pt x="88" y="296"/>
                  </a:lnTo>
                  <a:lnTo>
                    <a:pt x="92" y="290"/>
                  </a:lnTo>
                  <a:lnTo>
                    <a:pt x="92" y="286"/>
                  </a:lnTo>
                  <a:lnTo>
                    <a:pt x="94" y="282"/>
                  </a:lnTo>
                  <a:lnTo>
                    <a:pt x="94" y="278"/>
                  </a:lnTo>
                  <a:lnTo>
                    <a:pt x="92" y="278"/>
                  </a:lnTo>
                  <a:lnTo>
                    <a:pt x="92" y="272"/>
                  </a:lnTo>
                  <a:lnTo>
                    <a:pt x="90" y="268"/>
                  </a:lnTo>
                  <a:lnTo>
                    <a:pt x="86" y="266"/>
                  </a:lnTo>
                  <a:lnTo>
                    <a:pt x="82" y="264"/>
                  </a:lnTo>
                  <a:lnTo>
                    <a:pt x="80" y="264"/>
                  </a:lnTo>
                  <a:lnTo>
                    <a:pt x="78" y="262"/>
                  </a:lnTo>
                  <a:lnTo>
                    <a:pt x="76" y="262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8" y="232"/>
                  </a:lnTo>
                  <a:lnTo>
                    <a:pt x="78" y="230"/>
                  </a:lnTo>
                  <a:lnTo>
                    <a:pt x="80" y="226"/>
                  </a:lnTo>
                  <a:lnTo>
                    <a:pt x="80" y="218"/>
                  </a:lnTo>
                  <a:lnTo>
                    <a:pt x="82" y="212"/>
                  </a:lnTo>
                  <a:lnTo>
                    <a:pt x="84" y="208"/>
                  </a:lnTo>
                  <a:lnTo>
                    <a:pt x="86" y="204"/>
                  </a:lnTo>
                  <a:lnTo>
                    <a:pt x="88" y="200"/>
                  </a:lnTo>
                  <a:lnTo>
                    <a:pt x="90" y="196"/>
                  </a:lnTo>
                  <a:lnTo>
                    <a:pt x="94" y="194"/>
                  </a:lnTo>
                  <a:lnTo>
                    <a:pt x="98" y="190"/>
                  </a:lnTo>
                  <a:lnTo>
                    <a:pt x="104" y="188"/>
                  </a:lnTo>
                  <a:lnTo>
                    <a:pt x="106" y="184"/>
                  </a:lnTo>
                  <a:lnTo>
                    <a:pt x="110" y="184"/>
                  </a:lnTo>
                  <a:lnTo>
                    <a:pt x="110" y="182"/>
                  </a:lnTo>
                  <a:lnTo>
                    <a:pt x="116" y="176"/>
                  </a:lnTo>
                  <a:lnTo>
                    <a:pt x="120" y="170"/>
                  </a:lnTo>
                  <a:lnTo>
                    <a:pt x="122" y="164"/>
                  </a:lnTo>
                  <a:lnTo>
                    <a:pt x="122" y="158"/>
                  </a:lnTo>
                  <a:lnTo>
                    <a:pt x="122" y="156"/>
                  </a:lnTo>
                  <a:lnTo>
                    <a:pt x="122" y="154"/>
                  </a:lnTo>
                  <a:lnTo>
                    <a:pt x="122" y="140"/>
                  </a:lnTo>
                  <a:lnTo>
                    <a:pt x="134" y="130"/>
                  </a:lnTo>
                  <a:lnTo>
                    <a:pt x="144" y="120"/>
                  </a:lnTo>
                  <a:lnTo>
                    <a:pt x="156" y="118"/>
                  </a:lnTo>
                  <a:lnTo>
                    <a:pt x="166" y="120"/>
                  </a:lnTo>
                  <a:lnTo>
                    <a:pt x="168" y="118"/>
                  </a:lnTo>
                  <a:lnTo>
                    <a:pt x="168" y="116"/>
                  </a:lnTo>
                  <a:lnTo>
                    <a:pt x="166" y="114"/>
                  </a:lnTo>
                  <a:lnTo>
                    <a:pt x="162" y="106"/>
                  </a:lnTo>
                  <a:lnTo>
                    <a:pt x="158" y="96"/>
                  </a:lnTo>
                  <a:lnTo>
                    <a:pt x="154" y="86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2"/>
                  </a:lnTo>
                  <a:lnTo>
                    <a:pt x="154" y="70"/>
                  </a:lnTo>
                  <a:lnTo>
                    <a:pt x="156" y="68"/>
                  </a:lnTo>
                  <a:lnTo>
                    <a:pt x="158" y="64"/>
                  </a:lnTo>
                  <a:lnTo>
                    <a:pt x="158" y="60"/>
                  </a:lnTo>
                  <a:lnTo>
                    <a:pt x="156" y="56"/>
                  </a:lnTo>
                  <a:lnTo>
                    <a:pt x="152" y="50"/>
                  </a:lnTo>
                  <a:lnTo>
                    <a:pt x="142" y="42"/>
                  </a:lnTo>
                  <a:lnTo>
                    <a:pt x="140" y="38"/>
                  </a:lnTo>
                  <a:lnTo>
                    <a:pt x="136" y="32"/>
                  </a:lnTo>
                  <a:lnTo>
                    <a:pt x="132" y="28"/>
                  </a:lnTo>
                  <a:lnTo>
                    <a:pt x="130" y="24"/>
                  </a:lnTo>
                  <a:lnTo>
                    <a:pt x="126" y="22"/>
                  </a:lnTo>
                  <a:lnTo>
                    <a:pt x="124" y="20"/>
                  </a:lnTo>
                  <a:lnTo>
                    <a:pt x="122" y="2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4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4" y="22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6" y="56"/>
                  </a:lnTo>
                  <a:lnTo>
                    <a:pt x="72" y="60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70" y="84"/>
                  </a:lnTo>
                  <a:lnTo>
                    <a:pt x="66" y="88"/>
                  </a:lnTo>
                  <a:lnTo>
                    <a:pt x="64" y="92"/>
                  </a:lnTo>
                  <a:lnTo>
                    <a:pt x="60" y="96"/>
                  </a:lnTo>
                  <a:lnTo>
                    <a:pt x="56" y="100"/>
                  </a:lnTo>
                  <a:lnTo>
                    <a:pt x="54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22"/>
                  </a:lnTo>
                  <a:lnTo>
                    <a:pt x="36" y="140"/>
                  </a:lnTo>
                  <a:lnTo>
                    <a:pt x="34" y="164"/>
                  </a:lnTo>
                  <a:lnTo>
                    <a:pt x="12" y="178"/>
                  </a:lnTo>
                  <a:lnTo>
                    <a:pt x="16" y="184"/>
                  </a:lnTo>
                  <a:lnTo>
                    <a:pt x="16" y="234"/>
                  </a:lnTo>
                  <a:lnTo>
                    <a:pt x="14" y="260"/>
                  </a:lnTo>
                  <a:lnTo>
                    <a:pt x="14" y="262"/>
                  </a:lnTo>
                  <a:lnTo>
                    <a:pt x="14" y="264"/>
                  </a:lnTo>
                  <a:lnTo>
                    <a:pt x="14" y="266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8" y="278"/>
                  </a:lnTo>
                  <a:lnTo>
                    <a:pt x="4" y="280"/>
                  </a:lnTo>
                  <a:lnTo>
                    <a:pt x="0" y="28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Freeform 237">
              <a:extLst>
                <a:ext uri="{FF2B5EF4-FFF2-40B4-BE49-F238E27FC236}">
                  <a16:creationId xmlns="" xmlns:a16="http://schemas.microsoft.com/office/drawing/2014/main" id="{3308A983-1DD8-46BF-80DE-78658DD55896}"/>
                </a:ext>
              </a:extLst>
            </p:cNvPr>
            <p:cNvSpPr>
              <a:spLocks/>
            </p:cNvSpPr>
            <p:nvPr/>
          </p:nvSpPr>
          <p:spPr bwMode="gray">
            <a:xfrm>
              <a:off x="1129" y="1828"/>
              <a:ext cx="124" cy="310"/>
            </a:xfrm>
            <a:custGeom>
              <a:avLst/>
              <a:gdLst>
                <a:gd name="T0" fmla="*/ 102 w 124"/>
                <a:gd name="T1" fmla="*/ 62 h 310"/>
                <a:gd name="T2" fmla="*/ 122 w 124"/>
                <a:gd name="T3" fmla="*/ 112 h 310"/>
                <a:gd name="T4" fmla="*/ 112 w 124"/>
                <a:gd name="T5" fmla="*/ 128 h 310"/>
                <a:gd name="T6" fmla="*/ 114 w 124"/>
                <a:gd name="T7" fmla="*/ 134 h 310"/>
                <a:gd name="T8" fmla="*/ 118 w 124"/>
                <a:gd name="T9" fmla="*/ 144 h 310"/>
                <a:gd name="T10" fmla="*/ 118 w 124"/>
                <a:gd name="T11" fmla="*/ 152 h 310"/>
                <a:gd name="T12" fmla="*/ 114 w 124"/>
                <a:gd name="T13" fmla="*/ 182 h 310"/>
                <a:gd name="T14" fmla="*/ 114 w 124"/>
                <a:gd name="T15" fmla="*/ 212 h 310"/>
                <a:gd name="T16" fmla="*/ 122 w 124"/>
                <a:gd name="T17" fmla="*/ 222 h 310"/>
                <a:gd name="T18" fmla="*/ 124 w 124"/>
                <a:gd name="T19" fmla="*/ 254 h 310"/>
                <a:gd name="T20" fmla="*/ 124 w 124"/>
                <a:gd name="T21" fmla="*/ 260 h 310"/>
                <a:gd name="T22" fmla="*/ 90 w 124"/>
                <a:gd name="T23" fmla="*/ 292 h 310"/>
                <a:gd name="T24" fmla="*/ 92 w 124"/>
                <a:gd name="T25" fmla="*/ 294 h 310"/>
                <a:gd name="T26" fmla="*/ 88 w 124"/>
                <a:gd name="T27" fmla="*/ 294 h 310"/>
                <a:gd name="T28" fmla="*/ 80 w 124"/>
                <a:gd name="T29" fmla="*/ 292 h 310"/>
                <a:gd name="T30" fmla="*/ 72 w 124"/>
                <a:gd name="T31" fmla="*/ 296 h 310"/>
                <a:gd name="T32" fmla="*/ 54 w 124"/>
                <a:gd name="T33" fmla="*/ 302 h 310"/>
                <a:gd name="T34" fmla="*/ 48 w 124"/>
                <a:gd name="T35" fmla="*/ 304 h 310"/>
                <a:gd name="T36" fmla="*/ 38 w 124"/>
                <a:gd name="T37" fmla="*/ 306 h 310"/>
                <a:gd name="T38" fmla="*/ 24 w 124"/>
                <a:gd name="T39" fmla="*/ 306 h 310"/>
                <a:gd name="T40" fmla="*/ 20 w 124"/>
                <a:gd name="T41" fmla="*/ 304 h 310"/>
                <a:gd name="T42" fmla="*/ 12 w 124"/>
                <a:gd name="T43" fmla="*/ 298 h 310"/>
                <a:gd name="T44" fmla="*/ 6 w 124"/>
                <a:gd name="T45" fmla="*/ 292 h 310"/>
                <a:gd name="T46" fmla="*/ 4 w 124"/>
                <a:gd name="T47" fmla="*/ 286 h 310"/>
                <a:gd name="T48" fmla="*/ 4 w 124"/>
                <a:gd name="T49" fmla="*/ 278 h 310"/>
                <a:gd name="T50" fmla="*/ 4 w 124"/>
                <a:gd name="T51" fmla="*/ 268 h 310"/>
                <a:gd name="T52" fmla="*/ 4 w 124"/>
                <a:gd name="T53" fmla="*/ 230 h 310"/>
                <a:gd name="T54" fmla="*/ 6 w 124"/>
                <a:gd name="T55" fmla="*/ 224 h 310"/>
                <a:gd name="T56" fmla="*/ 12 w 124"/>
                <a:gd name="T57" fmla="*/ 212 h 310"/>
                <a:gd name="T58" fmla="*/ 42 w 124"/>
                <a:gd name="T59" fmla="*/ 186 h 310"/>
                <a:gd name="T60" fmla="*/ 50 w 124"/>
                <a:gd name="T61" fmla="*/ 178 h 310"/>
                <a:gd name="T62" fmla="*/ 56 w 124"/>
                <a:gd name="T63" fmla="*/ 158 h 310"/>
                <a:gd name="T64" fmla="*/ 48 w 124"/>
                <a:gd name="T65" fmla="*/ 148 h 310"/>
                <a:gd name="T66" fmla="*/ 50 w 124"/>
                <a:gd name="T67" fmla="*/ 146 h 310"/>
                <a:gd name="T68" fmla="*/ 48 w 124"/>
                <a:gd name="T69" fmla="*/ 142 h 310"/>
                <a:gd name="T70" fmla="*/ 38 w 124"/>
                <a:gd name="T71" fmla="*/ 122 h 310"/>
                <a:gd name="T72" fmla="*/ 34 w 124"/>
                <a:gd name="T73" fmla="*/ 100 h 310"/>
                <a:gd name="T74" fmla="*/ 36 w 124"/>
                <a:gd name="T75" fmla="*/ 98 h 310"/>
                <a:gd name="T76" fmla="*/ 40 w 124"/>
                <a:gd name="T77" fmla="*/ 94 h 310"/>
                <a:gd name="T78" fmla="*/ 38 w 124"/>
                <a:gd name="T79" fmla="*/ 86 h 310"/>
                <a:gd name="T80" fmla="*/ 32 w 124"/>
                <a:gd name="T81" fmla="*/ 76 h 310"/>
                <a:gd name="T82" fmla="*/ 22 w 124"/>
                <a:gd name="T83" fmla="*/ 68 h 310"/>
                <a:gd name="T84" fmla="*/ 18 w 124"/>
                <a:gd name="T85" fmla="*/ 62 h 310"/>
                <a:gd name="T86" fmla="*/ 10 w 124"/>
                <a:gd name="T87" fmla="*/ 52 h 310"/>
                <a:gd name="T88" fmla="*/ 0 w 124"/>
                <a:gd name="T89" fmla="*/ 28 h 310"/>
                <a:gd name="T90" fmla="*/ 10 w 124"/>
                <a:gd name="T91" fmla="*/ 20 h 310"/>
                <a:gd name="T92" fmla="*/ 28 w 124"/>
                <a:gd name="T93" fmla="*/ 16 h 310"/>
                <a:gd name="T94" fmla="*/ 40 w 124"/>
                <a:gd name="T95" fmla="*/ 24 h 310"/>
                <a:gd name="T96" fmla="*/ 58 w 124"/>
                <a:gd name="T97" fmla="*/ 22 h 310"/>
                <a:gd name="T98" fmla="*/ 72 w 124"/>
                <a:gd name="T99" fmla="*/ 14 h 310"/>
                <a:gd name="T100" fmla="*/ 72 w 124"/>
                <a:gd name="T101" fmla="*/ 12 h 310"/>
                <a:gd name="T102" fmla="*/ 76 w 124"/>
                <a:gd name="T103" fmla="*/ 6 h 310"/>
                <a:gd name="T104" fmla="*/ 82 w 124"/>
                <a:gd name="T105" fmla="*/ 2 h 310"/>
                <a:gd name="T106" fmla="*/ 92 w 124"/>
                <a:gd name="T107" fmla="*/ 2 h 310"/>
                <a:gd name="T108" fmla="*/ 120 w 124"/>
                <a:gd name="T109" fmla="*/ 20 h 310"/>
                <a:gd name="T110" fmla="*/ 116 w 124"/>
                <a:gd name="T111" fmla="*/ 26 h 310"/>
                <a:gd name="T112" fmla="*/ 102 w 124"/>
                <a:gd name="T113" fmla="*/ 46 h 3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4"/>
                <a:gd name="T172" fmla="*/ 0 h 310"/>
                <a:gd name="T173" fmla="*/ 124 w 124"/>
                <a:gd name="T174" fmla="*/ 310 h 3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4" h="310">
                  <a:moveTo>
                    <a:pt x="102" y="46"/>
                  </a:moveTo>
                  <a:lnTo>
                    <a:pt x="102" y="62"/>
                  </a:lnTo>
                  <a:lnTo>
                    <a:pt x="122" y="82"/>
                  </a:lnTo>
                  <a:lnTo>
                    <a:pt x="122" y="112"/>
                  </a:lnTo>
                  <a:lnTo>
                    <a:pt x="110" y="126"/>
                  </a:lnTo>
                  <a:lnTo>
                    <a:pt x="112" y="128"/>
                  </a:lnTo>
                  <a:lnTo>
                    <a:pt x="112" y="130"/>
                  </a:lnTo>
                  <a:lnTo>
                    <a:pt x="114" y="134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18" y="146"/>
                  </a:lnTo>
                  <a:lnTo>
                    <a:pt x="118" y="152"/>
                  </a:lnTo>
                  <a:lnTo>
                    <a:pt x="116" y="164"/>
                  </a:lnTo>
                  <a:lnTo>
                    <a:pt x="114" y="182"/>
                  </a:lnTo>
                  <a:lnTo>
                    <a:pt x="114" y="200"/>
                  </a:lnTo>
                  <a:lnTo>
                    <a:pt x="114" y="212"/>
                  </a:lnTo>
                  <a:lnTo>
                    <a:pt x="118" y="218"/>
                  </a:lnTo>
                  <a:lnTo>
                    <a:pt x="122" y="222"/>
                  </a:lnTo>
                  <a:lnTo>
                    <a:pt x="124" y="234"/>
                  </a:lnTo>
                  <a:lnTo>
                    <a:pt x="124" y="254"/>
                  </a:lnTo>
                  <a:lnTo>
                    <a:pt x="124" y="258"/>
                  </a:lnTo>
                  <a:lnTo>
                    <a:pt x="124" y="260"/>
                  </a:lnTo>
                  <a:lnTo>
                    <a:pt x="122" y="260"/>
                  </a:lnTo>
                  <a:lnTo>
                    <a:pt x="90" y="292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0" y="294"/>
                  </a:lnTo>
                  <a:lnTo>
                    <a:pt x="88" y="294"/>
                  </a:lnTo>
                  <a:lnTo>
                    <a:pt x="84" y="292"/>
                  </a:lnTo>
                  <a:lnTo>
                    <a:pt x="80" y="292"/>
                  </a:lnTo>
                  <a:lnTo>
                    <a:pt x="76" y="294"/>
                  </a:lnTo>
                  <a:lnTo>
                    <a:pt x="72" y="296"/>
                  </a:lnTo>
                  <a:lnTo>
                    <a:pt x="68" y="298"/>
                  </a:lnTo>
                  <a:lnTo>
                    <a:pt x="54" y="302"/>
                  </a:lnTo>
                  <a:lnTo>
                    <a:pt x="52" y="302"/>
                  </a:lnTo>
                  <a:lnTo>
                    <a:pt x="48" y="304"/>
                  </a:lnTo>
                  <a:lnTo>
                    <a:pt x="44" y="304"/>
                  </a:lnTo>
                  <a:lnTo>
                    <a:pt x="38" y="306"/>
                  </a:lnTo>
                  <a:lnTo>
                    <a:pt x="34" y="310"/>
                  </a:lnTo>
                  <a:lnTo>
                    <a:pt x="24" y="306"/>
                  </a:lnTo>
                  <a:lnTo>
                    <a:pt x="22" y="304"/>
                  </a:lnTo>
                  <a:lnTo>
                    <a:pt x="20" y="304"/>
                  </a:lnTo>
                  <a:lnTo>
                    <a:pt x="16" y="300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6" y="292"/>
                  </a:lnTo>
                  <a:lnTo>
                    <a:pt x="4" y="288"/>
                  </a:lnTo>
                  <a:lnTo>
                    <a:pt x="4" y="286"/>
                  </a:lnTo>
                  <a:lnTo>
                    <a:pt x="4" y="284"/>
                  </a:lnTo>
                  <a:lnTo>
                    <a:pt x="4" y="278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2"/>
                  </a:lnTo>
                  <a:lnTo>
                    <a:pt x="4" y="230"/>
                  </a:lnTo>
                  <a:lnTo>
                    <a:pt x="4" y="228"/>
                  </a:lnTo>
                  <a:lnTo>
                    <a:pt x="6" y="224"/>
                  </a:lnTo>
                  <a:lnTo>
                    <a:pt x="8" y="218"/>
                  </a:lnTo>
                  <a:lnTo>
                    <a:pt x="12" y="212"/>
                  </a:lnTo>
                  <a:lnTo>
                    <a:pt x="20" y="206"/>
                  </a:lnTo>
                  <a:lnTo>
                    <a:pt x="42" y="186"/>
                  </a:lnTo>
                  <a:lnTo>
                    <a:pt x="46" y="184"/>
                  </a:lnTo>
                  <a:lnTo>
                    <a:pt x="50" y="178"/>
                  </a:lnTo>
                  <a:lnTo>
                    <a:pt x="56" y="170"/>
                  </a:lnTo>
                  <a:lnTo>
                    <a:pt x="56" y="158"/>
                  </a:lnTo>
                  <a:lnTo>
                    <a:pt x="48" y="148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48" y="142"/>
                  </a:lnTo>
                  <a:lnTo>
                    <a:pt x="42" y="132"/>
                  </a:lnTo>
                  <a:lnTo>
                    <a:pt x="38" y="122"/>
                  </a:lnTo>
                  <a:lnTo>
                    <a:pt x="34" y="110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2" y="76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2" y="66"/>
                  </a:lnTo>
                  <a:lnTo>
                    <a:pt x="18" y="62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18" y="16"/>
                  </a:lnTo>
                  <a:lnTo>
                    <a:pt x="28" y="16"/>
                  </a:lnTo>
                  <a:lnTo>
                    <a:pt x="38" y="2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8" y="2"/>
                  </a:lnTo>
                  <a:lnTo>
                    <a:pt x="82" y="2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122" y="18"/>
                  </a:lnTo>
                  <a:lnTo>
                    <a:pt x="120" y="20"/>
                  </a:lnTo>
                  <a:lnTo>
                    <a:pt x="120" y="22"/>
                  </a:lnTo>
                  <a:lnTo>
                    <a:pt x="116" y="26"/>
                  </a:lnTo>
                  <a:lnTo>
                    <a:pt x="110" y="28"/>
                  </a:lnTo>
                  <a:lnTo>
                    <a:pt x="102" y="4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Freeform 238">
              <a:extLst>
                <a:ext uri="{FF2B5EF4-FFF2-40B4-BE49-F238E27FC236}">
                  <a16:creationId xmlns="" xmlns:a16="http://schemas.microsoft.com/office/drawing/2014/main" id="{BC45EF34-9B30-4CE6-8F0C-45589279142A}"/>
                </a:ext>
              </a:extLst>
            </p:cNvPr>
            <p:cNvSpPr>
              <a:spLocks/>
            </p:cNvSpPr>
            <p:nvPr/>
          </p:nvSpPr>
          <p:spPr bwMode="gray">
            <a:xfrm>
              <a:off x="989" y="2266"/>
              <a:ext cx="54" cy="84"/>
            </a:xfrm>
            <a:custGeom>
              <a:avLst/>
              <a:gdLst>
                <a:gd name="T0" fmla="*/ 18 w 54"/>
                <a:gd name="T1" fmla="*/ 80 h 84"/>
                <a:gd name="T2" fmla="*/ 4 w 54"/>
                <a:gd name="T3" fmla="*/ 82 h 84"/>
                <a:gd name="T4" fmla="*/ 0 w 54"/>
                <a:gd name="T5" fmla="*/ 78 h 84"/>
                <a:gd name="T6" fmla="*/ 2 w 54"/>
                <a:gd name="T7" fmla="*/ 74 h 84"/>
                <a:gd name="T8" fmla="*/ 4 w 54"/>
                <a:gd name="T9" fmla="*/ 72 h 84"/>
                <a:gd name="T10" fmla="*/ 4 w 54"/>
                <a:gd name="T11" fmla="*/ 62 h 84"/>
                <a:gd name="T12" fmla="*/ 10 w 54"/>
                <a:gd name="T13" fmla="*/ 56 h 84"/>
                <a:gd name="T14" fmla="*/ 14 w 54"/>
                <a:gd name="T15" fmla="*/ 54 h 84"/>
                <a:gd name="T16" fmla="*/ 10 w 54"/>
                <a:gd name="T17" fmla="*/ 48 h 84"/>
                <a:gd name="T18" fmla="*/ 10 w 54"/>
                <a:gd name="T19" fmla="*/ 46 h 84"/>
                <a:gd name="T20" fmla="*/ 12 w 54"/>
                <a:gd name="T21" fmla="*/ 44 h 84"/>
                <a:gd name="T22" fmla="*/ 16 w 54"/>
                <a:gd name="T23" fmla="*/ 40 h 84"/>
                <a:gd name="T24" fmla="*/ 16 w 54"/>
                <a:gd name="T25" fmla="*/ 36 h 84"/>
                <a:gd name="T26" fmla="*/ 12 w 54"/>
                <a:gd name="T27" fmla="*/ 30 h 84"/>
                <a:gd name="T28" fmla="*/ 16 w 54"/>
                <a:gd name="T29" fmla="*/ 28 h 84"/>
                <a:gd name="T30" fmla="*/ 20 w 54"/>
                <a:gd name="T31" fmla="*/ 28 h 84"/>
                <a:gd name="T32" fmla="*/ 20 w 54"/>
                <a:gd name="T33" fmla="*/ 28 h 84"/>
                <a:gd name="T34" fmla="*/ 14 w 54"/>
                <a:gd name="T35" fmla="*/ 26 h 84"/>
                <a:gd name="T36" fmla="*/ 10 w 54"/>
                <a:gd name="T37" fmla="*/ 26 h 84"/>
                <a:gd name="T38" fmla="*/ 10 w 54"/>
                <a:gd name="T39" fmla="*/ 20 h 84"/>
                <a:gd name="T40" fmla="*/ 10 w 54"/>
                <a:gd name="T41" fmla="*/ 14 h 84"/>
                <a:gd name="T42" fmla="*/ 14 w 54"/>
                <a:gd name="T43" fmla="*/ 14 h 84"/>
                <a:gd name="T44" fmla="*/ 20 w 54"/>
                <a:gd name="T45" fmla="*/ 10 h 84"/>
                <a:gd name="T46" fmla="*/ 38 w 54"/>
                <a:gd name="T47" fmla="*/ 2 h 84"/>
                <a:gd name="T48" fmla="*/ 46 w 54"/>
                <a:gd name="T49" fmla="*/ 12 h 84"/>
                <a:gd name="T50" fmla="*/ 46 w 54"/>
                <a:gd name="T51" fmla="*/ 20 h 84"/>
                <a:gd name="T52" fmla="*/ 46 w 54"/>
                <a:gd name="T53" fmla="*/ 28 h 84"/>
                <a:gd name="T54" fmla="*/ 46 w 54"/>
                <a:gd name="T55" fmla="*/ 30 h 84"/>
                <a:gd name="T56" fmla="*/ 46 w 54"/>
                <a:gd name="T57" fmla="*/ 34 h 84"/>
                <a:gd name="T58" fmla="*/ 42 w 54"/>
                <a:gd name="T59" fmla="*/ 36 h 84"/>
                <a:gd name="T60" fmla="*/ 46 w 54"/>
                <a:gd name="T61" fmla="*/ 40 h 84"/>
                <a:gd name="T62" fmla="*/ 50 w 54"/>
                <a:gd name="T63" fmla="*/ 42 h 84"/>
                <a:gd name="T64" fmla="*/ 52 w 54"/>
                <a:gd name="T65" fmla="*/ 46 h 84"/>
                <a:gd name="T66" fmla="*/ 54 w 54"/>
                <a:gd name="T67" fmla="*/ 50 h 84"/>
                <a:gd name="T68" fmla="*/ 52 w 54"/>
                <a:gd name="T69" fmla="*/ 52 h 84"/>
                <a:gd name="T70" fmla="*/ 48 w 54"/>
                <a:gd name="T71" fmla="*/ 56 h 84"/>
                <a:gd name="T72" fmla="*/ 48 w 54"/>
                <a:gd name="T73" fmla="*/ 58 h 84"/>
                <a:gd name="T74" fmla="*/ 50 w 54"/>
                <a:gd name="T75" fmla="*/ 60 h 84"/>
                <a:gd name="T76" fmla="*/ 50 w 54"/>
                <a:gd name="T77" fmla="*/ 64 h 84"/>
                <a:gd name="T78" fmla="*/ 48 w 54"/>
                <a:gd name="T79" fmla="*/ 68 h 84"/>
                <a:gd name="T80" fmla="*/ 48 w 54"/>
                <a:gd name="T81" fmla="*/ 70 h 84"/>
                <a:gd name="T82" fmla="*/ 50 w 54"/>
                <a:gd name="T83" fmla="*/ 74 h 84"/>
                <a:gd name="T84" fmla="*/ 50 w 54"/>
                <a:gd name="T85" fmla="*/ 78 h 84"/>
                <a:gd name="T86" fmla="*/ 48 w 54"/>
                <a:gd name="T87" fmla="*/ 80 h 84"/>
                <a:gd name="T88" fmla="*/ 44 w 54"/>
                <a:gd name="T89" fmla="*/ 76 h 84"/>
                <a:gd name="T90" fmla="*/ 46 w 54"/>
                <a:gd name="T91" fmla="*/ 80 h 84"/>
                <a:gd name="T92" fmla="*/ 42 w 54"/>
                <a:gd name="T93" fmla="*/ 80 h 84"/>
                <a:gd name="T94" fmla="*/ 38 w 54"/>
                <a:gd name="T95" fmla="*/ 82 h 84"/>
                <a:gd name="T96" fmla="*/ 34 w 54"/>
                <a:gd name="T97" fmla="*/ 82 h 84"/>
                <a:gd name="T98" fmla="*/ 32 w 54"/>
                <a:gd name="T99" fmla="*/ 84 h 84"/>
                <a:gd name="T100" fmla="*/ 28 w 54"/>
                <a:gd name="T101" fmla="*/ 84 h 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4"/>
                <a:gd name="T154" fmla="*/ 0 h 84"/>
                <a:gd name="T155" fmla="*/ 54 w 54"/>
                <a:gd name="T156" fmla="*/ 84 h 8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4" h="84">
                  <a:moveTo>
                    <a:pt x="26" y="84"/>
                  </a:moveTo>
                  <a:lnTo>
                    <a:pt x="18" y="80"/>
                  </a:lnTo>
                  <a:lnTo>
                    <a:pt x="12" y="80"/>
                  </a:lnTo>
                  <a:lnTo>
                    <a:pt x="4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6" y="12"/>
                  </a:lnTo>
                  <a:lnTo>
                    <a:pt x="46" y="16"/>
                  </a:lnTo>
                  <a:lnTo>
                    <a:pt x="46" y="20"/>
                  </a:lnTo>
                  <a:lnTo>
                    <a:pt x="46" y="24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2" y="46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48" y="80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0" y="84"/>
                  </a:lnTo>
                  <a:lnTo>
                    <a:pt x="28" y="84"/>
                  </a:lnTo>
                  <a:lnTo>
                    <a:pt x="26" y="8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6" name="Freeform 239">
              <a:extLst>
                <a:ext uri="{FF2B5EF4-FFF2-40B4-BE49-F238E27FC236}">
                  <a16:creationId xmlns="" xmlns:a16="http://schemas.microsoft.com/office/drawing/2014/main" id="{F134E091-1F60-4681-AB25-73A866382E4F}"/>
                </a:ext>
              </a:extLst>
            </p:cNvPr>
            <p:cNvSpPr>
              <a:spLocks/>
            </p:cNvSpPr>
            <p:nvPr/>
          </p:nvSpPr>
          <p:spPr bwMode="gray">
            <a:xfrm>
              <a:off x="1191" y="2508"/>
              <a:ext cx="224" cy="110"/>
            </a:xfrm>
            <a:custGeom>
              <a:avLst/>
              <a:gdLst>
                <a:gd name="T0" fmla="*/ 194 w 224"/>
                <a:gd name="T1" fmla="*/ 34 h 110"/>
                <a:gd name="T2" fmla="*/ 204 w 224"/>
                <a:gd name="T3" fmla="*/ 40 h 110"/>
                <a:gd name="T4" fmla="*/ 216 w 224"/>
                <a:gd name="T5" fmla="*/ 58 h 110"/>
                <a:gd name="T6" fmla="*/ 224 w 224"/>
                <a:gd name="T7" fmla="*/ 80 h 110"/>
                <a:gd name="T8" fmla="*/ 220 w 224"/>
                <a:gd name="T9" fmla="*/ 82 h 110"/>
                <a:gd name="T10" fmla="*/ 208 w 224"/>
                <a:gd name="T11" fmla="*/ 80 h 110"/>
                <a:gd name="T12" fmla="*/ 194 w 224"/>
                <a:gd name="T13" fmla="*/ 82 h 110"/>
                <a:gd name="T14" fmla="*/ 182 w 224"/>
                <a:gd name="T15" fmla="*/ 88 h 110"/>
                <a:gd name="T16" fmla="*/ 174 w 224"/>
                <a:gd name="T17" fmla="*/ 92 h 110"/>
                <a:gd name="T18" fmla="*/ 168 w 224"/>
                <a:gd name="T19" fmla="*/ 92 h 110"/>
                <a:gd name="T20" fmla="*/ 162 w 224"/>
                <a:gd name="T21" fmla="*/ 98 h 110"/>
                <a:gd name="T22" fmla="*/ 152 w 224"/>
                <a:gd name="T23" fmla="*/ 102 h 110"/>
                <a:gd name="T24" fmla="*/ 136 w 224"/>
                <a:gd name="T25" fmla="*/ 102 h 110"/>
                <a:gd name="T26" fmla="*/ 128 w 224"/>
                <a:gd name="T27" fmla="*/ 98 h 110"/>
                <a:gd name="T28" fmla="*/ 124 w 224"/>
                <a:gd name="T29" fmla="*/ 102 h 110"/>
                <a:gd name="T30" fmla="*/ 118 w 224"/>
                <a:gd name="T31" fmla="*/ 110 h 110"/>
                <a:gd name="T32" fmla="*/ 114 w 224"/>
                <a:gd name="T33" fmla="*/ 110 h 110"/>
                <a:gd name="T34" fmla="*/ 114 w 224"/>
                <a:gd name="T35" fmla="*/ 106 h 110"/>
                <a:gd name="T36" fmla="*/ 116 w 224"/>
                <a:gd name="T37" fmla="*/ 104 h 110"/>
                <a:gd name="T38" fmla="*/ 116 w 224"/>
                <a:gd name="T39" fmla="*/ 100 h 110"/>
                <a:gd name="T40" fmla="*/ 98 w 224"/>
                <a:gd name="T41" fmla="*/ 104 h 110"/>
                <a:gd name="T42" fmla="*/ 92 w 224"/>
                <a:gd name="T43" fmla="*/ 106 h 110"/>
                <a:gd name="T44" fmla="*/ 82 w 224"/>
                <a:gd name="T45" fmla="*/ 108 h 110"/>
                <a:gd name="T46" fmla="*/ 70 w 224"/>
                <a:gd name="T47" fmla="*/ 104 h 110"/>
                <a:gd name="T48" fmla="*/ 58 w 224"/>
                <a:gd name="T49" fmla="*/ 104 h 110"/>
                <a:gd name="T50" fmla="*/ 52 w 224"/>
                <a:gd name="T51" fmla="*/ 110 h 110"/>
                <a:gd name="T52" fmla="*/ 46 w 224"/>
                <a:gd name="T53" fmla="*/ 110 h 110"/>
                <a:gd name="T54" fmla="*/ 34 w 224"/>
                <a:gd name="T55" fmla="*/ 106 h 110"/>
                <a:gd name="T56" fmla="*/ 26 w 224"/>
                <a:gd name="T57" fmla="*/ 102 h 110"/>
                <a:gd name="T58" fmla="*/ 14 w 224"/>
                <a:gd name="T59" fmla="*/ 94 h 110"/>
                <a:gd name="T60" fmla="*/ 12 w 224"/>
                <a:gd name="T61" fmla="*/ 86 h 110"/>
                <a:gd name="T62" fmla="*/ 8 w 224"/>
                <a:gd name="T63" fmla="*/ 76 h 110"/>
                <a:gd name="T64" fmla="*/ 2 w 224"/>
                <a:gd name="T65" fmla="*/ 66 h 110"/>
                <a:gd name="T66" fmla="*/ 0 w 224"/>
                <a:gd name="T67" fmla="*/ 54 h 110"/>
                <a:gd name="T68" fmla="*/ 4 w 224"/>
                <a:gd name="T69" fmla="*/ 50 h 110"/>
                <a:gd name="T70" fmla="*/ 14 w 224"/>
                <a:gd name="T71" fmla="*/ 44 h 110"/>
                <a:gd name="T72" fmla="*/ 20 w 224"/>
                <a:gd name="T73" fmla="*/ 46 h 110"/>
                <a:gd name="T74" fmla="*/ 30 w 224"/>
                <a:gd name="T75" fmla="*/ 44 h 110"/>
                <a:gd name="T76" fmla="*/ 38 w 224"/>
                <a:gd name="T77" fmla="*/ 40 h 110"/>
                <a:gd name="T78" fmla="*/ 50 w 224"/>
                <a:gd name="T79" fmla="*/ 40 h 110"/>
                <a:gd name="T80" fmla="*/ 40 w 224"/>
                <a:gd name="T81" fmla="*/ 36 h 110"/>
                <a:gd name="T82" fmla="*/ 38 w 224"/>
                <a:gd name="T83" fmla="*/ 32 h 110"/>
                <a:gd name="T84" fmla="*/ 42 w 224"/>
                <a:gd name="T85" fmla="*/ 20 h 110"/>
                <a:gd name="T86" fmla="*/ 52 w 224"/>
                <a:gd name="T87" fmla="*/ 16 h 110"/>
                <a:gd name="T88" fmla="*/ 62 w 224"/>
                <a:gd name="T89" fmla="*/ 16 h 110"/>
                <a:gd name="T90" fmla="*/ 72 w 224"/>
                <a:gd name="T91" fmla="*/ 14 h 110"/>
                <a:gd name="T92" fmla="*/ 86 w 224"/>
                <a:gd name="T93" fmla="*/ 4 h 110"/>
                <a:gd name="T94" fmla="*/ 88 w 224"/>
                <a:gd name="T95" fmla="*/ 2 h 110"/>
                <a:gd name="T96" fmla="*/ 98 w 224"/>
                <a:gd name="T97" fmla="*/ 0 h 110"/>
                <a:gd name="T98" fmla="*/ 112 w 224"/>
                <a:gd name="T99" fmla="*/ 4 h 110"/>
                <a:gd name="T100" fmla="*/ 122 w 224"/>
                <a:gd name="T101" fmla="*/ 12 h 110"/>
                <a:gd name="T102" fmla="*/ 132 w 224"/>
                <a:gd name="T103" fmla="*/ 14 h 110"/>
                <a:gd name="T104" fmla="*/ 140 w 224"/>
                <a:gd name="T105" fmla="*/ 12 h 110"/>
                <a:gd name="T106" fmla="*/ 152 w 224"/>
                <a:gd name="T107" fmla="*/ 12 h 110"/>
                <a:gd name="T108" fmla="*/ 158 w 224"/>
                <a:gd name="T109" fmla="*/ 16 h 110"/>
                <a:gd name="T110" fmla="*/ 170 w 224"/>
                <a:gd name="T111" fmla="*/ 24 h 110"/>
                <a:gd name="T112" fmla="*/ 182 w 224"/>
                <a:gd name="T113" fmla="*/ 28 h 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24"/>
                <a:gd name="T172" fmla="*/ 0 h 110"/>
                <a:gd name="T173" fmla="*/ 224 w 224"/>
                <a:gd name="T174" fmla="*/ 110 h 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24" h="110">
                  <a:moveTo>
                    <a:pt x="188" y="30"/>
                  </a:moveTo>
                  <a:lnTo>
                    <a:pt x="192" y="32"/>
                  </a:lnTo>
                  <a:lnTo>
                    <a:pt x="194" y="34"/>
                  </a:lnTo>
                  <a:lnTo>
                    <a:pt x="198" y="36"/>
                  </a:lnTo>
                  <a:lnTo>
                    <a:pt x="202" y="38"/>
                  </a:lnTo>
                  <a:lnTo>
                    <a:pt x="204" y="40"/>
                  </a:lnTo>
                  <a:lnTo>
                    <a:pt x="210" y="46"/>
                  </a:lnTo>
                  <a:lnTo>
                    <a:pt x="216" y="58"/>
                  </a:lnTo>
                  <a:lnTo>
                    <a:pt x="220" y="70"/>
                  </a:lnTo>
                  <a:lnTo>
                    <a:pt x="224" y="78"/>
                  </a:lnTo>
                  <a:lnTo>
                    <a:pt x="224" y="80"/>
                  </a:lnTo>
                  <a:lnTo>
                    <a:pt x="222" y="82"/>
                  </a:lnTo>
                  <a:lnTo>
                    <a:pt x="220" y="82"/>
                  </a:lnTo>
                  <a:lnTo>
                    <a:pt x="218" y="78"/>
                  </a:lnTo>
                  <a:lnTo>
                    <a:pt x="208" y="80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4" y="82"/>
                  </a:lnTo>
                  <a:lnTo>
                    <a:pt x="190" y="84"/>
                  </a:lnTo>
                  <a:lnTo>
                    <a:pt x="184" y="86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8" y="90"/>
                  </a:lnTo>
                  <a:lnTo>
                    <a:pt x="174" y="92"/>
                  </a:lnTo>
                  <a:lnTo>
                    <a:pt x="172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58" y="100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0" y="102"/>
                  </a:lnTo>
                  <a:lnTo>
                    <a:pt x="136" y="102"/>
                  </a:lnTo>
                  <a:lnTo>
                    <a:pt x="132" y="100"/>
                  </a:lnTo>
                  <a:lnTo>
                    <a:pt x="128" y="98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24" y="102"/>
                  </a:lnTo>
                  <a:lnTo>
                    <a:pt x="120" y="108"/>
                  </a:lnTo>
                  <a:lnTo>
                    <a:pt x="118" y="110"/>
                  </a:lnTo>
                  <a:lnTo>
                    <a:pt x="116" y="110"/>
                  </a:lnTo>
                  <a:lnTo>
                    <a:pt x="114" y="110"/>
                  </a:lnTo>
                  <a:lnTo>
                    <a:pt x="112" y="108"/>
                  </a:lnTo>
                  <a:lnTo>
                    <a:pt x="114" y="106"/>
                  </a:lnTo>
                  <a:lnTo>
                    <a:pt x="116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08" y="102"/>
                  </a:lnTo>
                  <a:lnTo>
                    <a:pt x="102" y="106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88" y="108"/>
                  </a:lnTo>
                  <a:lnTo>
                    <a:pt x="84" y="108"/>
                  </a:lnTo>
                  <a:lnTo>
                    <a:pt x="82" y="108"/>
                  </a:lnTo>
                  <a:lnTo>
                    <a:pt x="80" y="106"/>
                  </a:lnTo>
                  <a:lnTo>
                    <a:pt x="76" y="104"/>
                  </a:lnTo>
                  <a:lnTo>
                    <a:pt x="70" y="104"/>
                  </a:lnTo>
                  <a:lnTo>
                    <a:pt x="64" y="102"/>
                  </a:lnTo>
                  <a:lnTo>
                    <a:pt x="60" y="102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4" y="108"/>
                  </a:lnTo>
                  <a:lnTo>
                    <a:pt x="52" y="110"/>
                  </a:lnTo>
                  <a:lnTo>
                    <a:pt x="48" y="110"/>
                  </a:lnTo>
                  <a:lnTo>
                    <a:pt x="46" y="110"/>
                  </a:lnTo>
                  <a:lnTo>
                    <a:pt x="42" y="108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4"/>
                  </a:lnTo>
                  <a:lnTo>
                    <a:pt x="26" y="102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4" y="94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8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50" y="40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32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2"/>
                  </a:lnTo>
                  <a:lnTo>
                    <a:pt x="152" y="12"/>
                  </a:lnTo>
                  <a:lnTo>
                    <a:pt x="156" y="14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6" y="22"/>
                  </a:lnTo>
                  <a:lnTo>
                    <a:pt x="170" y="24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6" y="28"/>
                  </a:lnTo>
                  <a:lnTo>
                    <a:pt x="188" y="3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Freeform 240">
              <a:extLst>
                <a:ext uri="{FF2B5EF4-FFF2-40B4-BE49-F238E27FC236}">
                  <a16:creationId xmlns="" xmlns:a16="http://schemas.microsoft.com/office/drawing/2014/main" id="{435261B4-7FDB-49A2-9CF7-334AC9796D06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9" y="2438"/>
              <a:ext cx="110" cy="90"/>
            </a:xfrm>
            <a:custGeom>
              <a:avLst/>
              <a:gdLst>
                <a:gd name="T0" fmla="*/ 28 w 110"/>
                <a:gd name="T1" fmla="*/ 74 h 90"/>
                <a:gd name="T2" fmla="*/ 30 w 110"/>
                <a:gd name="T3" fmla="*/ 60 h 90"/>
                <a:gd name="T4" fmla="*/ 32 w 110"/>
                <a:gd name="T5" fmla="*/ 58 h 90"/>
                <a:gd name="T6" fmla="*/ 32 w 110"/>
                <a:gd name="T7" fmla="*/ 54 h 90"/>
                <a:gd name="T8" fmla="*/ 30 w 110"/>
                <a:gd name="T9" fmla="*/ 50 h 90"/>
                <a:gd name="T10" fmla="*/ 26 w 110"/>
                <a:gd name="T11" fmla="*/ 44 h 90"/>
                <a:gd name="T12" fmla="*/ 22 w 110"/>
                <a:gd name="T13" fmla="*/ 36 h 90"/>
                <a:gd name="T14" fmla="*/ 18 w 110"/>
                <a:gd name="T15" fmla="*/ 24 h 90"/>
                <a:gd name="T16" fmla="*/ 14 w 110"/>
                <a:gd name="T17" fmla="*/ 22 h 90"/>
                <a:gd name="T18" fmla="*/ 4 w 110"/>
                <a:gd name="T19" fmla="*/ 12 h 90"/>
                <a:gd name="T20" fmla="*/ 4 w 110"/>
                <a:gd name="T21" fmla="*/ 6 h 90"/>
                <a:gd name="T22" fmla="*/ 0 w 110"/>
                <a:gd name="T23" fmla="*/ 0 h 90"/>
                <a:gd name="T24" fmla="*/ 2 w 110"/>
                <a:gd name="T25" fmla="*/ 0 h 90"/>
                <a:gd name="T26" fmla="*/ 10 w 110"/>
                <a:gd name="T27" fmla="*/ 0 h 90"/>
                <a:gd name="T28" fmla="*/ 18 w 110"/>
                <a:gd name="T29" fmla="*/ 4 h 90"/>
                <a:gd name="T30" fmla="*/ 24 w 110"/>
                <a:gd name="T31" fmla="*/ 10 h 90"/>
                <a:gd name="T32" fmla="*/ 32 w 110"/>
                <a:gd name="T33" fmla="*/ 16 h 90"/>
                <a:gd name="T34" fmla="*/ 44 w 110"/>
                <a:gd name="T35" fmla="*/ 18 h 90"/>
                <a:gd name="T36" fmla="*/ 58 w 110"/>
                <a:gd name="T37" fmla="*/ 12 h 90"/>
                <a:gd name="T38" fmla="*/ 84 w 110"/>
                <a:gd name="T39" fmla="*/ 18 h 90"/>
                <a:gd name="T40" fmla="*/ 100 w 110"/>
                <a:gd name="T41" fmla="*/ 24 h 90"/>
                <a:gd name="T42" fmla="*/ 104 w 110"/>
                <a:gd name="T43" fmla="*/ 26 h 90"/>
                <a:gd name="T44" fmla="*/ 110 w 110"/>
                <a:gd name="T45" fmla="*/ 30 h 90"/>
                <a:gd name="T46" fmla="*/ 110 w 110"/>
                <a:gd name="T47" fmla="*/ 34 h 90"/>
                <a:gd name="T48" fmla="*/ 108 w 110"/>
                <a:gd name="T49" fmla="*/ 42 h 90"/>
                <a:gd name="T50" fmla="*/ 106 w 110"/>
                <a:gd name="T51" fmla="*/ 46 h 90"/>
                <a:gd name="T52" fmla="*/ 104 w 110"/>
                <a:gd name="T53" fmla="*/ 52 h 90"/>
                <a:gd name="T54" fmla="*/ 100 w 110"/>
                <a:gd name="T55" fmla="*/ 56 h 90"/>
                <a:gd name="T56" fmla="*/ 98 w 110"/>
                <a:gd name="T57" fmla="*/ 58 h 90"/>
                <a:gd name="T58" fmla="*/ 94 w 110"/>
                <a:gd name="T59" fmla="*/ 66 h 90"/>
                <a:gd name="T60" fmla="*/ 94 w 110"/>
                <a:gd name="T61" fmla="*/ 68 h 90"/>
                <a:gd name="T62" fmla="*/ 90 w 110"/>
                <a:gd name="T63" fmla="*/ 70 h 90"/>
                <a:gd name="T64" fmla="*/ 82 w 110"/>
                <a:gd name="T65" fmla="*/ 72 h 90"/>
                <a:gd name="T66" fmla="*/ 74 w 110"/>
                <a:gd name="T67" fmla="*/ 82 h 90"/>
                <a:gd name="T68" fmla="*/ 70 w 110"/>
                <a:gd name="T69" fmla="*/ 88 h 90"/>
                <a:gd name="T70" fmla="*/ 62 w 110"/>
                <a:gd name="T71" fmla="*/ 88 h 90"/>
                <a:gd name="T72" fmla="*/ 56 w 110"/>
                <a:gd name="T73" fmla="*/ 88 h 90"/>
                <a:gd name="T74" fmla="*/ 36 w 110"/>
                <a:gd name="T75" fmla="*/ 90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0"/>
                <a:gd name="T115" fmla="*/ 0 h 90"/>
                <a:gd name="T116" fmla="*/ 110 w 110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0" h="90">
                  <a:moveTo>
                    <a:pt x="36" y="90"/>
                  </a:moveTo>
                  <a:lnTo>
                    <a:pt x="28" y="74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4" y="40"/>
                  </a:lnTo>
                  <a:lnTo>
                    <a:pt x="22" y="36"/>
                  </a:lnTo>
                  <a:lnTo>
                    <a:pt x="22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84" y="18"/>
                  </a:lnTo>
                  <a:lnTo>
                    <a:pt x="98" y="22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6"/>
                  </a:lnTo>
                  <a:lnTo>
                    <a:pt x="108" y="28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06" y="46"/>
                  </a:lnTo>
                  <a:lnTo>
                    <a:pt x="104" y="48"/>
                  </a:lnTo>
                  <a:lnTo>
                    <a:pt x="104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6" y="62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4" y="68"/>
                  </a:lnTo>
                  <a:lnTo>
                    <a:pt x="92" y="68"/>
                  </a:lnTo>
                  <a:lnTo>
                    <a:pt x="90" y="70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6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88"/>
                  </a:lnTo>
                  <a:lnTo>
                    <a:pt x="68" y="88"/>
                  </a:lnTo>
                  <a:lnTo>
                    <a:pt x="62" y="88"/>
                  </a:lnTo>
                  <a:lnTo>
                    <a:pt x="58" y="88"/>
                  </a:lnTo>
                  <a:lnTo>
                    <a:pt x="56" y="88"/>
                  </a:lnTo>
                  <a:lnTo>
                    <a:pt x="54" y="86"/>
                  </a:lnTo>
                  <a:lnTo>
                    <a:pt x="36" y="9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Freeform 241">
              <a:extLst>
                <a:ext uri="{FF2B5EF4-FFF2-40B4-BE49-F238E27FC236}">
                  <a16:creationId xmlns="" xmlns:a16="http://schemas.microsoft.com/office/drawing/2014/main" id="{C69409DD-B885-488B-9839-BB1BAA1C6B32}"/>
                </a:ext>
              </a:extLst>
            </p:cNvPr>
            <p:cNvSpPr>
              <a:spLocks/>
            </p:cNvSpPr>
            <p:nvPr/>
          </p:nvSpPr>
          <p:spPr bwMode="gray">
            <a:xfrm>
              <a:off x="1107" y="2524"/>
              <a:ext cx="84" cy="84"/>
            </a:xfrm>
            <a:custGeom>
              <a:avLst/>
              <a:gdLst>
                <a:gd name="T0" fmla="*/ 84 w 84"/>
                <a:gd name="T1" fmla="*/ 2 h 84"/>
                <a:gd name="T2" fmla="*/ 72 w 84"/>
                <a:gd name="T3" fmla="*/ 4 h 84"/>
                <a:gd name="T4" fmla="*/ 72 w 84"/>
                <a:gd name="T5" fmla="*/ 4 h 84"/>
                <a:gd name="T6" fmla="*/ 70 w 84"/>
                <a:gd name="T7" fmla="*/ 4 h 84"/>
                <a:gd name="T8" fmla="*/ 68 w 84"/>
                <a:gd name="T9" fmla="*/ 2 h 84"/>
                <a:gd name="T10" fmla="*/ 66 w 84"/>
                <a:gd name="T11" fmla="*/ 0 h 84"/>
                <a:gd name="T12" fmla="*/ 48 w 84"/>
                <a:gd name="T13" fmla="*/ 4 h 84"/>
                <a:gd name="T14" fmla="*/ 34 w 84"/>
                <a:gd name="T15" fmla="*/ 6 h 84"/>
                <a:gd name="T16" fmla="*/ 20 w 84"/>
                <a:gd name="T17" fmla="*/ 8 h 84"/>
                <a:gd name="T18" fmla="*/ 20 w 84"/>
                <a:gd name="T19" fmla="*/ 10 h 84"/>
                <a:gd name="T20" fmla="*/ 18 w 84"/>
                <a:gd name="T21" fmla="*/ 12 h 84"/>
                <a:gd name="T22" fmla="*/ 18 w 84"/>
                <a:gd name="T23" fmla="*/ 16 h 84"/>
                <a:gd name="T24" fmla="*/ 18 w 84"/>
                <a:gd name="T25" fmla="*/ 16 h 84"/>
                <a:gd name="T26" fmla="*/ 16 w 84"/>
                <a:gd name="T27" fmla="*/ 18 h 84"/>
                <a:gd name="T28" fmla="*/ 12 w 84"/>
                <a:gd name="T29" fmla="*/ 20 h 84"/>
                <a:gd name="T30" fmla="*/ 8 w 84"/>
                <a:gd name="T31" fmla="*/ 22 h 84"/>
                <a:gd name="T32" fmla="*/ 6 w 84"/>
                <a:gd name="T33" fmla="*/ 26 h 84"/>
                <a:gd name="T34" fmla="*/ 2 w 84"/>
                <a:gd name="T35" fmla="*/ 30 h 84"/>
                <a:gd name="T36" fmla="*/ 0 w 84"/>
                <a:gd name="T37" fmla="*/ 36 h 84"/>
                <a:gd name="T38" fmla="*/ 0 w 84"/>
                <a:gd name="T39" fmla="*/ 36 h 84"/>
                <a:gd name="T40" fmla="*/ 0 w 84"/>
                <a:gd name="T41" fmla="*/ 38 h 84"/>
                <a:gd name="T42" fmla="*/ 0 w 84"/>
                <a:gd name="T43" fmla="*/ 40 h 84"/>
                <a:gd name="T44" fmla="*/ 2 w 84"/>
                <a:gd name="T45" fmla="*/ 44 h 84"/>
                <a:gd name="T46" fmla="*/ 4 w 84"/>
                <a:gd name="T47" fmla="*/ 48 h 84"/>
                <a:gd name="T48" fmla="*/ 10 w 84"/>
                <a:gd name="T49" fmla="*/ 56 h 84"/>
                <a:gd name="T50" fmla="*/ 18 w 84"/>
                <a:gd name="T51" fmla="*/ 66 h 84"/>
                <a:gd name="T52" fmla="*/ 26 w 84"/>
                <a:gd name="T53" fmla="*/ 76 h 84"/>
                <a:gd name="T54" fmla="*/ 30 w 84"/>
                <a:gd name="T55" fmla="*/ 84 h 84"/>
                <a:gd name="T56" fmla="*/ 42 w 84"/>
                <a:gd name="T57" fmla="*/ 84 h 84"/>
                <a:gd name="T58" fmla="*/ 44 w 84"/>
                <a:gd name="T59" fmla="*/ 66 h 84"/>
                <a:gd name="T60" fmla="*/ 46 w 84"/>
                <a:gd name="T61" fmla="*/ 66 h 84"/>
                <a:gd name="T62" fmla="*/ 48 w 84"/>
                <a:gd name="T63" fmla="*/ 64 h 84"/>
                <a:gd name="T64" fmla="*/ 50 w 84"/>
                <a:gd name="T65" fmla="*/ 62 h 84"/>
                <a:gd name="T66" fmla="*/ 54 w 84"/>
                <a:gd name="T67" fmla="*/ 56 h 84"/>
                <a:gd name="T68" fmla="*/ 60 w 84"/>
                <a:gd name="T69" fmla="*/ 48 h 84"/>
                <a:gd name="T70" fmla="*/ 58 w 84"/>
                <a:gd name="T71" fmla="*/ 48 h 84"/>
                <a:gd name="T72" fmla="*/ 58 w 84"/>
                <a:gd name="T73" fmla="*/ 46 h 84"/>
                <a:gd name="T74" fmla="*/ 58 w 84"/>
                <a:gd name="T75" fmla="*/ 42 h 84"/>
                <a:gd name="T76" fmla="*/ 58 w 84"/>
                <a:gd name="T77" fmla="*/ 38 h 84"/>
                <a:gd name="T78" fmla="*/ 60 w 84"/>
                <a:gd name="T79" fmla="*/ 32 h 84"/>
                <a:gd name="T80" fmla="*/ 64 w 84"/>
                <a:gd name="T81" fmla="*/ 26 h 84"/>
                <a:gd name="T82" fmla="*/ 64 w 84"/>
                <a:gd name="T83" fmla="*/ 24 h 84"/>
                <a:gd name="T84" fmla="*/ 64 w 84"/>
                <a:gd name="T85" fmla="*/ 22 h 84"/>
                <a:gd name="T86" fmla="*/ 68 w 84"/>
                <a:gd name="T87" fmla="*/ 20 h 84"/>
                <a:gd name="T88" fmla="*/ 70 w 84"/>
                <a:gd name="T89" fmla="*/ 18 h 84"/>
                <a:gd name="T90" fmla="*/ 74 w 84"/>
                <a:gd name="T91" fmla="*/ 16 h 84"/>
                <a:gd name="T92" fmla="*/ 78 w 84"/>
                <a:gd name="T93" fmla="*/ 16 h 84"/>
                <a:gd name="T94" fmla="*/ 84 w 84"/>
                <a:gd name="T95" fmla="*/ 18 h 84"/>
                <a:gd name="T96" fmla="*/ 84 w 84"/>
                <a:gd name="T97" fmla="*/ 2 h 8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84"/>
                <a:gd name="T149" fmla="*/ 84 w 84"/>
                <a:gd name="T150" fmla="*/ 84 h 8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84">
                  <a:moveTo>
                    <a:pt x="84" y="2"/>
                  </a:moveTo>
                  <a:lnTo>
                    <a:pt x="72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48" y="4"/>
                  </a:lnTo>
                  <a:lnTo>
                    <a:pt x="34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6"/>
                  </a:lnTo>
                  <a:lnTo>
                    <a:pt x="18" y="66"/>
                  </a:lnTo>
                  <a:lnTo>
                    <a:pt x="26" y="76"/>
                  </a:lnTo>
                  <a:lnTo>
                    <a:pt x="30" y="84"/>
                  </a:lnTo>
                  <a:lnTo>
                    <a:pt x="42" y="84"/>
                  </a:lnTo>
                  <a:lnTo>
                    <a:pt x="44" y="66"/>
                  </a:lnTo>
                  <a:lnTo>
                    <a:pt x="46" y="66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4" y="56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6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8" y="20"/>
                  </a:lnTo>
                  <a:lnTo>
                    <a:pt x="70" y="18"/>
                  </a:lnTo>
                  <a:lnTo>
                    <a:pt x="74" y="16"/>
                  </a:lnTo>
                  <a:lnTo>
                    <a:pt x="78" y="16"/>
                  </a:lnTo>
                  <a:lnTo>
                    <a:pt x="84" y="18"/>
                  </a:lnTo>
                  <a:lnTo>
                    <a:pt x="84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9" name="Freeform 242">
              <a:extLst>
                <a:ext uri="{FF2B5EF4-FFF2-40B4-BE49-F238E27FC236}">
                  <a16:creationId xmlns="" xmlns:a16="http://schemas.microsoft.com/office/drawing/2014/main" id="{56A32AD5-C3F3-4F3F-959F-F1902255A0FF}"/>
                </a:ext>
              </a:extLst>
            </p:cNvPr>
            <p:cNvSpPr>
              <a:spLocks/>
            </p:cNvSpPr>
            <p:nvPr/>
          </p:nvSpPr>
          <p:spPr bwMode="gray">
            <a:xfrm>
              <a:off x="1099" y="2496"/>
              <a:ext cx="28" cy="64"/>
            </a:xfrm>
            <a:custGeom>
              <a:avLst/>
              <a:gdLst>
                <a:gd name="T0" fmla="*/ 0 w 28"/>
                <a:gd name="T1" fmla="*/ 20 h 64"/>
                <a:gd name="T2" fmla="*/ 8 w 28"/>
                <a:gd name="T3" fmla="*/ 28 h 64"/>
                <a:gd name="T4" fmla="*/ 10 w 28"/>
                <a:gd name="T5" fmla="*/ 28 h 64"/>
                <a:gd name="T6" fmla="*/ 10 w 28"/>
                <a:gd name="T7" fmla="*/ 32 h 64"/>
                <a:gd name="T8" fmla="*/ 12 w 28"/>
                <a:gd name="T9" fmla="*/ 36 h 64"/>
                <a:gd name="T10" fmla="*/ 12 w 28"/>
                <a:gd name="T11" fmla="*/ 40 h 64"/>
                <a:gd name="T12" fmla="*/ 10 w 28"/>
                <a:gd name="T13" fmla="*/ 40 h 64"/>
                <a:gd name="T14" fmla="*/ 10 w 28"/>
                <a:gd name="T15" fmla="*/ 40 h 64"/>
                <a:gd name="T16" fmla="*/ 10 w 28"/>
                <a:gd name="T17" fmla="*/ 44 h 64"/>
                <a:gd name="T18" fmla="*/ 8 w 28"/>
                <a:gd name="T19" fmla="*/ 48 h 64"/>
                <a:gd name="T20" fmla="*/ 8 w 28"/>
                <a:gd name="T21" fmla="*/ 54 h 64"/>
                <a:gd name="T22" fmla="*/ 8 w 28"/>
                <a:gd name="T23" fmla="*/ 54 h 64"/>
                <a:gd name="T24" fmla="*/ 8 w 28"/>
                <a:gd name="T25" fmla="*/ 58 h 64"/>
                <a:gd name="T26" fmla="*/ 8 w 28"/>
                <a:gd name="T27" fmla="*/ 60 h 64"/>
                <a:gd name="T28" fmla="*/ 8 w 28"/>
                <a:gd name="T29" fmla="*/ 64 h 64"/>
                <a:gd name="T30" fmla="*/ 8 w 28"/>
                <a:gd name="T31" fmla="*/ 62 h 64"/>
                <a:gd name="T32" fmla="*/ 8 w 28"/>
                <a:gd name="T33" fmla="*/ 60 h 64"/>
                <a:gd name="T34" fmla="*/ 10 w 28"/>
                <a:gd name="T35" fmla="*/ 58 h 64"/>
                <a:gd name="T36" fmla="*/ 14 w 28"/>
                <a:gd name="T37" fmla="*/ 54 h 64"/>
                <a:gd name="T38" fmla="*/ 18 w 28"/>
                <a:gd name="T39" fmla="*/ 50 h 64"/>
                <a:gd name="T40" fmla="*/ 26 w 28"/>
                <a:gd name="T41" fmla="*/ 44 h 64"/>
                <a:gd name="T42" fmla="*/ 26 w 28"/>
                <a:gd name="T43" fmla="*/ 42 h 64"/>
                <a:gd name="T44" fmla="*/ 26 w 28"/>
                <a:gd name="T45" fmla="*/ 40 h 64"/>
                <a:gd name="T46" fmla="*/ 28 w 28"/>
                <a:gd name="T47" fmla="*/ 38 h 64"/>
                <a:gd name="T48" fmla="*/ 28 w 28"/>
                <a:gd name="T49" fmla="*/ 36 h 64"/>
                <a:gd name="T50" fmla="*/ 28 w 28"/>
                <a:gd name="T51" fmla="*/ 36 h 64"/>
                <a:gd name="T52" fmla="*/ 26 w 28"/>
                <a:gd name="T53" fmla="*/ 34 h 64"/>
                <a:gd name="T54" fmla="*/ 26 w 28"/>
                <a:gd name="T55" fmla="*/ 32 h 64"/>
                <a:gd name="T56" fmla="*/ 26 w 28"/>
                <a:gd name="T57" fmla="*/ 28 h 64"/>
                <a:gd name="T58" fmla="*/ 26 w 28"/>
                <a:gd name="T59" fmla="*/ 24 h 64"/>
                <a:gd name="T60" fmla="*/ 26 w 28"/>
                <a:gd name="T61" fmla="*/ 22 h 64"/>
                <a:gd name="T62" fmla="*/ 26 w 28"/>
                <a:gd name="T63" fmla="*/ 18 h 64"/>
                <a:gd name="T64" fmla="*/ 24 w 28"/>
                <a:gd name="T65" fmla="*/ 14 h 64"/>
                <a:gd name="T66" fmla="*/ 22 w 28"/>
                <a:gd name="T67" fmla="*/ 8 h 64"/>
                <a:gd name="T68" fmla="*/ 20 w 28"/>
                <a:gd name="T69" fmla="*/ 4 h 64"/>
                <a:gd name="T70" fmla="*/ 20 w 28"/>
                <a:gd name="T71" fmla="*/ 4 h 64"/>
                <a:gd name="T72" fmla="*/ 18 w 28"/>
                <a:gd name="T73" fmla="*/ 2 h 64"/>
                <a:gd name="T74" fmla="*/ 16 w 28"/>
                <a:gd name="T75" fmla="*/ 0 h 64"/>
                <a:gd name="T76" fmla="*/ 12 w 28"/>
                <a:gd name="T77" fmla="*/ 0 h 64"/>
                <a:gd name="T78" fmla="*/ 8 w 28"/>
                <a:gd name="T79" fmla="*/ 0 h 64"/>
                <a:gd name="T80" fmla="*/ 8 w 28"/>
                <a:gd name="T81" fmla="*/ 0 h 64"/>
                <a:gd name="T82" fmla="*/ 6 w 28"/>
                <a:gd name="T83" fmla="*/ 2 h 64"/>
                <a:gd name="T84" fmla="*/ 6 w 28"/>
                <a:gd name="T85" fmla="*/ 2 h 64"/>
                <a:gd name="T86" fmla="*/ 0 w 28"/>
                <a:gd name="T87" fmla="*/ 20 h 6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64"/>
                <a:gd name="T134" fmla="*/ 28 w 28"/>
                <a:gd name="T135" fmla="*/ 64 h 6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64">
                  <a:moveTo>
                    <a:pt x="0" y="20"/>
                  </a:moveTo>
                  <a:lnTo>
                    <a:pt x="8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8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8" y="60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4" y="54"/>
                  </a:lnTo>
                  <a:lnTo>
                    <a:pt x="18" y="50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4" y="14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0" y="2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Freeform 243">
              <a:extLst>
                <a:ext uri="{FF2B5EF4-FFF2-40B4-BE49-F238E27FC236}">
                  <a16:creationId xmlns="" xmlns:a16="http://schemas.microsoft.com/office/drawing/2014/main" id="{7938B68D-7C09-41D3-A1CC-62F16CC5472D}"/>
                </a:ext>
              </a:extLst>
            </p:cNvPr>
            <p:cNvSpPr>
              <a:spLocks/>
            </p:cNvSpPr>
            <p:nvPr/>
          </p:nvSpPr>
          <p:spPr bwMode="gray">
            <a:xfrm>
              <a:off x="1013" y="2418"/>
              <a:ext cx="142" cy="114"/>
            </a:xfrm>
            <a:custGeom>
              <a:avLst/>
              <a:gdLst>
                <a:gd name="T0" fmla="*/ 20 w 142"/>
                <a:gd name="T1" fmla="*/ 42 h 114"/>
                <a:gd name="T2" fmla="*/ 20 w 142"/>
                <a:gd name="T3" fmla="*/ 40 h 114"/>
                <a:gd name="T4" fmla="*/ 18 w 142"/>
                <a:gd name="T5" fmla="*/ 38 h 114"/>
                <a:gd name="T6" fmla="*/ 20 w 142"/>
                <a:gd name="T7" fmla="*/ 36 h 114"/>
                <a:gd name="T8" fmla="*/ 14 w 142"/>
                <a:gd name="T9" fmla="*/ 34 h 114"/>
                <a:gd name="T10" fmla="*/ 6 w 142"/>
                <a:gd name="T11" fmla="*/ 30 h 114"/>
                <a:gd name="T12" fmla="*/ 0 w 142"/>
                <a:gd name="T13" fmla="*/ 26 h 114"/>
                <a:gd name="T14" fmla="*/ 2 w 142"/>
                <a:gd name="T15" fmla="*/ 24 h 114"/>
                <a:gd name="T16" fmla="*/ 20 w 142"/>
                <a:gd name="T17" fmla="*/ 16 h 114"/>
                <a:gd name="T18" fmla="*/ 32 w 142"/>
                <a:gd name="T19" fmla="*/ 12 h 114"/>
                <a:gd name="T20" fmla="*/ 54 w 142"/>
                <a:gd name="T21" fmla="*/ 6 h 114"/>
                <a:gd name="T22" fmla="*/ 58 w 142"/>
                <a:gd name="T23" fmla="*/ 2 h 114"/>
                <a:gd name="T24" fmla="*/ 60 w 142"/>
                <a:gd name="T25" fmla="*/ 0 h 114"/>
                <a:gd name="T26" fmla="*/ 68 w 142"/>
                <a:gd name="T27" fmla="*/ 24 h 114"/>
                <a:gd name="T28" fmla="*/ 86 w 142"/>
                <a:gd name="T29" fmla="*/ 24 h 114"/>
                <a:gd name="T30" fmla="*/ 92 w 142"/>
                <a:gd name="T31" fmla="*/ 22 h 114"/>
                <a:gd name="T32" fmla="*/ 102 w 142"/>
                <a:gd name="T33" fmla="*/ 18 h 114"/>
                <a:gd name="T34" fmla="*/ 108 w 142"/>
                <a:gd name="T35" fmla="*/ 20 h 114"/>
                <a:gd name="T36" fmla="*/ 110 w 142"/>
                <a:gd name="T37" fmla="*/ 26 h 114"/>
                <a:gd name="T38" fmla="*/ 110 w 142"/>
                <a:gd name="T39" fmla="*/ 32 h 114"/>
                <a:gd name="T40" fmla="*/ 120 w 142"/>
                <a:gd name="T41" fmla="*/ 42 h 114"/>
                <a:gd name="T42" fmla="*/ 124 w 142"/>
                <a:gd name="T43" fmla="*/ 44 h 114"/>
                <a:gd name="T44" fmla="*/ 128 w 142"/>
                <a:gd name="T45" fmla="*/ 56 h 114"/>
                <a:gd name="T46" fmla="*/ 132 w 142"/>
                <a:gd name="T47" fmla="*/ 64 h 114"/>
                <a:gd name="T48" fmla="*/ 136 w 142"/>
                <a:gd name="T49" fmla="*/ 70 h 114"/>
                <a:gd name="T50" fmla="*/ 138 w 142"/>
                <a:gd name="T51" fmla="*/ 74 h 114"/>
                <a:gd name="T52" fmla="*/ 138 w 142"/>
                <a:gd name="T53" fmla="*/ 78 h 114"/>
                <a:gd name="T54" fmla="*/ 136 w 142"/>
                <a:gd name="T55" fmla="*/ 80 h 114"/>
                <a:gd name="T56" fmla="*/ 134 w 142"/>
                <a:gd name="T57" fmla="*/ 94 h 114"/>
                <a:gd name="T58" fmla="*/ 128 w 142"/>
                <a:gd name="T59" fmla="*/ 112 h 114"/>
                <a:gd name="T60" fmla="*/ 112 w 142"/>
                <a:gd name="T61" fmla="*/ 110 h 114"/>
                <a:gd name="T62" fmla="*/ 112 w 142"/>
                <a:gd name="T63" fmla="*/ 104 h 114"/>
                <a:gd name="T64" fmla="*/ 112 w 142"/>
                <a:gd name="T65" fmla="*/ 102 h 114"/>
                <a:gd name="T66" fmla="*/ 110 w 142"/>
                <a:gd name="T67" fmla="*/ 92 h 114"/>
                <a:gd name="T68" fmla="*/ 108 w 142"/>
                <a:gd name="T69" fmla="*/ 86 h 114"/>
                <a:gd name="T70" fmla="*/ 106 w 142"/>
                <a:gd name="T71" fmla="*/ 82 h 114"/>
                <a:gd name="T72" fmla="*/ 98 w 142"/>
                <a:gd name="T73" fmla="*/ 78 h 114"/>
                <a:gd name="T74" fmla="*/ 94 w 142"/>
                <a:gd name="T75" fmla="*/ 80 h 114"/>
                <a:gd name="T76" fmla="*/ 92 w 142"/>
                <a:gd name="T77" fmla="*/ 80 h 114"/>
                <a:gd name="T78" fmla="*/ 64 w 142"/>
                <a:gd name="T79" fmla="*/ 76 h 114"/>
                <a:gd name="T80" fmla="*/ 58 w 142"/>
                <a:gd name="T81" fmla="*/ 74 h 114"/>
                <a:gd name="T82" fmla="*/ 52 w 142"/>
                <a:gd name="T83" fmla="*/ 70 h 114"/>
                <a:gd name="T84" fmla="*/ 46 w 142"/>
                <a:gd name="T85" fmla="*/ 60 h 114"/>
                <a:gd name="T86" fmla="*/ 38 w 142"/>
                <a:gd name="T87" fmla="*/ 60 h 11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2"/>
                <a:gd name="T133" fmla="*/ 0 h 114"/>
                <a:gd name="T134" fmla="*/ 142 w 142"/>
                <a:gd name="T135" fmla="*/ 114 h 11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2" h="114">
                  <a:moveTo>
                    <a:pt x="26" y="5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6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10" y="20"/>
                  </a:lnTo>
                  <a:lnTo>
                    <a:pt x="20" y="16"/>
                  </a:lnTo>
                  <a:lnTo>
                    <a:pt x="28" y="14"/>
                  </a:lnTo>
                  <a:lnTo>
                    <a:pt x="32" y="12"/>
                  </a:lnTo>
                  <a:lnTo>
                    <a:pt x="56" y="10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2" y="10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2"/>
                  </a:lnTo>
                  <a:lnTo>
                    <a:pt x="92" y="22"/>
                  </a:lnTo>
                  <a:lnTo>
                    <a:pt x="96" y="20"/>
                  </a:lnTo>
                  <a:lnTo>
                    <a:pt x="102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10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20" y="42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8" y="50"/>
                  </a:lnTo>
                  <a:lnTo>
                    <a:pt x="128" y="56"/>
                  </a:lnTo>
                  <a:lnTo>
                    <a:pt x="130" y="60"/>
                  </a:lnTo>
                  <a:lnTo>
                    <a:pt x="132" y="64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38" y="76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0" y="86"/>
                  </a:lnTo>
                  <a:lnTo>
                    <a:pt x="134" y="94"/>
                  </a:lnTo>
                  <a:lnTo>
                    <a:pt x="142" y="110"/>
                  </a:lnTo>
                  <a:lnTo>
                    <a:pt x="128" y="112"/>
                  </a:lnTo>
                  <a:lnTo>
                    <a:pt x="114" y="114"/>
                  </a:lnTo>
                  <a:lnTo>
                    <a:pt x="112" y="110"/>
                  </a:lnTo>
                  <a:lnTo>
                    <a:pt x="112" y="108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2" y="98"/>
                  </a:lnTo>
                  <a:lnTo>
                    <a:pt x="110" y="92"/>
                  </a:lnTo>
                  <a:lnTo>
                    <a:pt x="110" y="88"/>
                  </a:lnTo>
                  <a:lnTo>
                    <a:pt x="108" y="86"/>
                  </a:lnTo>
                  <a:lnTo>
                    <a:pt x="106" y="82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2" y="80"/>
                  </a:lnTo>
                  <a:lnTo>
                    <a:pt x="86" y="98"/>
                  </a:lnTo>
                  <a:lnTo>
                    <a:pt x="64" y="76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54" y="72"/>
                  </a:lnTo>
                  <a:lnTo>
                    <a:pt x="52" y="70"/>
                  </a:lnTo>
                  <a:lnTo>
                    <a:pt x="48" y="66"/>
                  </a:lnTo>
                  <a:lnTo>
                    <a:pt x="46" y="60"/>
                  </a:lnTo>
                  <a:lnTo>
                    <a:pt x="44" y="56"/>
                  </a:lnTo>
                  <a:lnTo>
                    <a:pt x="38" y="60"/>
                  </a:lnTo>
                  <a:lnTo>
                    <a:pt x="26" y="5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Freeform 244">
              <a:extLst>
                <a:ext uri="{FF2B5EF4-FFF2-40B4-BE49-F238E27FC236}">
                  <a16:creationId xmlns="" xmlns:a16="http://schemas.microsoft.com/office/drawing/2014/main" id="{E86248C1-B538-4800-B5A5-E9D2385FC417}"/>
                </a:ext>
              </a:extLst>
            </p:cNvPr>
            <p:cNvSpPr>
              <a:spLocks/>
            </p:cNvSpPr>
            <p:nvPr/>
          </p:nvSpPr>
          <p:spPr bwMode="gray">
            <a:xfrm>
              <a:off x="1073" y="2384"/>
              <a:ext cx="76" cy="58"/>
            </a:xfrm>
            <a:custGeom>
              <a:avLst/>
              <a:gdLst>
                <a:gd name="T0" fmla="*/ 40 w 76"/>
                <a:gd name="T1" fmla="*/ 18 h 58"/>
                <a:gd name="T2" fmla="*/ 34 w 76"/>
                <a:gd name="T3" fmla="*/ 20 h 58"/>
                <a:gd name="T4" fmla="*/ 28 w 76"/>
                <a:gd name="T5" fmla="*/ 22 h 58"/>
                <a:gd name="T6" fmla="*/ 26 w 76"/>
                <a:gd name="T7" fmla="*/ 22 h 58"/>
                <a:gd name="T8" fmla="*/ 12 w 76"/>
                <a:gd name="T9" fmla="*/ 22 h 58"/>
                <a:gd name="T10" fmla="*/ 10 w 76"/>
                <a:gd name="T11" fmla="*/ 20 h 58"/>
                <a:gd name="T12" fmla="*/ 6 w 76"/>
                <a:gd name="T13" fmla="*/ 16 h 58"/>
                <a:gd name="T14" fmla="*/ 4 w 76"/>
                <a:gd name="T15" fmla="*/ 18 h 58"/>
                <a:gd name="T16" fmla="*/ 0 w 76"/>
                <a:gd name="T17" fmla="*/ 24 h 58"/>
                <a:gd name="T18" fmla="*/ 0 w 76"/>
                <a:gd name="T19" fmla="*/ 32 h 58"/>
                <a:gd name="T20" fmla="*/ 0 w 76"/>
                <a:gd name="T21" fmla="*/ 34 h 58"/>
                <a:gd name="T22" fmla="*/ 2 w 76"/>
                <a:gd name="T23" fmla="*/ 42 h 58"/>
                <a:gd name="T24" fmla="*/ 4 w 76"/>
                <a:gd name="T25" fmla="*/ 52 h 58"/>
                <a:gd name="T26" fmla="*/ 8 w 76"/>
                <a:gd name="T27" fmla="*/ 58 h 58"/>
                <a:gd name="T28" fmla="*/ 26 w 76"/>
                <a:gd name="T29" fmla="*/ 58 h 58"/>
                <a:gd name="T30" fmla="*/ 32 w 76"/>
                <a:gd name="T31" fmla="*/ 56 h 58"/>
                <a:gd name="T32" fmla="*/ 38 w 76"/>
                <a:gd name="T33" fmla="*/ 54 h 58"/>
                <a:gd name="T34" fmla="*/ 46 w 76"/>
                <a:gd name="T35" fmla="*/ 52 h 58"/>
                <a:gd name="T36" fmla="*/ 52 w 76"/>
                <a:gd name="T37" fmla="*/ 54 h 58"/>
                <a:gd name="T38" fmla="*/ 56 w 76"/>
                <a:gd name="T39" fmla="*/ 54 h 58"/>
                <a:gd name="T40" fmla="*/ 58 w 76"/>
                <a:gd name="T41" fmla="*/ 52 h 58"/>
                <a:gd name="T42" fmla="*/ 62 w 76"/>
                <a:gd name="T43" fmla="*/ 48 h 58"/>
                <a:gd name="T44" fmla="*/ 68 w 76"/>
                <a:gd name="T45" fmla="*/ 42 h 58"/>
                <a:gd name="T46" fmla="*/ 72 w 76"/>
                <a:gd name="T47" fmla="*/ 30 h 58"/>
                <a:gd name="T48" fmla="*/ 72 w 76"/>
                <a:gd name="T49" fmla="*/ 24 h 58"/>
                <a:gd name="T50" fmla="*/ 74 w 76"/>
                <a:gd name="T51" fmla="*/ 16 h 58"/>
                <a:gd name="T52" fmla="*/ 76 w 76"/>
                <a:gd name="T53" fmla="*/ 10 h 58"/>
                <a:gd name="T54" fmla="*/ 70 w 76"/>
                <a:gd name="T55" fmla="*/ 0 h 58"/>
                <a:gd name="T56" fmla="*/ 66 w 76"/>
                <a:gd name="T57" fmla="*/ 2 h 58"/>
                <a:gd name="T58" fmla="*/ 56 w 76"/>
                <a:gd name="T59" fmla="*/ 2 h 58"/>
                <a:gd name="T60" fmla="*/ 54 w 76"/>
                <a:gd name="T61" fmla="*/ 4 h 58"/>
                <a:gd name="T62" fmla="*/ 46 w 76"/>
                <a:gd name="T63" fmla="*/ 8 h 58"/>
                <a:gd name="T64" fmla="*/ 46 w 76"/>
                <a:gd name="T65" fmla="*/ 12 h 58"/>
                <a:gd name="T66" fmla="*/ 44 w 76"/>
                <a:gd name="T67" fmla="*/ 16 h 58"/>
                <a:gd name="T68" fmla="*/ 42 w 76"/>
                <a:gd name="T69" fmla="*/ 18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6"/>
                <a:gd name="T106" fmla="*/ 0 h 58"/>
                <a:gd name="T107" fmla="*/ 76 w 76"/>
                <a:gd name="T108" fmla="*/ 58 h 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6" h="58">
                  <a:moveTo>
                    <a:pt x="42" y="18"/>
                  </a:moveTo>
                  <a:lnTo>
                    <a:pt x="40" y="18"/>
                  </a:lnTo>
                  <a:lnTo>
                    <a:pt x="36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0" y="24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2"/>
                  </a:lnTo>
                  <a:lnTo>
                    <a:pt x="70" y="36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2" y="1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Freeform 245">
              <a:extLst>
                <a:ext uri="{FF2B5EF4-FFF2-40B4-BE49-F238E27FC236}">
                  <a16:creationId xmlns="" xmlns:a16="http://schemas.microsoft.com/office/drawing/2014/main" id="{58F1FB0E-7332-49D4-90F0-7DE147C51EDA}"/>
                </a:ext>
              </a:extLst>
            </p:cNvPr>
            <p:cNvSpPr>
              <a:spLocks/>
            </p:cNvSpPr>
            <p:nvPr/>
          </p:nvSpPr>
          <p:spPr bwMode="gray">
            <a:xfrm>
              <a:off x="1015" y="2342"/>
              <a:ext cx="138" cy="66"/>
            </a:xfrm>
            <a:custGeom>
              <a:avLst/>
              <a:gdLst>
                <a:gd name="T0" fmla="*/ 134 w 138"/>
                <a:gd name="T1" fmla="*/ 22 h 66"/>
                <a:gd name="T2" fmla="*/ 130 w 138"/>
                <a:gd name="T3" fmla="*/ 18 h 66"/>
                <a:gd name="T4" fmla="*/ 126 w 138"/>
                <a:gd name="T5" fmla="*/ 16 h 66"/>
                <a:gd name="T6" fmla="*/ 118 w 138"/>
                <a:gd name="T7" fmla="*/ 12 h 66"/>
                <a:gd name="T8" fmla="*/ 110 w 138"/>
                <a:gd name="T9" fmla="*/ 14 h 66"/>
                <a:gd name="T10" fmla="*/ 106 w 138"/>
                <a:gd name="T11" fmla="*/ 18 h 66"/>
                <a:gd name="T12" fmla="*/ 104 w 138"/>
                <a:gd name="T13" fmla="*/ 20 h 66"/>
                <a:gd name="T14" fmla="*/ 104 w 138"/>
                <a:gd name="T15" fmla="*/ 24 h 66"/>
                <a:gd name="T16" fmla="*/ 100 w 138"/>
                <a:gd name="T17" fmla="*/ 22 h 66"/>
                <a:gd name="T18" fmla="*/ 94 w 138"/>
                <a:gd name="T19" fmla="*/ 24 h 66"/>
                <a:gd name="T20" fmla="*/ 90 w 138"/>
                <a:gd name="T21" fmla="*/ 24 h 66"/>
                <a:gd name="T22" fmla="*/ 84 w 138"/>
                <a:gd name="T23" fmla="*/ 22 h 66"/>
                <a:gd name="T24" fmla="*/ 76 w 138"/>
                <a:gd name="T25" fmla="*/ 20 h 66"/>
                <a:gd name="T26" fmla="*/ 60 w 138"/>
                <a:gd name="T27" fmla="*/ 14 h 66"/>
                <a:gd name="T28" fmla="*/ 46 w 138"/>
                <a:gd name="T29" fmla="*/ 8 h 66"/>
                <a:gd name="T30" fmla="*/ 36 w 138"/>
                <a:gd name="T31" fmla="*/ 4 h 66"/>
                <a:gd name="T32" fmla="*/ 30 w 138"/>
                <a:gd name="T33" fmla="*/ 0 h 66"/>
                <a:gd name="T34" fmla="*/ 28 w 138"/>
                <a:gd name="T35" fmla="*/ 2 h 66"/>
                <a:gd name="T36" fmla="*/ 28 w 138"/>
                <a:gd name="T37" fmla="*/ 4 h 66"/>
                <a:gd name="T38" fmla="*/ 26 w 138"/>
                <a:gd name="T39" fmla="*/ 6 h 66"/>
                <a:gd name="T40" fmla="*/ 24 w 138"/>
                <a:gd name="T41" fmla="*/ 4 h 66"/>
                <a:gd name="T42" fmla="*/ 22 w 138"/>
                <a:gd name="T43" fmla="*/ 4 h 66"/>
                <a:gd name="T44" fmla="*/ 20 w 138"/>
                <a:gd name="T45" fmla="*/ 0 h 66"/>
                <a:gd name="T46" fmla="*/ 18 w 138"/>
                <a:gd name="T47" fmla="*/ 0 h 66"/>
                <a:gd name="T48" fmla="*/ 18 w 138"/>
                <a:gd name="T49" fmla="*/ 4 h 66"/>
                <a:gd name="T50" fmla="*/ 14 w 138"/>
                <a:gd name="T51" fmla="*/ 6 h 66"/>
                <a:gd name="T52" fmla="*/ 12 w 138"/>
                <a:gd name="T53" fmla="*/ 6 h 66"/>
                <a:gd name="T54" fmla="*/ 6 w 138"/>
                <a:gd name="T55" fmla="*/ 6 h 66"/>
                <a:gd name="T56" fmla="*/ 4 w 138"/>
                <a:gd name="T57" fmla="*/ 8 h 66"/>
                <a:gd name="T58" fmla="*/ 0 w 138"/>
                <a:gd name="T59" fmla="*/ 8 h 66"/>
                <a:gd name="T60" fmla="*/ 8 w 138"/>
                <a:gd name="T61" fmla="*/ 20 h 66"/>
                <a:gd name="T62" fmla="*/ 16 w 138"/>
                <a:gd name="T63" fmla="*/ 42 h 66"/>
                <a:gd name="T64" fmla="*/ 18 w 138"/>
                <a:gd name="T65" fmla="*/ 42 h 66"/>
                <a:gd name="T66" fmla="*/ 18 w 138"/>
                <a:gd name="T67" fmla="*/ 44 h 66"/>
                <a:gd name="T68" fmla="*/ 20 w 138"/>
                <a:gd name="T69" fmla="*/ 46 h 66"/>
                <a:gd name="T70" fmla="*/ 24 w 138"/>
                <a:gd name="T71" fmla="*/ 46 h 66"/>
                <a:gd name="T72" fmla="*/ 30 w 138"/>
                <a:gd name="T73" fmla="*/ 46 h 66"/>
                <a:gd name="T74" fmla="*/ 34 w 138"/>
                <a:gd name="T75" fmla="*/ 42 h 66"/>
                <a:gd name="T76" fmla="*/ 42 w 138"/>
                <a:gd name="T77" fmla="*/ 44 h 66"/>
                <a:gd name="T78" fmla="*/ 42 w 138"/>
                <a:gd name="T79" fmla="*/ 46 h 66"/>
                <a:gd name="T80" fmla="*/ 44 w 138"/>
                <a:gd name="T81" fmla="*/ 48 h 66"/>
                <a:gd name="T82" fmla="*/ 52 w 138"/>
                <a:gd name="T83" fmla="*/ 50 h 66"/>
                <a:gd name="T84" fmla="*/ 60 w 138"/>
                <a:gd name="T85" fmla="*/ 52 h 66"/>
                <a:gd name="T86" fmla="*/ 62 w 138"/>
                <a:gd name="T87" fmla="*/ 58 h 66"/>
                <a:gd name="T88" fmla="*/ 68 w 138"/>
                <a:gd name="T89" fmla="*/ 64 h 66"/>
                <a:gd name="T90" fmla="*/ 72 w 138"/>
                <a:gd name="T91" fmla="*/ 64 h 66"/>
                <a:gd name="T92" fmla="*/ 78 w 138"/>
                <a:gd name="T93" fmla="*/ 66 h 66"/>
                <a:gd name="T94" fmla="*/ 86 w 138"/>
                <a:gd name="T95" fmla="*/ 64 h 66"/>
                <a:gd name="T96" fmla="*/ 90 w 138"/>
                <a:gd name="T97" fmla="*/ 62 h 66"/>
                <a:gd name="T98" fmla="*/ 98 w 138"/>
                <a:gd name="T99" fmla="*/ 60 h 66"/>
                <a:gd name="T100" fmla="*/ 102 w 138"/>
                <a:gd name="T101" fmla="*/ 58 h 66"/>
                <a:gd name="T102" fmla="*/ 104 w 138"/>
                <a:gd name="T103" fmla="*/ 54 h 66"/>
                <a:gd name="T104" fmla="*/ 104 w 138"/>
                <a:gd name="T105" fmla="*/ 50 h 66"/>
                <a:gd name="T106" fmla="*/ 108 w 138"/>
                <a:gd name="T107" fmla="*/ 48 h 66"/>
                <a:gd name="T108" fmla="*/ 112 w 138"/>
                <a:gd name="T109" fmla="*/ 44 h 66"/>
                <a:gd name="T110" fmla="*/ 118 w 138"/>
                <a:gd name="T111" fmla="*/ 46 h 66"/>
                <a:gd name="T112" fmla="*/ 126 w 138"/>
                <a:gd name="T113" fmla="*/ 44 h 66"/>
                <a:gd name="T114" fmla="*/ 130 w 138"/>
                <a:gd name="T115" fmla="*/ 40 h 66"/>
                <a:gd name="T116" fmla="*/ 136 w 138"/>
                <a:gd name="T117" fmla="*/ 38 h 66"/>
                <a:gd name="T118" fmla="*/ 138 w 138"/>
                <a:gd name="T119" fmla="*/ 38 h 66"/>
                <a:gd name="T120" fmla="*/ 136 w 138"/>
                <a:gd name="T121" fmla="*/ 36 h 66"/>
                <a:gd name="T122" fmla="*/ 136 w 138"/>
                <a:gd name="T123" fmla="*/ 30 h 66"/>
                <a:gd name="T124" fmla="*/ 138 w 138"/>
                <a:gd name="T125" fmla="*/ 24 h 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8"/>
                <a:gd name="T190" fmla="*/ 0 h 66"/>
                <a:gd name="T191" fmla="*/ 138 w 138"/>
                <a:gd name="T192" fmla="*/ 66 h 6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8" h="66">
                  <a:moveTo>
                    <a:pt x="138" y="24"/>
                  </a:moveTo>
                  <a:lnTo>
                    <a:pt x="134" y="22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12"/>
                  </a:lnTo>
                  <a:lnTo>
                    <a:pt x="118" y="12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4" y="24"/>
                  </a:lnTo>
                  <a:lnTo>
                    <a:pt x="92" y="24"/>
                  </a:lnTo>
                  <a:lnTo>
                    <a:pt x="90" y="24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6" y="20"/>
                  </a:lnTo>
                  <a:lnTo>
                    <a:pt x="68" y="14"/>
                  </a:lnTo>
                  <a:lnTo>
                    <a:pt x="60" y="14"/>
                  </a:lnTo>
                  <a:lnTo>
                    <a:pt x="58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8" y="20"/>
                  </a:lnTo>
                  <a:lnTo>
                    <a:pt x="12" y="26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42" y="42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52" y="50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2" y="58"/>
                  </a:lnTo>
                  <a:lnTo>
                    <a:pt x="66" y="60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2" y="64"/>
                  </a:lnTo>
                  <a:lnTo>
                    <a:pt x="74" y="66"/>
                  </a:lnTo>
                  <a:lnTo>
                    <a:pt x="78" y="66"/>
                  </a:lnTo>
                  <a:lnTo>
                    <a:pt x="82" y="66"/>
                  </a:lnTo>
                  <a:lnTo>
                    <a:pt x="86" y="64"/>
                  </a:lnTo>
                  <a:lnTo>
                    <a:pt x="90" y="62"/>
                  </a:lnTo>
                  <a:lnTo>
                    <a:pt x="94" y="60"/>
                  </a:lnTo>
                  <a:lnTo>
                    <a:pt x="98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4" y="56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0"/>
                  </a:lnTo>
                  <a:lnTo>
                    <a:pt x="106" y="50"/>
                  </a:lnTo>
                  <a:lnTo>
                    <a:pt x="108" y="48"/>
                  </a:lnTo>
                  <a:lnTo>
                    <a:pt x="110" y="46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8" y="46"/>
                  </a:lnTo>
                  <a:lnTo>
                    <a:pt x="122" y="44"/>
                  </a:lnTo>
                  <a:lnTo>
                    <a:pt x="126" y="44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32" y="38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4"/>
                  </a:lnTo>
                  <a:lnTo>
                    <a:pt x="136" y="30"/>
                  </a:lnTo>
                  <a:lnTo>
                    <a:pt x="138" y="26"/>
                  </a:lnTo>
                  <a:lnTo>
                    <a:pt x="138" y="2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246">
              <a:extLst>
                <a:ext uri="{FF2B5EF4-FFF2-40B4-BE49-F238E27FC236}">
                  <a16:creationId xmlns="" xmlns:a16="http://schemas.microsoft.com/office/drawing/2014/main" id="{06D63E93-6008-4788-9B01-85B9A8197038}"/>
                </a:ext>
              </a:extLst>
            </p:cNvPr>
            <p:cNvSpPr>
              <a:spLocks/>
            </p:cNvSpPr>
            <p:nvPr/>
          </p:nvSpPr>
          <p:spPr bwMode="gray">
            <a:xfrm>
              <a:off x="1031" y="2246"/>
              <a:ext cx="152" cy="122"/>
            </a:xfrm>
            <a:custGeom>
              <a:avLst/>
              <a:gdLst>
                <a:gd name="T0" fmla="*/ 84 w 152"/>
                <a:gd name="T1" fmla="*/ 2 h 122"/>
                <a:gd name="T2" fmla="*/ 80 w 152"/>
                <a:gd name="T3" fmla="*/ 10 h 122"/>
                <a:gd name="T4" fmla="*/ 60 w 152"/>
                <a:gd name="T5" fmla="*/ 18 h 122"/>
                <a:gd name="T6" fmla="*/ 52 w 152"/>
                <a:gd name="T7" fmla="*/ 18 h 122"/>
                <a:gd name="T8" fmla="*/ 46 w 152"/>
                <a:gd name="T9" fmla="*/ 16 h 122"/>
                <a:gd name="T10" fmla="*/ 36 w 152"/>
                <a:gd name="T11" fmla="*/ 22 h 122"/>
                <a:gd name="T12" fmla="*/ 30 w 152"/>
                <a:gd name="T13" fmla="*/ 28 h 122"/>
                <a:gd name="T14" fmla="*/ 4 w 152"/>
                <a:gd name="T15" fmla="*/ 36 h 122"/>
                <a:gd name="T16" fmla="*/ 4 w 152"/>
                <a:gd name="T17" fmla="*/ 48 h 122"/>
                <a:gd name="T18" fmla="*/ 4 w 152"/>
                <a:gd name="T19" fmla="*/ 52 h 122"/>
                <a:gd name="T20" fmla="*/ 0 w 152"/>
                <a:gd name="T21" fmla="*/ 56 h 122"/>
                <a:gd name="T22" fmla="*/ 6 w 152"/>
                <a:gd name="T23" fmla="*/ 62 h 122"/>
                <a:gd name="T24" fmla="*/ 10 w 152"/>
                <a:gd name="T25" fmla="*/ 66 h 122"/>
                <a:gd name="T26" fmla="*/ 10 w 152"/>
                <a:gd name="T27" fmla="*/ 72 h 122"/>
                <a:gd name="T28" fmla="*/ 6 w 152"/>
                <a:gd name="T29" fmla="*/ 76 h 122"/>
                <a:gd name="T30" fmla="*/ 6 w 152"/>
                <a:gd name="T31" fmla="*/ 78 h 122"/>
                <a:gd name="T32" fmla="*/ 8 w 152"/>
                <a:gd name="T33" fmla="*/ 84 h 122"/>
                <a:gd name="T34" fmla="*/ 8 w 152"/>
                <a:gd name="T35" fmla="*/ 90 h 122"/>
                <a:gd name="T36" fmla="*/ 8 w 152"/>
                <a:gd name="T37" fmla="*/ 94 h 122"/>
                <a:gd name="T38" fmla="*/ 6 w 152"/>
                <a:gd name="T39" fmla="*/ 100 h 122"/>
                <a:gd name="T40" fmla="*/ 8 w 152"/>
                <a:gd name="T41" fmla="*/ 100 h 122"/>
                <a:gd name="T42" fmla="*/ 12 w 152"/>
                <a:gd name="T43" fmla="*/ 102 h 122"/>
                <a:gd name="T44" fmla="*/ 12 w 152"/>
                <a:gd name="T45" fmla="*/ 98 h 122"/>
                <a:gd name="T46" fmla="*/ 18 w 152"/>
                <a:gd name="T47" fmla="*/ 96 h 122"/>
                <a:gd name="T48" fmla="*/ 30 w 152"/>
                <a:gd name="T49" fmla="*/ 104 h 122"/>
                <a:gd name="T50" fmla="*/ 52 w 152"/>
                <a:gd name="T51" fmla="*/ 110 h 122"/>
                <a:gd name="T52" fmla="*/ 68 w 152"/>
                <a:gd name="T53" fmla="*/ 118 h 122"/>
                <a:gd name="T54" fmla="*/ 76 w 152"/>
                <a:gd name="T55" fmla="*/ 120 h 122"/>
                <a:gd name="T56" fmla="*/ 84 w 152"/>
                <a:gd name="T57" fmla="*/ 118 h 122"/>
                <a:gd name="T58" fmla="*/ 88 w 152"/>
                <a:gd name="T59" fmla="*/ 118 h 122"/>
                <a:gd name="T60" fmla="*/ 90 w 152"/>
                <a:gd name="T61" fmla="*/ 114 h 122"/>
                <a:gd name="T62" fmla="*/ 98 w 152"/>
                <a:gd name="T63" fmla="*/ 110 h 122"/>
                <a:gd name="T64" fmla="*/ 110 w 152"/>
                <a:gd name="T65" fmla="*/ 112 h 122"/>
                <a:gd name="T66" fmla="*/ 116 w 152"/>
                <a:gd name="T67" fmla="*/ 116 h 122"/>
                <a:gd name="T68" fmla="*/ 124 w 152"/>
                <a:gd name="T69" fmla="*/ 120 h 122"/>
                <a:gd name="T70" fmla="*/ 128 w 152"/>
                <a:gd name="T71" fmla="*/ 118 h 122"/>
                <a:gd name="T72" fmla="*/ 150 w 152"/>
                <a:gd name="T73" fmla="*/ 104 h 122"/>
                <a:gd name="T74" fmla="*/ 152 w 152"/>
                <a:gd name="T75" fmla="*/ 100 h 122"/>
                <a:gd name="T76" fmla="*/ 146 w 152"/>
                <a:gd name="T77" fmla="*/ 86 h 122"/>
                <a:gd name="T78" fmla="*/ 142 w 152"/>
                <a:gd name="T79" fmla="*/ 78 h 122"/>
                <a:gd name="T80" fmla="*/ 132 w 152"/>
                <a:gd name="T81" fmla="*/ 64 h 122"/>
                <a:gd name="T82" fmla="*/ 126 w 152"/>
                <a:gd name="T83" fmla="*/ 58 h 122"/>
                <a:gd name="T84" fmla="*/ 132 w 152"/>
                <a:gd name="T85" fmla="*/ 54 h 122"/>
                <a:gd name="T86" fmla="*/ 134 w 152"/>
                <a:gd name="T87" fmla="*/ 40 h 122"/>
                <a:gd name="T88" fmla="*/ 130 w 152"/>
                <a:gd name="T89" fmla="*/ 32 h 122"/>
                <a:gd name="T90" fmla="*/ 124 w 152"/>
                <a:gd name="T91" fmla="*/ 18 h 122"/>
                <a:gd name="T92" fmla="*/ 116 w 152"/>
                <a:gd name="T93" fmla="*/ 12 h 122"/>
                <a:gd name="T94" fmla="*/ 112 w 152"/>
                <a:gd name="T95" fmla="*/ 6 h 122"/>
                <a:gd name="T96" fmla="*/ 104 w 152"/>
                <a:gd name="T97" fmla="*/ 8 h 122"/>
                <a:gd name="T98" fmla="*/ 94 w 152"/>
                <a:gd name="T99" fmla="*/ 8 h 12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2"/>
                <a:gd name="T151" fmla="*/ 0 h 122"/>
                <a:gd name="T152" fmla="*/ 152 w 152"/>
                <a:gd name="T153" fmla="*/ 122 h 12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2" h="122">
                  <a:moveTo>
                    <a:pt x="90" y="4"/>
                  </a:moveTo>
                  <a:lnTo>
                    <a:pt x="84" y="0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60" y="18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6" y="22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62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0" y="72"/>
                  </a:lnTo>
                  <a:lnTo>
                    <a:pt x="8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8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2" y="102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6"/>
                  </a:lnTo>
                  <a:lnTo>
                    <a:pt x="18" y="96"/>
                  </a:lnTo>
                  <a:lnTo>
                    <a:pt x="20" y="100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42" y="104"/>
                  </a:lnTo>
                  <a:lnTo>
                    <a:pt x="44" y="110"/>
                  </a:lnTo>
                  <a:lnTo>
                    <a:pt x="52" y="110"/>
                  </a:lnTo>
                  <a:lnTo>
                    <a:pt x="60" y="116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6" y="120"/>
                  </a:lnTo>
                  <a:lnTo>
                    <a:pt x="78" y="120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6" y="120"/>
                  </a:lnTo>
                  <a:lnTo>
                    <a:pt x="88" y="120"/>
                  </a:lnTo>
                  <a:lnTo>
                    <a:pt x="88" y="118"/>
                  </a:lnTo>
                  <a:lnTo>
                    <a:pt x="88" y="116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2"/>
                  </a:lnTo>
                  <a:lnTo>
                    <a:pt x="94" y="110"/>
                  </a:lnTo>
                  <a:lnTo>
                    <a:pt x="98" y="110"/>
                  </a:lnTo>
                  <a:lnTo>
                    <a:pt x="102" y="108"/>
                  </a:lnTo>
                  <a:lnTo>
                    <a:pt x="106" y="108"/>
                  </a:lnTo>
                  <a:lnTo>
                    <a:pt x="110" y="112"/>
                  </a:lnTo>
                  <a:lnTo>
                    <a:pt x="112" y="112"/>
                  </a:lnTo>
                  <a:lnTo>
                    <a:pt x="114" y="114"/>
                  </a:lnTo>
                  <a:lnTo>
                    <a:pt x="116" y="116"/>
                  </a:lnTo>
                  <a:lnTo>
                    <a:pt x="118" y="118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20"/>
                  </a:lnTo>
                  <a:lnTo>
                    <a:pt x="128" y="120"/>
                  </a:lnTo>
                  <a:lnTo>
                    <a:pt x="128" y="118"/>
                  </a:lnTo>
                  <a:lnTo>
                    <a:pt x="150" y="104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0" y="98"/>
                  </a:lnTo>
                  <a:lnTo>
                    <a:pt x="148" y="92"/>
                  </a:lnTo>
                  <a:lnTo>
                    <a:pt x="146" y="86"/>
                  </a:lnTo>
                  <a:lnTo>
                    <a:pt x="146" y="84"/>
                  </a:lnTo>
                  <a:lnTo>
                    <a:pt x="144" y="82"/>
                  </a:lnTo>
                  <a:lnTo>
                    <a:pt x="142" y="78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4"/>
                  </a:lnTo>
                  <a:lnTo>
                    <a:pt x="130" y="60"/>
                  </a:lnTo>
                  <a:lnTo>
                    <a:pt x="126" y="58"/>
                  </a:lnTo>
                  <a:lnTo>
                    <a:pt x="128" y="58"/>
                  </a:lnTo>
                  <a:lnTo>
                    <a:pt x="130" y="56"/>
                  </a:lnTo>
                  <a:lnTo>
                    <a:pt x="132" y="54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8" y="28"/>
                  </a:lnTo>
                  <a:lnTo>
                    <a:pt x="126" y="22"/>
                  </a:lnTo>
                  <a:lnTo>
                    <a:pt x="124" y="18"/>
                  </a:lnTo>
                  <a:lnTo>
                    <a:pt x="122" y="16"/>
                  </a:lnTo>
                  <a:lnTo>
                    <a:pt x="120" y="14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2" y="8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8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2" y="6"/>
                  </a:lnTo>
                  <a:lnTo>
                    <a:pt x="90" y="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Freeform 247">
              <a:extLst>
                <a:ext uri="{FF2B5EF4-FFF2-40B4-BE49-F238E27FC236}">
                  <a16:creationId xmlns="" xmlns:a16="http://schemas.microsoft.com/office/drawing/2014/main" id="{2F4E2F9E-73ED-4948-AFFA-01CD17E7EBC2}"/>
                </a:ext>
              </a:extLst>
            </p:cNvPr>
            <p:cNvSpPr>
              <a:spLocks/>
            </p:cNvSpPr>
            <p:nvPr/>
          </p:nvSpPr>
          <p:spPr bwMode="gray">
            <a:xfrm>
              <a:off x="1129" y="2384"/>
              <a:ext cx="102" cy="84"/>
            </a:xfrm>
            <a:custGeom>
              <a:avLst/>
              <a:gdLst>
                <a:gd name="T0" fmla="*/ 20 w 102"/>
                <a:gd name="T1" fmla="*/ 6 h 84"/>
                <a:gd name="T2" fmla="*/ 26 w 102"/>
                <a:gd name="T3" fmla="*/ 2 h 84"/>
                <a:gd name="T4" fmla="*/ 38 w 102"/>
                <a:gd name="T5" fmla="*/ 2 h 84"/>
                <a:gd name="T6" fmla="*/ 48 w 102"/>
                <a:gd name="T7" fmla="*/ 4 h 84"/>
                <a:gd name="T8" fmla="*/ 52 w 102"/>
                <a:gd name="T9" fmla="*/ 6 h 84"/>
                <a:gd name="T10" fmla="*/ 60 w 102"/>
                <a:gd name="T11" fmla="*/ 6 h 84"/>
                <a:gd name="T12" fmla="*/ 68 w 102"/>
                <a:gd name="T13" fmla="*/ 4 h 84"/>
                <a:gd name="T14" fmla="*/ 72 w 102"/>
                <a:gd name="T15" fmla="*/ 0 h 84"/>
                <a:gd name="T16" fmla="*/ 76 w 102"/>
                <a:gd name="T17" fmla="*/ 2 h 84"/>
                <a:gd name="T18" fmla="*/ 84 w 102"/>
                <a:gd name="T19" fmla="*/ 6 h 84"/>
                <a:gd name="T20" fmla="*/ 92 w 102"/>
                <a:gd name="T21" fmla="*/ 14 h 84"/>
                <a:gd name="T22" fmla="*/ 94 w 102"/>
                <a:gd name="T23" fmla="*/ 20 h 84"/>
                <a:gd name="T24" fmla="*/ 96 w 102"/>
                <a:gd name="T25" fmla="*/ 30 h 84"/>
                <a:gd name="T26" fmla="*/ 98 w 102"/>
                <a:gd name="T27" fmla="*/ 40 h 84"/>
                <a:gd name="T28" fmla="*/ 96 w 102"/>
                <a:gd name="T29" fmla="*/ 54 h 84"/>
                <a:gd name="T30" fmla="*/ 98 w 102"/>
                <a:gd name="T31" fmla="*/ 60 h 84"/>
                <a:gd name="T32" fmla="*/ 102 w 102"/>
                <a:gd name="T33" fmla="*/ 64 h 84"/>
                <a:gd name="T34" fmla="*/ 100 w 102"/>
                <a:gd name="T35" fmla="*/ 66 h 84"/>
                <a:gd name="T36" fmla="*/ 100 w 102"/>
                <a:gd name="T37" fmla="*/ 70 h 84"/>
                <a:gd name="T38" fmla="*/ 100 w 102"/>
                <a:gd name="T39" fmla="*/ 74 h 84"/>
                <a:gd name="T40" fmla="*/ 100 w 102"/>
                <a:gd name="T41" fmla="*/ 82 h 84"/>
                <a:gd name="T42" fmla="*/ 100 w 102"/>
                <a:gd name="T43" fmla="*/ 84 h 84"/>
                <a:gd name="T44" fmla="*/ 94 w 102"/>
                <a:gd name="T45" fmla="*/ 80 h 84"/>
                <a:gd name="T46" fmla="*/ 88 w 102"/>
                <a:gd name="T47" fmla="*/ 76 h 84"/>
                <a:gd name="T48" fmla="*/ 74 w 102"/>
                <a:gd name="T49" fmla="*/ 72 h 84"/>
                <a:gd name="T50" fmla="*/ 72 w 102"/>
                <a:gd name="T51" fmla="*/ 70 h 84"/>
                <a:gd name="T52" fmla="*/ 64 w 102"/>
                <a:gd name="T53" fmla="*/ 66 h 84"/>
                <a:gd name="T54" fmla="*/ 60 w 102"/>
                <a:gd name="T55" fmla="*/ 66 h 84"/>
                <a:gd name="T56" fmla="*/ 48 w 102"/>
                <a:gd name="T57" fmla="*/ 66 h 84"/>
                <a:gd name="T58" fmla="*/ 34 w 102"/>
                <a:gd name="T59" fmla="*/ 72 h 84"/>
                <a:gd name="T60" fmla="*/ 32 w 102"/>
                <a:gd name="T61" fmla="*/ 72 h 84"/>
                <a:gd name="T62" fmla="*/ 26 w 102"/>
                <a:gd name="T63" fmla="*/ 72 h 84"/>
                <a:gd name="T64" fmla="*/ 16 w 102"/>
                <a:gd name="T65" fmla="*/ 64 h 84"/>
                <a:gd name="T66" fmla="*/ 8 w 102"/>
                <a:gd name="T67" fmla="*/ 58 h 84"/>
                <a:gd name="T68" fmla="*/ 0 w 102"/>
                <a:gd name="T69" fmla="*/ 54 h 84"/>
                <a:gd name="T70" fmla="*/ 4 w 102"/>
                <a:gd name="T71" fmla="*/ 52 h 84"/>
                <a:gd name="T72" fmla="*/ 10 w 102"/>
                <a:gd name="T73" fmla="*/ 44 h 84"/>
                <a:gd name="T74" fmla="*/ 16 w 102"/>
                <a:gd name="T75" fmla="*/ 36 h 84"/>
                <a:gd name="T76" fmla="*/ 16 w 102"/>
                <a:gd name="T77" fmla="*/ 32 h 84"/>
                <a:gd name="T78" fmla="*/ 18 w 102"/>
                <a:gd name="T79" fmla="*/ 20 h 84"/>
                <a:gd name="T80" fmla="*/ 18 w 102"/>
                <a:gd name="T81" fmla="*/ 12 h 84"/>
                <a:gd name="T82" fmla="*/ 20 w 102"/>
                <a:gd name="T83" fmla="*/ 6 h 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2"/>
                <a:gd name="T127" fmla="*/ 0 h 84"/>
                <a:gd name="T128" fmla="*/ 102 w 102"/>
                <a:gd name="T129" fmla="*/ 84 h 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2" h="84">
                  <a:moveTo>
                    <a:pt x="20" y="6"/>
                  </a:moveTo>
                  <a:lnTo>
                    <a:pt x="20" y="6"/>
                  </a:lnTo>
                  <a:lnTo>
                    <a:pt x="22" y="4"/>
                  </a:lnTo>
                  <a:lnTo>
                    <a:pt x="26" y="2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6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4" y="6"/>
                  </a:lnTo>
                  <a:lnTo>
                    <a:pt x="88" y="10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4" y="20"/>
                  </a:lnTo>
                  <a:lnTo>
                    <a:pt x="96" y="24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6" y="48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4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4"/>
                  </a:lnTo>
                  <a:lnTo>
                    <a:pt x="98" y="82"/>
                  </a:lnTo>
                  <a:lnTo>
                    <a:pt x="94" y="80"/>
                  </a:lnTo>
                  <a:lnTo>
                    <a:pt x="92" y="78"/>
                  </a:lnTo>
                  <a:lnTo>
                    <a:pt x="88" y="76"/>
                  </a:lnTo>
                  <a:lnTo>
                    <a:pt x="84" y="76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2" y="70"/>
                  </a:lnTo>
                  <a:lnTo>
                    <a:pt x="68" y="68"/>
                  </a:lnTo>
                  <a:lnTo>
                    <a:pt x="64" y="66"/>
                  </a:lnTo>
                  <a:lnTo>
                    <a:pt x="60" y="66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2" y="68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16" y="64"/>
                  </a:lnTo>
                  <a:lnTo>
                    <a:pt x="8" y="58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2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4" y="40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Freeform 248">
              <a:extLst>
                <a:ext uri="{FF2B5EF4-FFF2-40B4-BE49-F238E27FC236}">
                  <a16:creationId xmlns="" xmlns:a16="http://schemas.microsoft.com/office/drawing/2014/main" id="{908BC4A5-A36F-4035-9706-C8B099F3E81E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9" y="2506"/>
              <a:ext cx="42" cy="44"/>
            </a:xfrm>
            <a:custGeom>
              <a:avLst/>
              <a:gdLst>
                <a:gd name="T0" fmla="*/ 26 w 42"/>
                <a:gd name="T1" fmla="*/ 0 h 44"/>
                <a:gd name="T2" fmla="*/ 26 w 42"/>
                <a:gd name="T3" fmla="*/ 2 h 44"/>
                <a:gd name="T4" fmla="*/ 26 w 42"/>
                <a:gd name="T5" fmla="*/ 2 h 44"/>
                <a:gd name="T6" fmla="*/ 26 w 42"/>
                <a:gd name="T7" fmla="*/ 4 h 44"/>
                <a:gd name="T8" fmla="*/ 28 w 42"/>
                <a:gd name="T9" fmla="*/ 6 h 44"/>
                <a:gd name="T10" fmla="*/ 32 w 42"/>
                <a:gd name="T11" fmla="*/ 10 h 44"/>
                <a:gd name="T12" fmla="*/ 36 w 42"/>
                <a:gd name="T13" fmla="*/ 14 h 44"/>
                <a:gd name="T14" fmla="*/ 42 w 42"/>
                <a:gd name="T15" fmla="*/ 22 h 44"/>
                <a:gd name="T16" fmla="*/ 40 w 42"/>
                <a:gd name="T17" fmla="*/ 22 h 44"/>
                <a:gd name="T18" fmla="*/ 40 w 42"/>
                <a:gd name="T19" fmla="*/ 24 h 44"/>
                <a:gd name="T20" fmla="*/ 38 w 42"/>
                <a:gd name="T21" fmla="*/ 28 h 44"/>
                <a:gd name="T22" fmla="*/ 36 w 42"/>
                <a:gd name="T23" fmla="*/ 30 h 44"/>
                <a:gd name="T24" fmla="*/ 34 w 42"/>
                <a:gd name="T25" fmla="*/ 30 h 44"/>
                <a:gd name="T26" fmla="*/ 34 w 42"/>
                <a:gd name="T27" fmla="*/ 30 h 44"/>
                <a:gd name="T28" fmla="*/ 30 w 42"/>
                <a:gd name="T29" fmla="*/ 30 h 44"/>
                <a:gd name="T30" fmla="*/ 28 w 42"/>
                <a:gd name="T31" fmla="*/ 32 h 44"/>
                <a:gd name="T32" fmla="*/ 24 w 42"/>
                <a:gd name="T33" fmla="*/ 32 h 44"/>
                <a:gd name="T34" fmla="*/ 22 w 42"/>
                <a:gd name="T35" fmla="*/ 32 h 44"/>
                <a:gd name="T36" fmla="*/ 22 w 42"/>
                <a:gd name="T37" fmla="*/ 32 h 44"/>
                <a:gd name="T38" fmla="*/ 20 w 42"/>
                <a:gd name="T39" fmla="*/ 34 h 44"/>
                <a:gd name="T40" fmla="*/ 18 w 42"/>
                <a:gd name="T41" fmla="*/ 36 h 44"/>
                <a:gd name="T42" fmla="*/ 16 w 42"/>
                <a:gd name="T43" fmla="*/ 38 h 44"/>
                <a:gd name="T44" fmla="*/ 16 w 42"/>
                <a:gd name="T45" fmla="*/ 38 h 44"/>
                <a:gd name="T46" fmla="*/ 14 w 42"/>
                <a:gd name="T47" fmla="*/ 40 h 44"/>
                <a:gd name="T48" fmla="*/ 12 w 42"/>
                <a:gd name="T49" fmla="*/ 42 h 44"/>
                <a:gd name="T50" fmla="*/ 10 w 42"/>
                <a:gd name="T51" fmla="*/ 42 h 44"/>
                <a:gd name="T52" fmla="*/ 10 w 42"/>
                <a:gd name="T53" fmla="*/ 42 h 44"/>
                <a:gd name="T54" fmla="*/ 8 w 42"/>
                <a:gd name="T55" fmla="*/ 44 h 44"/>
                <a:gd name="T56" fmla="*/ 4 w 42"/>
                <a:gd name="T57" fmla="*/ 44 h 44"/>
                <a:gd name="T58" fmla="*/ 2 w 42"/>
                <a:gd name="T59" fmla="*/ 44 h 44"/>
                <a:gd name="T60" fmla="*/ 0 w 42"/>
                <a:gd name="T61" fmla="*/ 44 h 44"/>
                <a:gd name="T62" fmla="*/ 2 w 42"/>
                <a:gd name="T63" fmla="*/ 36 h 44"/>
                <a:gd name="T64" fmla="*/ 2 w 42"/>
                <a:gd name="T65" fmla="*/ 20 h 44"/>
                <a:gd name="T66" fmla="*/ 2 w 42"/>
                <a:gd name="T67" fmla="*/ 20 h 44"/>
                <a:gd name="T68" fmla="*/ 4 w 42"/>
                <a:gd name="T69" fmla="*/ 16 h 44"/>
                <a:gd name="T70" fmla="*/ 4 w 42"/>
                <a:gd name="T71" fmla="*/ 12 h 44"/>
                <a:gd name="T72" fmla="*/ 8 w 42"/>
                <a:gd name="T73" fmla="*/ 8 h 44"/>
                <a:gd name="T74" fmla="*/ 12 w 42"/>
                <a:gd name="T75" fmla="*/ 4 h 44"/>
                <a:gd name="T76" fmla="*/ 14 w 42"/>
                <a:gd name="T77" fmla="*/ 4 h 44"/>
                <a:gd name="T78" fmla="*/ 16 w 42"/>
                <a:gd name="T79" fmla="*/ 2 h 44"/>
                <a:gd name="T80" fmla="*/ 20 w 42"/>
                <a:gd name="T81" fmla="*/ 0 h 44"/>
                <a:gd name="T82" fmla="*/ 26 w 42"/>
                <a:gd name="T83" fmla="*/ 0 h 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"/>
                <a:gd name="T127" fmla="*/ 0 h 44"/>
                <a:gd name="T128" fmla="*/ 42 w 42"/>
                <a:gd name="T129" fmla="*/ 44 h 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" h="44">
                  <a:moveTo>
                    <a:pt x="26" y="0"/>
                  </a:moveTo>
                  <a:lnTo>
                    <a:pt x="26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2" y="20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6" name="Freeform 249">
              <a:extLst>
                <a:ext uri="{FF2B5EF4-FFF2-40B4-BE49-F238E27FC236}">
                  <a16:creationId xmlns="" xmlns:a16="http://schemas.microsoft.com/office/drawing/2014/main" id="{9EB9B2CC-9D3E-47FA-809E-19562E1B573F}"/>
                </a:ext>
              </a:extLst>
            </p:cNvPr>
            <p:cNvSpPr>
              <a:spLocks/>
            </p:cNvSpPr>
            <p:nvPr/>
          </p:nvSpPr>
          <p:spPr bwMode="gray">
            <a:xfrm>
              <a:off x="1295" y="2684"/>
              <a:ext cx="270" cy="232"/>
            </a:xfrm>
            <a:custGeom>
              <a:avLst/>
              <a:gdLst>
                <a:gd name="T0" fmla="*/ 34 w 270"/>
                <a:gd name="T1" fmla="*/ 8 h 232"/>
                <a:gd name="T2" fmla="*/ 42 w 270"/>
                <a:gd name="T3" fmla="*/ 24 h 232"/>
                <a:gd name="T4" fmla="*/ 36 w 270"/>
                <a:gd name="T5" fmla="*/ 30 h 232"/>
                <a:gd name="T6" fmla="*/ 30 w 270"/>
                <a:gd name="T7" fmla="*/ 36 h 232"/>
                <a:gd name="T8" fmla="*/ 26 w 270"/>
                <a:gd name="T9" fmla="*/ 40 h 232"/>
                <a:gd name="T10" fmla="*/ 0 w 270"/>
                <a:gd name="T11" fmla="*/ 40 h 232"/>
                <a:gd name="T12" fmla="*/ 6 w 270"/>
                <a:gd name="T13" fmla="*/ 56 h 232"/>
                <a:gd name="T14" fmla="*/ 8 w 270"/>
                <a:gd name="T15" fmla="*/ 60 h 232"/>
                <a:gd name="T16" fmla="*/ 12 w 270"/>
                <a:gd name="T17" fmla="*/ 68 h 232"/>
                <a:gd name="T18" fmla="*/ 18 w 270"/>
                <a:gd name="T19" fmla="*/ 78 h 232"/>
                <a:gd name="T20" fmla="*/ 26 w 270"/>
                <a:gd name="T21" fmla="*/ 90 h 232"/>
                <a:gd name="T22" fmla="*/ 38 w 270"/>
                <a:gd name="T23" fmla="*/ 110 h 232"/>
                <a:gd name="T24" fmla="*/ 42 w 270"/>
                <a:gd name="T25" fmla="*/ 118 h 232"/>
                <a:gd name="T26" fmla="*/ 52 w 270"/>
                <a:gd name="T27" fmla="*/ 140 h 232"/>
                <a:gd name="T28" fmla="*/ 68 w 270"/>
                <a:gd name="T29" fmla="*/ 170 h 232"/>
                <a:gd name="T30" fmla="*/ 80 w 270"/>
                <a:gd name="T31" fmla="*/ 188 h 232"/>
                <a:gd name="T32" fmla="*/ 92 w 270"/>
                <a:gd name="T33" fmla="*/ 212 h 232"/>
                <a:gd name="T34" fmla="*/ 96 w 270"/>
                <a:gd name="T35" fmla="*/ 212 h 232"/>
                <a:gd name="T36" fmla="*/ 100 w 270"/>
                <a:gd name="T37" fmla="*/ 210 h 232"/>
                <a:gd name="T38" fmla="*/ 104 w 270"/>
                <a:gd name="T39" fmla="*/ 206 h 232"/>
                <a:gd name="T40" fmla="*/ 104 w 270"/>
                <a:gd name="T41" fmla="*/ 202 h 232"/>
                <a:gd name="T42" fmla="*/ 106 w 270"/>
                <a:gd name="T43" fmla="*/ 204 h 232"/>
                <a:gd name="T44" fmla="*/ 110 w 270"/>
                <a:gd name="T45" fmla="*/ 204 h 232"/>
                <a:gd name="T46" fmla="*/ 136 w 270"/>
                <a:gd name="T47" fmla="*/ 232 h 232"/>
                <a:gd name="T48" fmla="*/ 140 w 270"/>
                <a:gd name="T49" fmla="*/ 228 h 232"/>
                <a:gd name="T50" fmla="*/ 146 w 270"/>
                <a:gd name="T51" fmla="*/ 220 h 232"/>
                <a:gd name="T52" fmla="*/ 152 w 270"/>
                <a:gd name="T53" fmla="*/ 212 h 232"/>
                <a:gd name="T54" fmla="*/ 158 w 270"/>
                <a:gd name="T55" fmla="*/ 204 h 232"/>
                <a:gd name="T56" fmla="*/ 166 w 270"/>
                <a:gd name="T57" fmla="*/ 200 h 232"/>
                <a:gd name="T58" fmla="*/ 194 w 270"/>
                <a:gd name="T59" fmla="*/ 188 h 232"/>
                <a:gd name="T60" fmla="*/ 220 w 270"/>
                <a:gd name="T61" fmla="*/ 184 h 232"/>
                <a:gd name="T62" fmla="*/ 224 w 270"/>
                <a:gd name="T63" fmla="*/ 182 h 232"/>
                <a:gd name="T64" fmla="*/ 248 w 270"/>
                <a:gd name="T65" fmla="*/ 170 h 232"/>
                <a:gd name="T66" fmla="*/ 268 w 270"/>
                <a:gd name="T67" fmla="*/ 148 h 232"/>
                <a:gd name="T68" fmla="*/ 268 w 270"/>
                <a:gd name="T69" fmla="*/ 132 h 232"/>
                <a:gd name="T70" fmla="*/ 268 w 270"/>
                <a:gd name="T71" fmla="*/ 126 h 232"/>
                <a:gd name="T72" fmla="*/ 270 w 270"/>
                <a:gd name="T73" fmla="*/ 122 h 232"/>
                <a:gd name="T74" fmla="*/ 234 w 270"/>
                <a:gd name="T75" fmla="*/ 124 h 232"/>
                <a:gd name="T76" fmla="*/ 232 w 270"/>
                <a:gd name="T77" fmla="*/ 122 h 232"/>
                <a:gd name="T78" fmla="*/ 228 w 270"/>
                <a:gd name="T79" fmla="*/ 120 h 232"/>
                <a:gd name="T80" fmla="*/ 228 w 270"/>
                <a:gd name="T81" fmla="*/ 116 h 232"/>
                <a:gd name="T82" fmla="*/ 220 w 270"/>
                <a:gd name="T83" fmla="*/ 108 h 232"/>
                <a:gd name="T84" fmla="*/ 216 w 270"/>
                <a:gd name="T85" fmla="*/ 110 h 232"/>
                <a:gd name="T86" fmla="*/ 210 w 270"/>
                <a:gd name="T87" fmla="*/ 110 h 232"/>
                <a:gd name="T88" fmla="*/ 206 w 270"/>
                <a:gd name="T89" fmla="*/ 106 h 232"/>
                <a:gd name="T90" fmla="*/ 202 w 270"/>
                <a:gd name="T91" fmla="*/ 98 h 232"/>
                <a:gd name="T92" fmla="*/ 196 w 270"/>
                <a:gd name="T93" fmla="*/ 88 h 232"/>
                <a:gd name="T94" fmla="*/ 192 w 270"/>
                <a:gd name="T95" fmla="*/ 80 h 232"/>
                <a:gd name="T96" fmla="*/ 172 w 270"/>
                <a:gd name="T97" fmla="*/ 54 h 232"/>
                <a:gd name="T98" fmla="*/ 154 w 270"/>
                <a:gd name="T99" fmla="*/ 52 h 232"/>
                <a:gd name="T100" fmla="*/ 150 w 270"/>
                <a:gd name="T101" fmla="*/ 48 h 232"/>
                <a:gd name="T102" fmla="*/ 144 w 270"/>
                <a:gd name="T103" fmla="*/ 46 h 232"/>
                <a:gd name="T104" fmla="*/ 138 w 270"/>
                <a:gd name="T105" fmla="*/ 40 h 232"/>
                <a:gd name="T106" fmla="*/ 130 w 270"/>
                <a:gd name="T107" fmla="*/ 34 h 232"/>
                <a:gd name="T108" fmla="*/ 120 w 270"/>
                <a:gd name="T109" fmla="*/ 28 h 232"/>
                <a:gd name="T110" fmla="*/ 102 w 270"/>
                <a:gd name="T111" fmla="*/ 16 h 232"/>
                <a:gd name="T112" fmla="*/ 68 w 270"/>
                <a:gd name="T113" fmla="*/ 4 h 232"/>
                <a:gd name="T114" fmla="*/ 62 w 270"/>
                <a:gd name="T115" fmla="*/ 0 h 232"/>
                <a:gd name="T116" fmla="*/ 58 w 270"/>
                <a:gd name="T117" fmla="*/ 2 h 2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70"/>
                <a:gd name="T178" fmla="*/ 0 h 232"/>
                <a:gd name="T179" fmla="*/ 270 w 270"/>
                <a:gd name="T180" fmla="*/ 232 h 23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70" h="232">
                  <a:moveTo>
                    <a:pt x="54" y="4"/>
                  </a:moveTo>
                  <a:lnTo>
                    <a:pt x="34" y="8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56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0" y="64"/>
                  </a:lnTo>
                  <a:lnTo>
                    <a:pt x="12" y="68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6" y="90"/>
                  </a:lnTo>
                  <a:lnTo>
                    <a:pt x="34" y="100"/>
                  </a:lnTo>
                  <a:lnTo>
                    <a:pt x="38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6" y="128"/>
                  </a:lnTo>
                  <a:lnTo>
                    <a:pt x="52" y="140"/>
                  </a:lnTo>
                  <a:lnTo>
                    <a:pt x="58" y="152"/>
                  </a:lnTo>
                  <a:lnTo>
                    <a:pt x="68" y="170"/>
                  </a:lnTo>
                  <a:lnTo>
                    <a:pt x="72" y="176"/>
                  </a:lnTo>
                  <a:lnTo>
                    <a:pt x="80" y="188"/>
                  </a:lnTo>
                  <a:lnTo>
                    <a:pt x="86" y="202"/>
                  </a:lnTo>
                  <a:lnTo>
                    <a:pt x="92" y="212"/>
                  </a:lnTo>
                  <a:lnTo>
                    <a:pt x="94" y="216"/>
                  </a:lnTo>
                  <a:lnTo>
                    <a:pt x="96" y="212"/>
                  </a:lnTo>
                  <a:lnTo>
                    <a:pt x="98" y="212"/>
                  </a:lnTo>
                  <a:lnTo>
                    <a:pt x="100" y="210"/>
                  </a:lnTo>
                  <a:lnTo>
                    <a:pt x="102" y="210"/>
                  </a:lnTo>
                  <a:lnTo>
                    <a:pt x="104" y="206"/>
                  </a:lnTo>
                  <a:lnTo>
                    <a:pt x="104" y="202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10" y="204"/>
                  </a:lnTo>
                  <a:lnTo>
                    <a:pt x="114" y="204"/>
                  </a:lnTo>
                  <a:lnTo>
                    <a:pt x="136" y="232"/>
                  </a:lnTo>
                  <a:lnTo>
                    <a:pt x="140" y="228"/>
                  </a:lnTo>
                  <a:lnTo>
                    <a:pt x="142" y="224"/>
                  </a:lnTo>
                  <a:lnTo>
                    <a:pt x="146" y="220"/>
                  </a:lnTo>
                  <a:lnTo>
                    <a:pt x="148" y="216"/>
                  </a:lnTo>
                  <a:lnTo>
                    <a:pt x="152" y="212"/>
                  </a:lnTo>
                  <a:lnTo>
                    <a:pt x="156" y="206"/>
                  </a:lnTo>
                  <a:lnTo>
                    <a:pt x="158" y="204"/>
                  </a:lnTo>
                  <a:lnTo>
                    <a:pt x="160" y="202"/>
                  </a:lnTo>
                  <a:lnTo>
                    <a:pt x="166" y="200"/>
                  </a:lnTo>
                  <a:lnTo>
                    <a:pt x="178" y="194"/>
                  </a:lnTo>
                  <a:lnTo>
                    <a:pt x="194" y="188"/>
                  </a:lnTo>
                  <a:lnTo>
                    <a:pt x="208" y="184"/>
                  </a:lnTo>
                  <a:lnTo>
                    <a:pt x="220" y="184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6" y="178"/>
                  </a:lnTo>
                  <a:lnTo>
                    <a:pt x="248" y="170"/>
                  </a:lnTo>
                  <a:lnTo>
                    <a:pt x="260" y="160"/>
                  </a:lnTo>
                  <a:lnTo>
                    <a:pt x="268" y="148"/>
                  </a:lnTo>
                  <a:lnTo>
                    <a:pt x="270" y="132"/>
                  </a:lnTo>
                  <a:lnTo>
                    <a:pt x="268" y="132"/>
                  </a:lnTo>
                  <a:lnTo>
                    <a:pt x="268" y="130"/>
                  </a:lnTo>
                  <a:lnTo>
                    <a:pt x="268" y="126"/>
                  </a:lnTo>
                  <a:lnTo>
                    <a:pt x="268" y="124"/>
                  </a:lnTo>
                  <a:lnTo>
                    <a:pt x="270" y="122"/>
                  </a:lnTo>
                  <a:lnTo>
                    <a:pt x="254" y="124"/>
                  </a:lnTo>
                  <a:lnTo>
                    <a:pt x="234" y="124"/>
                  </a:lnTo>
                  <a:lnTo>
                    <a:pt x="232" y="122"/>
                  </a:lnTo>
                  <a:lnTo>
                    <a:pt x="230" y="122"/>
                  </a:lnTo>
                  <a:lnTo>
                    <a:pt x="228" y="120"/>
                  </a:lnTo>
                  <a:lnTo>
                    <a:pt x="228" y="118"/>
                  </a:lnTo>
                  <a:lnTo>
                    <a:pt x="228" y="116"/>
                  </a:lnTo>
                  <a:lnTo>
                    <a:pt x="230" y="110"/>
                  </a:lnTo>
                  <a:lnTo>
                    <a:pt x="220" y="108"/>
                  </a:lnTo>
                  <a:lnTo>
                    <a:pt x="218" y="108"/>
                  </a:lnTo>
                  <a:lnTo>
                    <a:pt x="216" y="110"/>
                  </a:lnTo>
                  <a:lnTo>
                    <a:pt x="214" y="110"/>
                  </a:lnTo>
                  <a:lnTo>
                    <a:pt x="210" y="110"/>
                  </a:lnTo>
                  <a:lnTo>
                    <a:pt x="206" y="108"/>
                  </a:lnTo>
                  <a:lnTo>
                    <a:pt x="206" y="106"/>
                  </a:lnTo>
                  <a:lnTo>
                    <a:pt x="204" y="102"/>
                  </a:lnTo>
                  <a:lnTo>
                    <a:pt x="202" y="98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94" y="84"/>
                  </a:lnTo>
                  <a:lnTo>
                    <a:pt x="192" y="80"/>
                  </a:lnTo>
                  <a:lnTo>
                    <a:pt x="172" y="54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2" y="50"/>
                  </a:lnTo>
                  <a:lnTo>
                    <a:pt x="150" y="48"/>
                  </a:lnTo>
                  <a:lnTo>
                    <a:pt x="144" y="46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8"/>
                  </a:lnTo>
                  <a:lnTo>
                    <a:pt x="130" y="34"/>
                  </a:lnTo>
                  <a:lnTo>
                    <a:pt x="124" y="30"/>
                  </a:lnTo>
                  <a:lnTo>
                    <a:pt x="120" y="28"/>
                  </a:lnTo>
                  <a:lnTo>
                    <a:pt x="114" y="26"/>
                  </a:lnTo>
                  <a:lnTo>
                    <a:pt x="102" y="16"/>
                  </a:lnTo>
                  <a:lnTo>
                    <a:pt x="94" y="16"/>
                  </a:lnTo>
                  <a:lnTo>
                    <a:pt x="68" y="4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4" y="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7" name="Freeform 250">
              <a:extLst>
                <a:ext uri="{FF2B5EF4-FFF2-40B4-BE49-F238E27FC236}">
                  <a16:creationId xmlns="" xmlns:a16="http://schemas.microsoft.com/office/drawing/2014/main" id="{B6569E1B-6DF6-465B-9DFE-A75CD8DD218B}"/>
                </a:ext>
              </a:extLst>
            </p:cNvPr>
            <p:cNvSpPr>
              <a:spLocks/>
            </p:cNvSpPr>
            <p:nvPr/>
          </p:nvSpPr>
          <p:spPr bwMode="gray">
            <a:xfrm>
              <a:off x="1389" y="2886"/>
              <a:ext cx="42" cy="66"/>
            </a:xfrm>
            <a:custGeom>
              <a:avLst/>
              <a:gdLst>
                <a:gd name="T0" fmla="*/ 20 w 42"/>
                <a:gd name="T1" fmla="*/ 66 h 66"/>
                <a:gd name="T2" fmla="*/ 16 w 42"/>
                <a:gd name="T3" fmla="*/ 64 h 66"/>
                <a:gd name="T4" fmla="*/ 12 w 42"/>
                <a:gd name="T5" fmla="*/ 62 h 66"/>
                <a:gd name="T6" fmla="*/ 10 w 42"/>
                <a:gd name="T7" fmla="*/ 62 h 66"/>
                <a:gd name="T8" fmla="*/ 10 w 42"/>
                <a:gd name="T9" fmla="*/ 60 h 66"/>
                <a:gd name="T10" fmla="*/ 8 w 42"/>
                <a:gd name="T11" fmla="*/ 46 h 66"/>
                <a:gd name="T12" fmla="*/ 2 w 42"/>
                <a:gd name="T13" fmla="*/ 38 h 66"/>
                <a:gd name="T14" fmla="*/ 2 w 42"/>
                <a:gd name="T15" fmla="*/ 36 h 66"/>
                <a:gd name="T16" fmla="*/ 2 w 42"/>
                <a:gd name="T17" fmla="*/ 32 h 66"/>
                <a:gd name="T18" fmla="*/ 2 w 42"/>
                <a:gd name="T19" fmla="*/ 26 h 66"/>
                <a:gd name="T20" fmla="*/ 2 w 42"/>
                <a:gd name="T21" fmla="*/ 20 h 66"/>
                <a:gd name="T22" fmla="*/ 0 w 42"/>
                <a:gd name="T23" fmla="*/ 14 h 66"/>
                <a:gd name="T24" fmla="*/ 0 w 42"/>
                <a:gd name="T25" fmla="*/ 14 h 66"/>
                <a:gd name="T26" fmla="*/ 2 w 42"/>
                <a:gd name="T27" fmla="*/ 12 h 66"/>
                <a:gd name="T28" fmla="*/ 4 w 42"/>
                <a:gd name="T29" fmla="*/ 10 h 66"/>
                <a:gd name="T30" fmla="*/ 6 w 42"/>
                <a:gd name="T31" fmla="*/ 8 h 66"/>
                <a:gd name="T32" fmla="*/ 8 w 42"/>
                <a:gd name="T33" fmla="*/ 8 h 66"/>
                <a:gd name="T34" fmla="*/ 8 w 42"/>
                <a:gd name="T35" fmla="*/ 8 h 66"/>
                <a:gd name="T36" fmla="*/ 8 w 42"/>
                <a:gd name="T37" fmla="*/ 6 h 66"/>
                <a:gd name="T38" fmla="*/ 10 w 42"/>
                <a:gd name="T39" fmla="*/ 4 h 66"/>
                <a:gd name="T40" fmla="*/ 10 w 42"/>
                <a:gd name="T41" fmla="*/ 2 h 66"/>
                <a:gd name="T42" fmla="*/ 10 w 42"/>
                <a:gd name="T43" fmla="*/ 2 h 66"/>
                <a:gd name="T44" fmla="*/ 10 w 42"/>
                <a:gd name="T45" fmla="*/ 0 h 66"/>
                <a:gd name="T46" fmla="*/ 10 w 42"/>
                <a:gd name="T47" fmla="*/ 0 h 66"/>
                <a:gd name="T48" fmla="*/ 14 w 42"/>
                <a:gd name="T49" fmla="*/ 2 h 66"/>
                <a:gd name="T50" fmla="*/ 14 w 42"/>
                <a:gd name="T51" fmla="*/ 2 h 66"/>
                <a:gd name="T52" fmla="*/ 18 w 42"/>
                <a:gd name="T53" fmla="*/ 2 h 66"/>
                <a:gd name="T54" fmla="*/ 20 w 42"/>
                <a:gd name="T55" fmla="*/ 2 h 66"/>
                <a:gd name="T56" fmla="*/ 42 w 42"/>
                <a:gd name="T57" fmla="*/ 30 h 66"/>
                <a:gd name="T58" fmla="*/ 42 w 42"/>
                <a:gd name="T59" fmla="*/ 30 h 66"/>
                <a:gd name="T60" fmla="*/ 40 w 42"/>
                <a:gd name="T61" fmla="*/ 32 h 66"/>
                <a:gd name="T62" fmla="*/ 38 w 42"/>
                <a:gd name="T63" fmla="*/ 34 h 66"/>
                <a:gd name="T64" fmla="*/ 38 w 42"/>
                <a:gd name="T65" fmla="*/ 36 h 66"/>
                <a:gd name="T66" fmla="*/ 38 w 42"/>
                <a:gd name="T67" fmla="*/ 40 h 66"/>
                <a:gd name="T68" fmla="*/ 40 w 42"/>
                <a:gd name="T69" fmla="*/ 40 h 66"/>
                <a:gd name="T70" fmla="*/ 40 w 42"/>
                <a:gd name="T71" fmla="*/ 42 h 66"/>
                <a:gd name="T72" fmla="*/ 40 w 42"/>
                <a:gd name="T73" fmla="*/ 44 h 66"/>
                <a:gd name="T74" fmla="*/ 40 w 42"/>
                <a:gd name="T75" fmla="*/ 46 h 66"/>
                <a:gd name="T76" fmla="*/ 40 w 42"/>
                <a:gd name="T77" fmla="*/ 48 h 66"/>
                <a:gd name="T78" fmla="*/ 38 w 42"/>
                <a:gd name="T79" fmla="*/ 48 h 66"/>
                <a:gd name="T80" fmla="*/ 36 w 42"/>
                <a:gd name="T81" fmla="*/ 48 h 66"/>
                <a:gd name="T82" fmla="*/ 36 w 42"/>
                <a:gd name="T83" fmla="*/ 48 h 66"/>
                <a:gd name="T84" fmla="*/ 34 w 42"/>
                <a:gd name="T85" fmla="*/ 48 h 66"/>
                <a:gd name="T86" fmla="*/ 34 w 42"/>
                <a:gd name="T87" fmla="*/ 50 h 66"/>
                <a:gd name="T88" fmla="*/ 32 w 42"/>
                <a:gd name="T89" fmla="*/ 52 h 66"/>
                <a:gd name="T90" fmla="*/ 30 w 42"/>
                <a:gd name="T91" fmla="*/ 54 h 66"/>
                <a:gd name="T92" fmla="*/ 28 w 42"/>
                <a:gd name="T93" fmla="*/ 56 h 66"/>
                <a:gd name="T94" fmla="*/ 28 w 42"/>
                <a:gd name="T95" fmla="*/ 56 h 66"/>
                <a:gd name="T96" fmla="*/ 30 w 42"/>
                <a:gd name="T97" fmla="*/ 60 h 66"/>
                <a:gd name="T98" fmla="*/ 28 w 42"/>
                <a:gd name="T99" fmla="*/ 62 h 66"/>
                <a:gd name="T100" fmla="*/ 28 w 42"/>
                <a:gd name="T101" fmla="*/ 62 h 66"/>
                <a:gd name="T102" fmla="*/ 26 w 42"/>
                <a:gd name="T103" fmla="*/ 60 h 66"/>
                <a:gd name="T104" fmla="*/ 24 w 42"/>
                <a:gd name="T105" fmla="*/ 60 h 66"/>
                <a:gd name="T106" fmla="*/ 24 w 42"/>
                <a:gd name="T107" fmla="*/ 62 h 66"/>
                <a:gd name="T108" fmla="*/ 22 w 42"/>
                <a:gd name="T109" fmla="*/ 64 h 66"/>
                <a:gd name="T110" fmla="*/ 20 w 42"/>
                <a:gd name="T111" fmla="*/ 66 h 66"/>
                <a:gd name="T112" fmla="*/ 20 w 42"/>
                <a:gd name="T113" fmla="*/ 66 h 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2"/>
                <a:gd name="T172" fmla="*/ 0 h 66"/>
                <a:gd name="T173" fmla="*/ 42 w 42"/>
                <a:gd name="T174" fmla="*/ 66 h 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2" h="66">
                  <a:moveTo>
                    <a:pt x="20" y="66"/>
                  </a:moveTo>
                  <a:lnTo>
                    <a:pt x="16" y="64"/>
                  </a:lnTo>
                  <a:lnTo>
                    <a:pt x="12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42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4"/>
                  </a:lnTo>
                  <a:lnTo>
                    <a:pt x="28" y="56"/>
                  </a:lnTo>
                  <a:lnTo>
                    <a:pt x="30" y="60"/>
                  </a:lnTo>
                  <a:lnTo>
                    <a:pt x="28" y="62"/>
                  </a:lnTo>
                  <a:lnTo>
                    <a:pt x="26" y="60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2" y="64"/>
                  </a:lnTo>
                  <a:lnTo>
                    <a:pt x="20" y="6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8" name="Freeform 251">
              <a:extLst>
                <a:ext uri="{FF2B5EF4-FFF2-40B4-BE49-F238E27FC236}">
                  <a16:creationId xmlns="" xmlns:a16="http://schemas.microsoft.com/office/drawing/2014/main" id="{027384E1-72E7-4762-B04C-A4E36799BDC4}"/>
                </a:ext>
              </a:extLst>
            </p:cNvPr>
            <p:cNvSpPr>
              <a:spLocks/>
            </p:cNvSpPr>
            <p:nvPr/>
          </p:nvSpPr>
          <p:spPr bwMode="gray">
            <a:xfrm>
              <a:off x="1409" y="2868"/>
              <a:ext cx="118" cy="86"/>
            </a:xfrm>
            <a:custGeom>
              <a:avLst/>
              <a:gdLst>
                <a:gd name="T0" fmla="*/ 118 w 118"/>
                <a:gd name="T1" fmla="*/ 28 h 86"/>
                <a:gd name="T2" fmla="*/ 102 w 118"/>
                <a:gd name="T3" fmla="*/ 32 h 86"/>
                <a:gd name="T4" fmla="*/ 94 w 118"/>
                <a:gd name="T5" fmla="*/ 38 h 86"/>
                <a:gd name="T6" fmla="*/ 86 w 118"/>
                <a:gd name="T7" fmla="*/ 46 h 86"/>
                <a:gd name="T8" fmla="*/ 80 w 118"/>
                <a:gd name="T9" fmla="*/ 54 h 86"/>
                <a:gd name="T10" fmla="*/ 74 w 118"/>
                <a:gd name="T11" fmla="*/ 58 h 86"/>
                <a:gd name="T12" fmla="*/ 68 w 118"/>
                <a:gd name="T13" fmla="*/ 60 h 86"/>
                <a:gd name="T14" fmla="*/ 62 w 118"/>
                <a:gd name="T15" fmla="*/ 62 h 86"/>
                <a:gd name="T16" fmla="*/ 58 w 118"/>
                <a:gd name="T17" fmla="*/ 64 h 86"/>
                <a:gd name="T18" fmla="*/ 54 w 118"/>
                <a:gd name="T19" fmla="*/ 64 h 86"/>
                <a:gd name="T20" fmla="*/ 52 w 118"/>
                <a:gd name="T21" fmla="*/ 64 h 86"/>
                <a:gd name="T22" fmla="*/ 36 w 118"/>
                <a:gd name="T23" fmla="*/ 78 h 86"/>
                <a:gd name="T24" fmla="*/ 6 w 118"/>
                <a:gd name="T25" fmla="*/ 86 h 86"/>
                <a:gd name="T26" fmla="*/ 2 w 118"/>
                <a:gd name="T27" fmla="*/ 84 h 86"/>
                <a:gd name="T28" fmla="*/ 0 w 118"/>
                <a:gd name="T29" fmla="*/ 84 h 86"/>
                <a:gd name="T30" fmla="*/ 0 w 118"/>
                <a:gd name="T31" fmla="*/ 84 h 86"/>
                <a:gd name="T32" fmla="*/ 2 w 118"/>
                <a:gd name="T33" fmla="*/ 84 h 86"/>
                <a:gd name="T34" fmla="*/ 4 w 118"/>
                <a:gd name="T35" fmla="*/ 80 h 86"/>
                <a:gd name="T36" fmla="*/ 4 w 118"/>
                <a:gd name="T37" fmla="*/ 80 h 86"/>
                <a:gd name="T38" fmla="*/ 6 w 118"/>
                <a:gd name="T39" fmla="*/ 80 h 86"/>
                <a:gd name="T40" fmla="*/ 8 w 118"/>
                <a:gd name="T41" fmla="*/ 80 h 86"/>
                <a:gd name="T42" fmla="*/ 10 w 118"/>
                <a:gd name="T43" fmla="*/ 78 h 86"/>
                <a:gd name="T44" fmla="*/ 8 w 118"/>
                <a:gd name="T45" fmla="*/ 74 h 86"/>
                <a:gd name="T46" fmla="*/ 12 w 118"/>
                <a:gd name="T47" fmla="*/ 68 h 86"/>
                <a:gd name="T48" fmla="*/ 14 w 118"/>
                <a:gd name="T49" fmla="*/ 68 h 86"/>
                <a:gd name="T50" fmla="*/ 14 w 118"/>
                <a:gd name="T51" fmla="*/ 66 h 86"/>
                <a:gd name="T52" fmla="*/ 16 w 118"/>
                <a:gd name="T53" fmla="*/ 66 h 86"/>
                <a:gd name="T54" fmla="*/ 18 w 118"/>
                <a:gd name="T55" fmla="*/ 66 h 86"/>
                <a:gd name="T56" fmla="*/ 20 w 118"/>
                <a:gd name="T57" fmla="*/ 66 h 86"/>
                <a:gd name="T58" fmla="*/ 20 w 118"/>
                <a:gd name="T59" fmla="*/ 66 h 86"/>
                <a:gd name="T60" fmla="*/ 22 w 118"/>
                <a:gd name="T61" fmla="*/ 64 h 86"/>
                <a:gd name="T62" fmla="*/ 20 w 118"/>
                <a:gd name="T63" fmla="*/ 62 h 86"/>
                <a:gd name="T64" fmla="*/ 20 w 118"/>
                <a:gd name="T65" fmla="*/ 60 h 86"/>
                <a:gd name="T66" fmla="*/ 20 w 118"/>
                <a:gd name="T67" fmla="*/ 58 h 86"/>
                <a:gd name="T68" fmla="*/ 18 w 118"/>
                <a:gd name="T69" fmla="*/ 56 h 86"/>
                <a:gd name="T70" fmla="*/ 18 w 118"/>
                <a:gd name="T71" fmla="*/ 54 h 86"/>
                <a:gd name="T72" fmla="*/ 18 w 118"/>
                <a:gd name="T73" fmla="*/ 50 h 86"/>
                <a:gd name="T74" fmla="*/ 22 w 118"/>
                <a:gd name="T75" fmla="*/ 48 h 86"/>
                <a:gd name="T76" fmla="*/ 22 w 118"/>
                <a:gd name="T77" fmla="*/ 48 h 86"/>
                <a:gd name="T78" fmla="*/ 24 w 118"/>
                <a:gd name="T79" fmla="*/ 46 h 86"/>
                <a:gd name="T80" fmla="*/ 26 w 118"/>
                <a:gd name="T81" fmla="*/ 44 h 86"/>
                <a:gd name="T82" fmla="*/ 26 w 118"/>
                <a:gd name="T83" fmla="*/ 44 h 86"/>
                <a:gd name="T84" fmla="*/ 28 w 118"/>
                <a:gd name="T85" fmla="*/ 42 h 86"/>
                <a:gd name="T86" fmla="*/ 30 w 118"/>
                <a:gd name="T87" fmla="*/ 38 h 86"/>
                <a:gd name="T88" fmla="*/ 34 w 118"/>
                <a:gd name="T89" fmla="*/ 34 h 86"/>
                <a:gd name="T90" fmla="*/ 38 w 118"/>
                <a:gd name="T91" fmla="*/ 30 h 86"/>
                <a:gd name="T92" fmla="*/ 40 w 118"/>
                <a:gd name="T93" fmla="*/ 24 h 86"/>
                <a:gd name="T94" fmla="*/ 44 w 118"/>
                <a:gd name="T95" fmla="*/ 20 h 86"/>
                <a:gd name="T96" fmla="*/ 48 w 118"/>
                <a:gd name="T97" fmla="*/ 18 h 86"/>
                <a:gd name="T98" fmla="*/ 50 w 118"/>
                <a:gd name="T99" fmla="*/ 16 h 86"/>
                <a:gd name="T100" fmla="*/ 54 w 118"/>
                <a:gd name="T101" fmla="*/ 14 h 86"/>
                <a:gd name="T102" fmla="*/ 66 w 118"/>
                <a:gd name="T103" fmla="*/ 10 h 86"/>
                <a:gd name="T104" fmla="*/ 80 w 118"/>
                <a:gd name="T105" fmla="*/ 6 h 86"/>
                <a:gd name="T106" fmla="*/ 94 w 118"/>
                <a:gd name="T107" fmla="*/ 0 h 86"/>
                <a:gd name="T108" fmla="*/ 104 w 118"/>
                <a:gd name="T109" fmla="*/ 0 h 86"/>
                <a:gd name="T110" fmla="*/ 104 w 118"/>
                <a:gd name="T111" fmla="*/ 0 h 86"/>
                <a:gd name="T112" fmla="*/ 106 w 118"/>
                <a:gd name="T113" fmla="*/ 0 h 86"/>
                <a:gd name="T114" fmla="*/ 108 w 118"/>
                <a:gd name="T115" fmla="*/ 2 h 86"/>
                <a:gd name="T116" fmla="*/ 118 w 118"/>
                <a:gd name="T117" fmla="*/ 28 h 8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"/>
                <a:gd name="T178" fmla="*/ 0 h 86"/>
                <a:gd name="T179" fmla="*/ 118 w 118"/>
                <a:gd name="T180" fmla="*/ 86 h 8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" h="86">
                  <a:moveTo>
                    <a:pt x="118" y="28"/>
                  </a:moveTo>
                  <a:lnTo>
                    <a:pt x="102" y="32"/>
                  </a:lnTo>
                  <a:lnTo>
                    <a:pt x="94" y="38"/>
                  </a:lnTo>
                  <a:lnTo>
                    <a:pt x="86" y="46"/>
                  </a:lnTo>
                  <a:lnTo>
                    <a:pt x="80" y="54"/>
                  </a:lnTo>
                  <a:lnTo>
                    <a:pt x="74" y="58"/>
                  </a:lnTo>
                  <a:lnTo>
                    <a:pt x="68" y="60"/>
                  </a:lnTo>
                  <a:lnTo>
                    <a:pt x="62" y="62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36" y="78"/>
                  </a:lnTo>
                  <a:lnTo>
                    <a:pt x="6" y="86"/>
                  </a:lnTo>
                  <a:lnTo>
                    <a:pt x="2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0" y="62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18" y="56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4" y="34"/>
                  </a:lnTo>
                  <a:lnTo>
                    <a:pt x="38" y="30"/>
                  </a:lnTo>
                  <a:lnTo>
                    <a:pt x="40" y="24"/>
                  </a:lnTo>
                  <a:lnTo>
                    <a:pt x="44" y="20"/>
                  </a:lnTo>
                  <a:lnTo>
                    <a:pt x="48" y="18"/>
                  </a:lnTo>
                  <a:lnTo>
                    <a:pt x="50" y="16"/>
                  </a:lnTo>
                  <a:lnTo>
                    <a:pt x="54" y="14"/>
                  </a:lnTo>
                  <a:lnTo>
                    <a:pt x="66" y="10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8" y="2"/>
                  </a:lnTo>
                  <a:lnTo>
                    <a:pt x="118" y="2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9" name="Freeform 252">
              <a:extLst>
                <a:ext uri="{FF2B5EF4-FFF2-40B4-BE49-F238E27FC236}">
                  <a16:creationId xmlns="" xmlns:a16="http://schemas.microsoft.com/office/drawing/2014/main" id="{1B0EF2FE-F8B8-4E67-9B2B-8AD49585B6AF}"/>
                </a:ext>
              </a:extLst>
            </p:cNvPr>
            <p:cNvSpPr>
              <a:spLocks/>
            </p:cNvSpPr>
            <p:nvPr/>
          </p:nvSpPr>
          <p:spPr bwMode="gray">
            <a:xfrm>
              <a:off x="1515" y="2794"/>
              <a:ext cx="92" cy="102"/>
            </a:xfrm>
            <a:custGeom>
              <a:avLst/>
              <a:gdLst>
                <a:gd name="T0" fmla="*/ 72 w 92"/>
                <a:gd name="T1" fmla="*/ 0 h 102"/>
                <a:gd name="T2" fmla="*/ 72 w 92"/>
                <a:gd name="T3" fmla="*/ 4 h 102"/>
                <a:gd name="T4" fmla="*/ 72 w 92"/>
                <a:gd name="T5" fmla="*/ 8 h 102"/>
                <a:gd name="T6" fmla="*/ 72 w 92"/>
                <a:gd name="T7" fmla="*/ 8 h 102"/>
                <a:gd name="T8" fmla="*/ 76 w 92"/>
                <a:gd name="T9" fmla="*/ 14 h 102"/>
                <a:gd name="T10" fmla="*/ 80 w 92"/>
                <a:gd name="T11" fmla="*/ 18 h 102"/>
                <a:gd name="T12" fmla="*/ 84 w 92"/>
                <a:gd name="T13" fmla="*/ 22 h 102"/>
                <a:gd name="T14" fmla="*/ 88 w 92"/>
                <a:gd name="T15" fmla="*/ 22 h 102"/>
                <a:gd name="T16" fmla="*/ 90 w 92"/>
                <a:gd name="T17" fmla="*/ 24 h 102"/>
                <a:gd name="T18" fmla="*/ 90 w 92"/>
                <a:gd name="T19" fmla="*/ 24 h 102"/>
                <a:gd name="T20" fmla="*/ 92 w 92"/>
                <a:gd name="T21" fmla="*/ 30 h 102"/>
                <a:gd name="T22" fmla="*/ 92 w 92"/>
                <a:gd name="T23" fmla="*/ 34 h 102"/>
                <a:gd name="T24" fmla="*/ 90 w 92"/>
                <a:gd name="T25" fmla="*/ 40 h 102"/>
                <a:gd name="T26" fmla="*/ 86 w 92"/>
                <a:gd name="T27" fmla="*/ 44 h 102"/>
                <a:gd name="T28" fmla="*/ 82 w 92"/>
                <a:gd name="T29" fmla="*/ 46 h 102"/>
                <a:gd name="T30" fmla="*/ 78 w 92"/>
                <a:gd name="T31" fmla="*/ 50 h 102"/>
                <a:gd name="T32" fmla="*/ 76 w 92"/>
                <a:gd name="T33" fmla="*/ 50 h 102"/>
                <a:gd name="T34" fmla="*/ 74 w 92"/>
                <a:gd name="T35" fmla="*/ 50 h 102"/>
                <a:gd name="T36" fmla="*/ 74 w 92"/>
                <a:gd name="T37" fmla="*/ 56 h 102"/>
                <a:gd name="T38" fmla="*/ 72 w 92"/>
                <a:gd name="T39" fmla="*/ 58 h 102"/>
                <a:gd name="T40" fmla="*/ 70 w 92"/>
                <a:gd name="T41" fmla="*/ 62 h 102"/>
                <a:gd name="T42" fmla="*/ 66 w 92"/>
                <a:gd name="T43" fmla="*/ 64 h 102"/>
                <a:gd name="T44" fmla="*/ 64 w 92"/>
                <a:gd name="T45" fmla="*/ 64 h 102"/>
                <a:gd name="T46" fmla="*/ 64 w 92"/>
                <a:gd name="T47" fmla="*/ 66 h 102"/>
                <a:gd name="T48" fmla="*/ 58 w 92"/>
                <a:gd name="T49" fmla="*/ 66 h 102"/>
                <a:gd name="T50" fmla="*/ 54 w 92"/>
                <a:gd name="T51" fmla="*/ 68 h 102"/>
                <a:gd name="T52" fmla="*/ 52 w 92"/>
                <a:gd name="T53" fmla="*/ 72 h 102"/>
                <a:gd name="T54" fmla="*/ 50 w 92"/>
                <a:gd name="T55" fmla="*/ 74 h 102"/>
                <a:gd name="T56" fmla="*/ 50 w 92"/>
                <a:gd name="T57" fmla="*/ 76 h 102"/>
                <a:gd name="T58" fmla="*/ 50 w 92"/>
                <a:gd name="T59" fmla="*/ 78 h 102"/>
                <a:gd name="T60" fmla="*/ 50 w 92"/>
                <a:gd name="T61" fmla="*/ 80 h 102"/>
                <a:gd name="T62" fmla="*/ 48 w 92"/>
                <a:gd name="T63" fmla="*/ 82 h 102"/>
                <a:gd name="T64" fmla="*/ 42 w 92"/>
                <a:gd name="T65" fmla="*/ 90 h 102"/>
                <a:gd name="T66" fmla="*/ 30 w 92"/>
                <a:gd name="T67" fmla="*/ 98 h 102"/>
                <a:gd name="T68" fmla="*/ 12 w 92"/>
                <a:gd name="T69" fmla="*/ 102 h 102"/>
                <a:gd name="T70" fmla="*/ 2 w 92"/>
                <a:gd name="T71" fmla="*/ 76 h 102"/>
                <a:gd name="T72" fmla="*/ 0 w 92"/>
                <a:gd name="T73" fmla="*/ 74 h 102"/>
                <a:gd name="T74" fmla="*/ 0 w 92"/>
                <a:gd name="T75" fmla="*/ 74 h 102"/>
                <a:gd name="T76" fmla="*/ 0 w 92"/>
                <a:gd name="T77" fmla="*/ 74 h 102"/>
                <a:gd name="T78" fmla="*/ 2 w 92"/>
                <a:gd name="T79" fmla="*/ 72 h 102"/>
                <a:gd name="T80" fmla="*/ 12 w 92"/>
                <a:gd name="T81" fmla="*/ 68 h 102"/>
                <a:gd name="T82" fmla="*/ 26 w 92"/>
                <a:gd name="T83" fmla="*/ 62 h 102"/>
                <a:gd name="T84" fmla="*/ 38 w 92"/>
                <a:gd name="T85" fmla="*/ 54 h 102"/>
                <a:gd name="T86" fmla="*/ 46 w 92"/>
                <a:gd name="T87" fmla="*/ 42 h 102"/>
                <a:gd name="T88" fmla="*/ 50 w 92"/>
                <a:gd name="T89" fmla="*/ 28 h 102"/>
                <a:gd name="T90" fmla="*/ 50 w 92"/>
                <a:gd name="T91" fmla="*/ 26 h 102"/>
                <a:gd name="T92" fmla="*/ 50 w 92"/>
                <a:gd name="T93" fmla="*/ 24 h 102"/>
                <a:gd name="T94" fmla="*/ 48 w 92"/>
                <a:gd name="T95" fmla="*/ 20 h 102"/>
                <a:gd name="T96" fmla="*/ 48 w 92"/>
                <a:gd name="T97" fmla="*/ 18 h 102"/>
                <a:gd name="T98" fmla="*/ 48 w 92"/>
                <a:gd name="T99" fmla="*/ 16 h 102"/>
                <a:gd name="T100" fmla="*/ 48 w 92"/>
                <a:gd name="T101" fmla="*/ 14 h 102"/>
                <a:gd name="T102" fmla="*/ 48 w 92"/>
                <a:gd name="T103" fmla="*/ 12 h 102"/>
                <a:gd name="T104" fmla="*/ 50 w 92"/>
                <a:gd name="T105" fmla="*/ 12 h 102"/>
                <a:gd name="T106" fmla="*/ 52 w 92"/>
                <a:gd name="T107" fmla="*/ 12 h 102"/>
                <a:gd name="T108" fmla="*/ 54 w 92"/>
                <a:gd name="T109" fmla="*/ 12 h 102"/>
                <a:gd name="T110" fmla="*/ 58 w 92"/>
                <a:gd name="T111" fmla="*/ 10 h 102"/>
                <a:gd name="T112" fmla="*/ 60 w 92"/>
                <a:gd name="T113" fmla="*/ 8 h 102"/>
                <a:gd name="T114" fmla="*/ 60 w 92"/>
                <a:gd name="T115" fmla="*/ 8 h 102"/>
                <a:gd name="T116" fmla="*/ 60 w 92"/>
                <a:gd name="T117" fmla="*/ 6 h 102"/>
                <a:gd name="T118" fmla="*/ 62 w 92"/>
                <a:gd name="T119" fmla="*/ 4 h 102"/>
                <a:gd name="T120" fmla="*/ 64 w 92"/>
                <a:gd name="T121" fmla="*/ 4 h 102"/>
                <a:gd name="T122" fmla="*/ 64 w 92"/>
                <a:gd name="T123" fmla="*/ 4 h 102"/>
                <a:gd name="T124" fmla="*/ 72 w 92"/>
                <a:gd name="T125" fmla="*/ 0 h 1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2"/>
                <a:gd name="T190" fmla="*/ 0 h 102"/>
                <a:gd name="T191" fmla="*/ 92 w 92"/>
                <a:gd name="T192" fmla="*/ 102 h 1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2" h="102">
                  <a:moveTo>
                    <a:pt x="72" y="0"/>
                  </a:moveTo>
                  <a:lnTo>
                    <a:pt x="72" y="4"/>
                  </a:lnTo>
                  <a:lnTo>
                    <a:pt x="72" y="8"/>
                  </a:lnTo>
                  <a:lnTo>
                    <a:pt x="76" y="14"/>
                  </a:lnTo>
                  <a:lnTo>
                    <a:pt x="80" y="18"/>
                  </a:lnTo>
                  <a:lnTo>
                    <a:pt x="84" y="22"/>
                  </a:lnTo>
                  <a:lnTo>
                    <a:pt x="88" y="22"/>
                  </a:lnTo>
                  <a:lnTo>
                    <a:pt x="90" y="24"/>
                  </a:lnTo>
                  <a:lnTo>
                    <a:pt x="92" y="30"/>
                  </a:lnTo>
                  <a:lnTo>
                    <a:pt x="92" y="34"/>
                  </a:lnTo>
                  <a:lnTo>
                    <a:pt x="90" y="40"/>
                  </a:lnTo>
                  <a:lnTo>
                    <a:pt x="86" y="44"/>
                  </a:lnTo>
                  <a:lnTo>
                    <a:pt x="82" y="46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4" y="50"/>
                  </a:lnTo>
                  <a:lnTo>
                    <a:pt x="74" y="56"/>
                  </a:lnTo>
                  <a:lnTo>
                    <a:pt x="72" y="58"/>
                  </a:lnTo>
                  <a:lnTo>
                    <a:pt x="70" y="62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4" y="66"/>
                  </a:lnTo>
                  <a:lnTo>
                    <a:pt x="58" y="66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2"/>
                  </a:lnTo>
                  <a:lnTo>
                    <a:pt x="42" y="90"/>
                  </a:lnTo>
                  <a:lnTo>
                    <a:pt x="30" y="98"/>
                  </a:lnTo>
                  <a:lnTo>
                    <a:pt x="12" y="102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12" y="68"/>
                  </a:lnTo>
                  <a:lnTo>
                    <a:pt x="26" y="62"/>
                  </a:lnTo>
                  <a:lnTo>
                    <a:pt x="38" y="54"/>
                  </a:lnTo>
                  <a:lnTo>
                    <a:pt x="46" y="4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72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0" name="Freeform 253">
              <a:extLst>
                <a:ext uri="{FF2B5EF4-FFF2-40B4-BE49-F238E27FC236}">
                  <a16:creationId xmlns="" xmlns:a16="http://schemas.microsoft.com/office/drawing/2014/main" id="{54A129B2-86EC-49C9-8D1A-90EDFED4E6F6}"/>
                </a:ext>
              </a:extLst>
            </p:cNvPr>
            <p:cNvSpPr>
              <a:spLocks/>
            </p:cNvSpPr>
            <p:nvPr/>
          </p:nvSpPr>
          <p:spPr bwMode="gray">
            <a:xfrm>
              <a:off x="1339" y="2586"/>
              <a:ext cx="116" cy="134"/>
            </a:xfrm>
            <a:custGeom>
              <a:avLst/>
              <a:gdLst>
                <a:gd name="T0" fmla="*/ 86 w 116"/>
                <a:gd name="T1" fmla="*/ 132 h 134"/>
                <a:gd name="T2" fmla="*/ 80 w 116"/>
                <a:gd name="T3" fmla="*/ 130 h 134"/>
                <a:gd name="T4" fmla="*/ 70 w 116"/>
                <a:gd name="T5" fmla="*/ 124 h 134"/>
                <a:gd name="T6" fmla="*/ 50 w 116"/>
                <a:gd name="T7" fmla="*/ 114 h 134"/>
                <a:gd name="T8" fmla="*/ 18 w 116"/>
                <a:gd name="T9" fmla="*/ 98 h 134"/>
                <a:gd name="T10" fmla="*/ 16 w 116"/>
                <a:gd name="T11" fmla="*/ 92 h 134"/>
                <a:gd name="T12" fmla="*/ 0 w 116"/>
                <a:gd name="T13" fmla="*/ 68 h 134"/>
                <a:gd name="T14" fmla="*/ 26 w 116"/>
                <a:gd name="T15" fmla="*/ 44 h 134"/>
                <a:gd name="T16" fmla="*/ 26 w 116"/>
                <a:gd name="T17" fmla="*/ 40 h 134"/>
                <a:gd name="T18" fmla="*/ 26 w 116"/>
                <a:gd name="T19" fmla="*/ 36 h 134"/>
                <a:gd name="T20" fmla="*/ 26 w 116"/>
                <a:gd name="T21" fmla="*/ 32 h 134"/>
                <a:gd name="T22" fmla="*/ 28 w 116"/>
                <a:gd name="T23" fmla="*/ 30 h 134"/>
                <a:gd name="T24" fmla="*/ 30 w 116"/>
                <a:gd name="T25" fmla="*/ 26 h 134"/>
                <a:gd name="T26" fmla="*/ 34 w 116"/>
                <a:gd name="T27" fmla="*/ 22 h 134"/>
                <a:gd name="T28" fmla="*/ 36 w 116"/>
                <a:gd name="T29" fmla="*/ 16 h 134"/>
                <a:gd name="T30" fmla="*/ 38 w 116"/>
                <a:gd name="T31" fmla="*/ 10 h 134"/>
                <a:gd name="T32" fmla="*/ 40 w 116"/>
                <a:gd name="T33" fmla="*/ 6 h 134"/>
                <a:gd name="T34" fmla="*/ 46 w 116"/>
                <a:gd name="T35" fmla="*/ 4 h 134"/>
                <a:gd name="T36" fmla="*/ 54 w 116"/>
                <a:gd name="T37" fmla="*/ 2 h 134"/>
                <a:gd name="T38" fmla="*/ 70 w 116"/>
                <a:gd name="T39" fmla="*/ 0 h 134"/>
                <a:gd name="T40" fmla="*/ 70 w 116"/>
                <a:gd name="T41" fmla="*/ 2 h 134"/>
                <a:gd name="T42" fmla="*/ 74 w 116"/>
                <a:gd name="T43" fmla="*/ 4 h 134"/>
                <a:gd name="T44" fmla="*/ 78 w 116"/>
                <a:gd name="T45" fmla="*/ 2 h 134"/>
                <a:gd name="T46" fmla="*/ 82 w 116"/>
                <a:gd name="T47" fmla="*/ 4 h 134"/>
                <a:gd name="T48" fmla="*/ 84 w 116"/>
                <a:gd name="T49" fmla="*/ 10 h 134"/>
                <a:gd name="T50" fmla="*/ 82 w 116"/>
                <a:gd name="T51" fmla="*/ 12 h 134"/>
                <a:gd name="T52" fmla="*/ 80 w 116"/>
                <a:gd name="T53" fmla="*/ 16 h 134"/>
                <a:gd name="T54" fmla="*/ 84 w 116"/>
                <a:gd name="T55" fmla="*/ 18 h 134"/>
                <a:gd name="T56" fmla="*/ 88 w 116"/>
                <a:gd name="T57" fmla="*/ 22 h 134"/>
                <a:gd name="T58" fmla="*/ 90 w 116"/>
                <a:gd name="T59" fmla="*/ 26 h 134"/>
                <a:gd name="T60" fmla="*/ 96 w 116"/>
                <a:gd name="T61" fmla="*/ 32 h 134"/>
                <a:gd name="T62" fmla="*/ 98 w 116"/>
                <a:gd name="T63" fmla="*/ 38 h 134"/>
                <a:gd name="T64" fmla="*/ 96 w 116"/>
                <a:gd name="T65" fmla="*/ 42 h 134"/>
                <a:gd name="T66" fmla="*/ 92 w 116"/>
                <a:gd name="T67" fmla="*/ 52 h 134"/>
                <a:gd name="T68" fmla="*/ 90 w 116"/>
                <a:gd name="T69" fmla="*/ 60 h 134"/>
                <a:gd name="T70" fmla="*/ 92 w 116"/>
                <a:gd name="T71" fmla="*/ 64 h 134"/>
                <a:gd name="T72" fmla="*/ 96 w 116"/>
                <a:gd name="T73" fmla="*/ 72 h 134"/>
                <a:gd name="T74" fmla="*/ 100 w 116"/>
                <a:gd name="T75" fmla="*/ 82 h 134"/>
                <a:gd name="T76" fmla="*/ 106 w 116"/>
                <a:gd name="T77" fmla="*/ 86 h 134"/>
                <a:gd name="T78" fmla="*/ 106 w 116"/>
                <a:gd name="T79" fmla="*/ 90 h 134"/>
                <a:gd name="T80" fmla="*/ 108 w 116"/>
                <a:gd name="T81" fmla="*/ 96 h 134"/>
                <a:gd name="T82" fmla="*/ 108 w 116"/>
                <a:gd name="T83" fmla="*/ 98 h 134"/>
                <a:gd name="T84" fmla="*/ 112 w 116"/>
                <a:gd name="T85" fmla="*/ 102 h 134"/>
                <a:gd name="T86" fmla="*/ 114 w 116"/>
                <a:gd name="T87" fmla="*/ 106 h 134"/>
                <a:gd name="T88" fmla="*/ 116 w 116"/>
                <a:gd name="T89" fmla="*/ 112 h 134"/>
                <a:gd name="T90" fmla="*/ 114 w 116"/>
                <a:gd name="T91" fmla="*/ 124 h 134"/>
                <a:gd name="T92" fmla="*/ 112 w 116"/>
                <a:gd name="T93" fmla="*/ 124 h 134"/>
                <a:gd name="T94" fmla="*/ 108 w 116"/>
                <a:gd name="T95" fmla="*/ 128 h 1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6"/>
                <a:gd name="T145" fmla="*/ 0 h 134"/>
                <a:gd name="T146" fmla="*/ 116 w 116"/>
                <a:gd name="T147" fmla="*/ 134 h 1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6" h="134">
                  <a:moveTo>
                    <a:pt x="88" y="134"/>
                  </a:moveTo>
                  <a:lnTo>
                    <a:pt x="86" y="132"/>
                  </a:lnTo>
                  <a:lnTo>
                    <a:pt x="84" y="132"/>
                  </a:lnTo>
                  <a:lnTo>
                    <a:pt x="80" y="130"/>
                  </a:lnTo>
                  <a:lnTo>
                    <a:pt x="76" y="126"/>
                  </a:lnTo>
                  <a:lnTo>
                    <a:pt x="70" y="124"/>
                  </a:lnTo>
                  <a:lnTo>
                    <a:pt x="58" y="114"/>
                  </a:lnTo>
                  <a:lnTo>
                    <a:pt x="50" y="114"/>
                  </a:lnTo>
                  <a:lnTo>
                    <a:pt x="24" y="102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68"/>
                  </a:lnTo>
                  <a:lnTo>
                    <a:pt x="26" y="46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8" y="24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6" y="42"/>
                  </a:lnTo>
                  <a:lnTo>
                    <a:pt x="94" y="46"/>
                  </a:lnTo>
                  <a:lnTo>
                    <a:pt x="92" y="52"/>
                  </a:lnTo>
                  <a:lnTo>
                    <a:pt x="92" y="56"/>
                  </a:lnTo>
                  <a:lnTo>
                    <a:pt x="90" y="60"/>
                  </a:lnTo>
                  <a:lnTo>
                    <a:pt x="92" y="64"/>
                  </a:lnTo>
                  <a:lnTo>
                    <a:pt x="94" y="68"/>
                  </a:lnTo>
                  <a:lnTo>
                    <a:pt x="96" y="72"/>
                  </a:lnTo>
                  <a:lnTo>
                    <a:pt x="98" y="76"/>
                  </a:lnTo>
                  <a:lnTo>
                    <a:pt x="100" y="82"/>
                  </a:lnTo>
                  <a:lnTo>
                    <a:pt x="104" y="84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6" y="90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98"/>
                  </a:lnTo>
                  <a:lnTo>
                    <a:pt x="110" y="100"/>
                  </a:lnTo>
                  <a:lnTo>
                    <a:pt x="112" y="102"/>
                  </a:lnTo>
                  <a:lnTo>
                    <a:pt x="114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2"/>
                  </a:lnTo>
                  <a:lnTo>
                    <a:pt x="116" y="11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88" y="13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1" name="Freeform 254">
              <a:extLst>
                <a:ext uri="{FF2B5EF4-FFF2-40B4-BE49-F238E27FC236}">
                  <a16:creationId xmlns="" xmlns:a16="http://schemas.microsoft.com/office/drawing/2014/main" id="{7C09023D-2A4D-42AC-A81D-11224B23FF72}"/>
                </a:ext>
              </a:extLst>
            </p:cNvPr>
            <p:cNvSpPr>
              <a:spLocks/>
            </p:cNvSpPr>
            <p:nvPr/>
          </p:nvSpPr>
          <p:spPr bwMode="gray">
            <a:xfrm>
              <a:off x="1295" y="2654"/>
              <a:ext cx="62" cy="72"/>
            </a:xfrm>
            <a:custGeom>
              <a:avLst/>
              <a:gdLst>
                <a:gd name="T0" fmla="*/ 4 w 62"/>
                <a:gd name="T1" fmla="*/ 40 h 72"/>
                <a:gd name="T2" fmla="*/ 4 w 62"/>
                <a:gd name="T3" fmla="*/ 8 h 72"/>
                <a:gd name="T4" fmla="*/ 4 w 62"/>
                <a:gd name="T5" fmla="*/ 8 h 72"/>
                <a:gd name="T6" fmla="*/ 6 w 62"/>
                <a:gd name="T7" fmla="*/ 10 h 72"/>
                <a:gd name="T8" fmla="*/ 8 w 62"/>
                <a:gd name="T9" fmla="*/ 10 h 72"/>
                <a:gd name="T10" fmla="*/ 8 w 62"/>
                <a:gd name="T11" fmla="*/ 10 h 72"/>
                <a:gd name="T12" fmla="*/ 8 w 62"/>
                <a:gd name="T13" fmla="*/ 12 h 72"/>
                <a:gd name="T14" fmla="*/ 10 w 62"/>
                <a:gd name="T15" fmla="*/ 14 h 72"/>
                <a:gd name="T16" fmla="*/ 12 w 62"/>
                <a:gd name="T17" fmla="*/ 16 h 72"/>
                <a:gd name="T18" fmla="*/ 16 w 62"/>
                <a:gd name="T19" fmla="*/ 16 h 72"/>
                <a:gd name="T20" fmla="*/ 20 w 62"/>
                <a:gd name="T21" fmla="*/ 16 h 72"/>
                <a:gd name="T22" fmla="*/ 26 w 62"/>
                <a:gd name="T23" fmla="*/ 14 h 72"/>
                <a:gd name="T24" fmla="*/ 44 w 62"/>
                <a:gd name="T25" fmla="*/ 0 h 72"/>
                <a:gd name="T26" fmla="*/ 44 w 62"/>
                <a:gd name="T27" fmla="*/ 0 h 72"/>
                <a:gd name="T28" fmla="*/ 44 w 62"/>
                <a:gd name="T29" fmla="*/ 0 h 72"/>
                <a:gd name="T30" fmla="*/ 46 w 62"/>
                <a:gd name="T31" fmla="*/ 4 h 72"/>
                <a:gd name="T32" fmla="*/ 48 w 62"/>
                <a:gd name="T33" fmla="*/ 8 h 72"/>
                <a:gd name="T34" fmla="*/ 48 w 62"/>
                <a:gd name="T35" fmla="*/ 8 h 72"/>
                <a:gd name="T36" fmla="*/ 50 w 62"/>
                <a:gd name="T37" fmla="*/ 10 h 72"/>
                <a:gd name="T38" fmla="*/ 54 w 62"/>
                <a:gd name="T39" fmla="*/ 14 h 72"/>
                <a:gd name="T40" fmla="*/ 56 w 62"/>
                <a:gd name="T41" fmla="*/ 18 h 72"/>
                <a:gd name="T42" fmla="*/ 58 w 62"/>
                <a:gd name="T43" fmla="*/ 22 h 72"/>
                <a:gd name="T44" fmla="*/ 60 w 62"/>
                <a:gd name="T45" fmla="*/ 26 h 72"/>
                <a:gd name="T46" fmla="*/ 62 w 62"/>
                <a:gd name="T47" fmla="*/ 28 h 72"/>
                <a:gd name="T48" fmla="*/ 62 w 62"/>
                <a:gd name="T49" fmla="*/ 28 h 72"/>
                <a:gd name="T50" fmla="*/ 62 w 62"/>
                <a:gd name="T51" fmla="*/ 30 h 72"/>
                <a:gd name="T52" fmla="*/ 62 w 62"/>
                <a:gd name="T53" fmla="*/ 30 h 72"/>
                <a:gd name="T54" fmla="*/ 60 w 62"/>
                <a:gd name="T55" fmla="*/ 32 h 72"/>
                <a:gd name="T56" fmla="*/ 56 w 62"/>
                <a:gd name="T57" fmla="*/ 34 h 72"/>
                <a:gd name="T58" fmla="*/ 48 w 62"/>
                <a:gd name="T59" fmla="*/ 34 h 72"/>
                <a:gd name="T60" fmla="*/ 40 w 62"/>
                <a:gd name="T61" fmla="*/ 36 h 72"/>
                <a:gd name="T62" fmla="*/ 34 w 62"/>
                <a:gd name="T63" fmla="*/ 38 h 72"/>
                <a:gd name="T64" fmla="*/ 34 w 62"/>
                <a:gd name="T65" fmla="*/ 38 h 72"/>
                <a:gd name="T66" fmla="*/ 36 w 62"/>
                <a:gd name="T67" fmla="*/ 42 h 72"/>
                <a:gd name="T68" fmla="*/ 38 w 62"/>
                <a:gd name="T69" fmla="*/ 46 h 72"/>
                <a:gd name="T70" fmla="*/ 40 w 62"/>
                <a:gd name="T71" fmla="*/ 50 h 72"/>
                <a:gd name="T72" fmla="*/ 42 w 62"/>
                <a:gd name="T73" fmla="*/ 52 h 72"/>
                <a:gd name="T74" fmla="*/ 42 w 62"/>
                <a:gd name="T75" fmla="*/ 56 h 72"/>
                <a:gd name="T76" fmla="*/ 40 w 62"/>
                <a:gd name="T77" fmla="*/ 56 h 72"/>
                <a:gd name="T78" fmla="*/ 38 w 62"/>
                <a:gd name="T79" fmla="*/ 58 h 72"/>
                <a:gd name="T80" fmla="*/ 36 w 62"/>
                <a:gd name="T81" fmla="*/ 62 h 72"/>
                <a:gd name="T82" fmla="*/ 32 w 62"/>
                <a:gd name="T83" fmla="*/ 66 h 72"/>
                <a:gd name="T84" fmla="*/ 30 w 62"/>
                <a:gd name="T85" fmla="*/ 68 h 72"/>
                <a:gd name="T86" fmla="*/ 28 w 62"/>
                <a:gd name="T87" fmla="*/ 68 h 72"/>
                <a:gd name="T88" fmla="*/ 26 w 62"/>
                <a:gd name="T89" fmla="*/ 68 h 72"/>
                <a:gd name="T90" fmla="*/ 26 w 62"/>
                <a:gd name="T91" fmla="*/ 70 h 72"/>
                <a:gd name="T92" fmla="*/ 26 w 62"/>
                <a:gd name="T93" fmla="*/ 72 h 72"/>
                <a:gd name="T94" fmla="*/ 24 w 62"/>
                <a:gd name="T95" fmla="*/ 72 h 72"/>
                <a:gd name="T96" fmla="*/ 20 w 62"/>
                <a:gd name="T97" fmla="*/ 70 h 72"/>
                <a:gd name="T98" fmla="*/ 14 w 62"/>
                <a:gd name="T99" fmla="*/ 70 h 72"/>
                <a:gd name="T100" fmla="*/ 8 w 62"/>
                <a:gd name="T101" fmla="*/ 70 h 72"/>
                <a:gd name="T102" fmla="*/ 2 w 62"/>
                <a:gd name="T103" fmla="*/ 70 h 72"/>
                <a:gd name="T104" fmla="*/ 0 w 62"/>
                <a:gd name="T105" fmla="*/ 70 h 7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2"/>
                <a:gd name="T160" fmla="*/ 0 h 72"/>
                <a:gd name="T161" fmla="*/ 62 w 62"/>
                <a:gd name="T162" fmla="*/ 72 h 7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2" h="72">
                  <a:moveTo>
                    <a:pt x="4" y="40"/>
                  </a:move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6" y="14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48" y="8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6" y="18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0" y="32"/>
                  </a:lnTo>
                  <a:lnTo>
                    <a:pt x="56" y="34"/>
                  </a:lnTo>
                  <a:lnTo>
                    <a:pt x="48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6" y="42"/>
                  </a:lnTo>
                  <a:lnTo>
                    <a:pt x="38" y="46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8" y="58"/>
                  </a:lnTo>
                  <a:lnTo>
                    <a:pt x="36" y="62"/>
                  </a:lnTo>
                  <a:lnTo>
                    <a:pt x="32" y="66"/>
                  </a:lnTo>
                  <a:lnTo>
                    <a:pt x="30" y="68"/>
                  </a:lnTo>
                  <a:lnTo>
                    <a:pt x="28" y="68"/>
                  </a:lnTo>
                  <a:lnTo>
                    <a:pt x="26" y="68"/>
                  </a:lnTo>
                  <a:lnTo>
                    <a:pt x="26" y="70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0" y="70"/>
                  </a:lnTo>
                  <a:lnTo>
                    <a:pt x="14" y="70"/>
                  </a:lnTo>
                  <a:lnTo>
                    <a:pt x="8" y="70"/>
                  </a:lnTo>
                  <a:lnTo>
                    <a:pt x="2" y="70"/>
                  </a:lnTo>
                  <a:lnTo>
                    <a:pt x="0" y="7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2" name="Freeform 255">
              <a:extLst>
                <a:ext uri="{FF2B5EF4-FFF2-40B4-BE49-F238E27FC236}">
                  <a16:creationId xmlns="" xmlns:a16="http://schemas.microsoft.com/office/drawing/2014/main" id="{8B6FD578-DE34-4AEE-9DD5-341ABEBBB8F4}"/>
                </a:ext>
              </a:extLst>
            </p:cNvPr>
            <p:cNvSpPr>
              <a:spLocks/>
            </p:cNvSpPr>
            <p:nvPr/>
          </p:nvSpPr>
          <p:spPr bwMode="gray">
            <a:xfrm>
              <a:off x="1277" y="2662"/>
              <a:ext cx="22" cy="62"/>
            </a:xfrm>
            <a:custGeom>
              <a:avLst/>
              <a:gdLst>
                <a:gd name="T0" fmla="*/ 22 w 22"/>
                <a:gd name="T1" fmla="*/ 0 h 62"/>
                <a:gd name="T2" fmla="*/ 16 w 22"/>
                <a:gd name="T3" fmla="*/ 2 h 62"/>
                <a:gd name="T4" fmla="*/ 16 w 22"/>
                <a:gd name="T5" fmla="*/ 2 h 62"/>
                <a:gd name="T6" fmla="*/ 16 w 22"/>
                <a:gd name="T7" fmla="*/ 6 h 62"/>
                <a:gd name="T8" fmla="*/ 16 w 22"/>
                <a:gd name="T9" fmla="*/ 8 h 62"/>
                <a:gd name="T10" fmla="*/ 14 w 22"/>
                <a:gd name="T11" fmla="*/ 12 h 62"/>
                <a:gd name="T12" fmla="*/ 14 w 22"/>
                <a:gd name="T13" fmla="*/ 14 h 62"/>
                <a:gd name="T14" fmla="*/ 14 w 22"/>
                <a:gd name="T15" fmla="*/ 14 h 62"/>
                <a:gd name="T16" fmla="*/ 14 w 22"/>
                <a:gd name="T17" fmla="*/ 16 h 62"/>
                <a:gd name="T18" fmla="*/ 12 w 22"/>
                <a:gd name="T19" fmla="*/ 20 h 62"/>
                <a:gd name="T20" fmla="*/ 8 w 22"/>
                <a:gd name="T21" fmla="*/ 24 h 62"/>
                <a:gd name="T22" fmla="*/ 0 w 22"/>
                <a:gd name="T23" fmla="*/ 30 h 62"/>
                <a:gd name="T24" fmla="*/ 0 w 22"/>
                <a:gd name="T25" fmla="*/ 30 h 62"/>
                <a:gd name="T26" fmla="*/ 2 w 22"/>
                <a:gd name="T27" fmla="*/ 32 h 62"/>
                <a:gd name="T28" fmla="*/ 4 w 22"/>
                <a:gd name="T29" fmla="*/ 38 h 62"/>
                <a:gd name="T30" fmla="*/ 8 w 22"/>
                <a:gd name="T31" fmla="*/ 48 h 62"/>
                <a:gd name="T32" fmla="*/ 18 w 22"/>
                <a:gd name="T33" fmla="*/ 62 h 62"/>
                <a:gd name="T34" fmla="*/ 18 w 22"/>
                <a:gd name="T35" fmla="*/ 60 h 62"/>
                <a:gd name="T36" fmla="*/ 18 w 22"/>
                <a:gd name="T37" fmla="*/ 56 h 62"/>
                <a:gd name="T38" fmla="*/ 18 w 22"/>
                <a:gd name="T39" fmla="*/ 52 h 62"/>
                <a:gd name="T40" fmla="*/ 18 w 22"/>
                <a:gd name="T41" fmla="*/ 44 h 62"/>
                <a:gd name="T42" fmla="*/ 20 w 22"/>
                <a:gd name="T43" fmla="*/ 40 h 62"/>
                <a:gd name="T44" fmla="*/ 20 w 22"/>
                <a:gd name="T45" fmla="*/ 34 h 62"/>
                <a:gd name="T46" fmla="*/ 22 w 22"/>
                <a:gd name="T47" fmla="*/ 32 h 62"/>
                <a:gd name="T48" fmla="*/ 22 w 22"/>
                <a:gd name="T49" fmla="*/ 26 h 62"/>
                <a:gd name="T50" fmla="*/ 22 w 22"/>
                <a:gd name="T51" fmla="*/ 14 h 62"/>
                <a:gd name="T52" fmla="*/ 22 w 22"/>
                <a:gd name="T53" fmla="*/ 0 h 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62"/>
                <a:gd name="T83" fmla="*/ 22 w 22"/>
                <a:gd name="T84" fmla="*/ 62 h 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62">
                  <a:moveTo>
                    <a:pt x="22" y="0"/>
                  </a:moveTo>
                  <a:lnTo>
                    <a:pt x="16" y="2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8" y="48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44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26"/>
                  </a:lnTo>
                  <a:lnTo>
                    <a:pt x="22" y="14"/>
                  </a:lnTo>
                  <a:lnTo>
                    <a:pt x="22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3" name="Freeform 256">
              <a:extLst>
                <a:ext uri="{FF2B5EF4-FFF2-40B4-BE49-F238E27FC236}">
                  <a16:creationId xmlns="" xmlns:a16="http://schemas.microsoft.com/office/drawing/2014/main" id="{C4EA8A5E-EEB2-4C1B-8D13-FA5B1AA9082A}"/>
                </a:ext>
              </a:extLst>
            </p:cNvPr>
            <p:cNvSpPr>
              <a:spLocks/>
            </p:cNvSpPr>
            <p:nvPr/>
          </p:nvSpPr>
          <p:spPr bwMode="gray">
            <a:xfrm>
              <a:off x="1299" y="2594"/>
              <a:ext cx="80" cy="76"/>
            </a:xfrm>
            <a:custGeom>
              <a:avLst/>
              <a:gdLst>
                <a:gd name="T0" fmla="*/ 70 w 80"/>
                <a:gd name="T1" fmla="*/ 4 h 76"/>
                <a:gd name="T2" fmla="*/ 64 w 80"/>
                <a:gd name="T3" fmla="*/ 6 h 76"/>
                <a:gd name="T4" fmla="*/ 60 w 80"/>
                <a:gd name="T5" fmla="*/ 6 h 76"/>
                <a:gd name="T6" fmla="*/ 56 w 80"/>
                <a:gd name="T7" fmla="*/ 10 h 76"/>
                <a:gd name="T8" fmla="*/ 54 w 80"/>
                <a:gd name="T9" fmla="*/ 12 h 76"/>
                <a:gd name="T10" fmla="*/ 44 w 80"/>
                <a:gd name="T11" fmla="*/ 16 h 76"/>
                <a:gd name="T12" fmla="*/ 32 w 80"/>
                <a:gd name="T13" fmla="*/ 16 h 76"/>
                <a:gd name="T14" fmla="*/ 24 w 80"/>
                <a:gd name="T15" fmla="*/ 14 h 76"/>
                <a:gd name="T16" fmla="*/ 20 w 80"/>
                <a:gd name="T17" fmla="*/ 12 h 76"/>
                <a:gd name="T18" fmla="*/ 16 w 80"/>
                <a:gd name="T19" fmla="*/ 14 h 76"/>
                <a:gd name="T20" fmla="*/ 16 w 80"/>
                <a:gd name="T21" fmla="*/ 16 h 76"/>
                <a:gd name="T22" fmla="*/ 10 w 80"/>
                <a:gd name="T23" fmla="*/ 24 h 76"/>
                <a:gd name="T24" fmla="*/ 8 w 80"/>
                <a:gd name="T25" fmla="*/ 24 h 76"/>
                <a:gd name="T26" fmla="*/ 6 w 80"/>
                <a:gd name="T27" fmla="*/ 24 h 76"/>
                <a:gd name="T28" fmla="*/ 4 w 80"/>
                <a:gd name="T29" fmla="*/ 24 h 76"/>
                <a:gd name="T30" fmla="*/ 6 w 80"/>
                <a:gd name="T31" fmla="*/ 26 h 76"/>
                <a:gd name="T32" fmla="*/ 6 w 80"/>
                <a:gd name="T33" fmla="*/ 30 h 76"/>
                <a:gd name="T34" fmla="*/ 4 w 80"/>
                <a:gd name="T35" fmla="*/ 34 h 76"/>
                <a:gd name="T36" fmla="*/ 4 w 80"/>
                <a:gd name="T37" fmla="*/ 36 h 76"/>
                <a:gd name="T38" fmla="*/ 2 w 80"/>
                <a:gd name="T39" fmla="*/ 42 h 76"/>
                <a:gd name="T40" fmla="*/ 4 w 80"/>
                <a:gd name="T41" fmla="*/ 42 h 76"/>
                <a:gd name="T42" fmla="*/ 8 w 80"/>
                <a:gd name="T43" fmla="*/ 42 h 76"/>
                <a:gd name="T44" fmla="*/ 12 w 80"/>
                <a:gd name="T45" fmla="*/ 44 h 76"/>
                <a:gd name="T46" fmla="*/ 8 w 80"/>
                <a:gd name="T47" fmla="*/ 50 h 76"/>
                <a:gd name="T48" fmla="*/ 8 w 80"/>
                <a:gd name="T49" fmla="*/ 54 h 76"/>
                <a:gd name="T50" fmla="*/ 6 w 80"/>
                <a:gd name="T51" fmla="*/ 58 h 76"/>
                <a:gd name="T52" fmla="*/ 4 w 80"/>
                <a:gd name="T53" fmla="*/ 62 h 76"/>
                <a:gd name="T54" fmla="*/ 4 w 80"/>
                <a:gd name="T55" fmla="*/ 62 h 76"/>
                <a:gd name="T56" fmla="*/ 2 w 80"/>
                <a:gd name="T57" fmla="*/ 66 h 76"/>
                <a:gd name="T58" fmla="*/ 0 w 80"/>
                <a:gd name="T59" fmla="*/ 68 h 76"/>
                <a:gd name="T60" fmla="*/ 4 w 80"/>
                <a:gd name="T61" fmla="*/ 70 h 76"/>
                <a:gd name="T62" fmla="*/ 4 w 80"/>
                <a:gd name="T63" fmla="*/ 72 h 76"/>
                <a:gd name="T64" fmla="*/ 8 w 80"/>
                <a:gd name="T65" fmla="*/ 76 h 76"/>
                <a:gd name="T66" fmla="*/ 16 w 80"/>
                <a:gd name="T67" fmla="*/ 76 h 76"/>
                <a:gd name="T68" fmla="*/ 66 w 80"/>
                <a:gd name="T69" fmla="*/ 38 h 76"/>
                <a:gd name="T70" fmla="*/ 66 w 80"/>
                <a:gd name="T71" fmla="*/ 34 h 76"/>
                <a:gd name="T72" fmla="*/ 66 w 80"/>
                <a:gd name="T73" fmla="*/ 30 h 76"/>
                <a:gd name="T74" fmla="*/ 66 w 80"/>
                <a:gd name="T75" fmla="*/ 26 h 76"/>
                <a:gd name="T76" fmla="*/ 66 w 80"/>
                <a:gd name="T77" fmla="*/ 22 h 76"/>
                <a:gd name="T78" fmla="*/ 70 w 80"/>
                <a:gd name="T79" fmla="*/ 20 h 76"/>
                <a:gd name="T80" fmla="*/ 72 w 80"/>
                <a:gd name="T81" fmla="*/ 14 h 76"/>
                <a:gd name="T82" fmla="*/ 74 w 80"/>
                <a:gd name="T83" fmla="*/ 12 h 76"/>
                <a:gd name="T84" fmla="*/ 78 w 80"/>
                <a:gd name="T85" fmla="*/ 4 h 76"/>
                <a:gd name="T86" fmla="*/ 80 w 80"/>
                <a:gd name="T87" fmla="*/ 0 h 7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76"/>
                <a:gd name="T134" fmla="*/ 80 w 80"/>
                <a:gd name="T135" fmla="*/ 76 h 7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76">
                  <a:moveTo>
                    <a:pt x="72" y="2"/>
                  </a:moveTo>
                  <a:lnTo>
                    <a:pt x="70" y="4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0" y="14"/>
                  </a:lnTo>
                  <a:lnTo>
                    <a:pt x="44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6" y="58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6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2" y="74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0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6" y="8"/>
                  </a:lnTo>
                  <a:lnTo>
                    <a:pt x="78" y="4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72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4" name="Freeform 257">
              <a:extLst>
                <a:ext uri="{FF2B5EF4-FFF2-40B4-BE49-F238E27FC236}">
                  <a16:creationId xmlns="" xmlns:a16="http://schemas.microsoft.com/office/drawing/2014/main" id="{474C4E3E-5A0A-4311-B721-DBE0DF574343}"/>
                </a:ext>
              </a:extLst>
            </p:cNvPr>
            <p:cNvSpPr>
              <a:spLocks/>
            </p:cNvSpPr>
            <p:nvPr/>
          </p:nvSpPr>
          <p:spPr bwMode="gray">
            <a:xfrm>
              <a:off x="1403" y="2548"/>
              <a:ext cx="234" cy="248"/>
            </a:xfrm>
            <a:custGeom>
              <a:avLst/>
              <a:gdLst>
                <a:gd name="T0" fmla="*/ 18 w 234"/>
                <a:gd name="T1" fmla="*/ 42 h 248"/>
                <a:gd name="T2" fmla="*/ 20 w 234"/>
                <a:gd name="T3" fmla="*/ 48 h 248"/>
                <a:gd name="T4" fmla="*/ 16 w 234"/>
                <a:gd name="T5" fmla="*/ 52 h 248"/>
                <a:gd name="T6" fmla="*/ 20 w 234"/>
                <a:gd name="T7" fmla="*/ 56 h 248"/>
                <a:gd name="T8" fmla="*/ 24 w 234"/>
                <a:gd name="T9" fmla="*/ 62 h 248"/>
                <a:gd name="T10" fmla="*/ 32 w 234"/>
                <a:gd name="T11" fmla="*/ 70 h 248"/>
                <a:gd name="T12" fmla="*/ 34 w 234"/>
                <a:gd name="T13" fmla="*/ 76 h 248"/>
                <a:gd name="T14" fmla="*/ 28 w 234"/>
                <a:gd name="T15" fmla="*/ 90 h 248"/>
                <a:gd name="T16" fmla="*/ 28 w 234"/>
                <a:gd name="T17" fmla="*/ 102 h 248"/>
                <a:gd name="T18" fmla="*/ 32 w 234"/>
                <a:gd name="T19" fmla="*/ 110 h 248"/>
                <a:gd name="T20" fmla="*/ 40 w 234"/>
                <a:gd name="T21" fmla="*/ 122 h 248"/>
                <a:gd name="T22" fmla="*/ 42 w 234"/>
                <a:gd name="T23" fmla="*/ 128 h 248"/>
                <a:gd name="T24" fmla="*/ 44 w 234"/>
                <a:gd name="T25" fmla="*/ 134 h 248"/>
                <a:gd name="T26" fmla="*/ 48 w 234"/>
                <a:gd name="T27" fmla="*/ 140 h 248"/>
                <a:gd name="T28" fmla="*/ 50 w 234"/>
                <a:gd name="T29" fmla="*/ 146 h 248"/>
                <a:gd name="T30" fmla="*/ 50 w 234"/>
                <a:gd name="T31" fmla="*/ 162 h 248"/>
                <a:gd name="T32" fmla="*/ 78 w 234"/>
                <a:gd name="T33" fmla="*/ 162 h 248"/>
                <a:gd name="T34" fmla="*/ 88 w 234"/>
                <a:gd name="T35" fmla="*/ 174 h 248"/>
                <a:gd name="T36" fmla="*/ 114 w 234"/>
                <a:gd name="T37" fmla="*/ 204 h 248"/>
                <a:gd name="T38" fmla="*/ 128 w 234"/>
                <a:gd name="T39" fmla="*/ 208 h 248"/>
                <a:gd name="T40" fmla="*/ 142 w 234"/>
                <a:gd name="T41" fmla="*/ 210 h 248"/>
                <a:gd name="T42" fmla="*/ 152 w 234"/>
                <a:gd name="T43" fmla="*/ 210 h 248"/>
                <a:gd name="T44" fmla="*/ 168 w 234"/>
                <a:gd name="T45" fmla="*/ 226 h 248"/>
                <a:gd name="T46" fmla="*/ 178 w 234"/>
                <a:gd name="T47" fmla="*/ 232 h 248"/>
                <a:gd name="T48" fmla="*/ 188 w 234"/>
                <a:gd name="T49" fmla="*/ 228 h 248"/>
                <a:gd name="T50" fmla="*/ 198 w 234"/>
                <a:gd name="T51" fmla="*/ 232 h 248"/>
                <a:gd name="T52" fmla="*/ 208 w 234"/>
                <a:gd name="T53" fmla="*/ 248 h 248"/>
                <a:gd name="T54" fmla="*/ 222 w 234"/>
                <a:gd name="T55" fmla="*/ 236 h 248"/>
                <a:gd name="T56" fmla="*/ 222 w 234"/>
                <a:gd name="T57" fmla="*/ 224 h 248"/>
                <a:gd name="T58" fmla="*/ 224 w 234"/>
                <a:gd name="T59" fmla="*/ 214 h 248"/>
                <a:gd name="T60" fmla="*/ 232 w 234"/>
                <a:gd name="T61" fmla="*/ 206 h 248"/>
                <a:gd name="T62" fmla="*/ 232 w 234"/>
                <a:gd name="T63" fmla="*/ 198 h 248"/>
                <a:gd name="T64" fmla="*/ 218 w 234"/>
                <a:gd name="T65" fmla="*/ 172 h 248"/>
                <a:gd name="T66" fmla="*/ 216 w 234"/>
                <a:gd name="T67" fmla="*/ 104 h 248"/>
                <a:gd name="T68" fmla="*/ 212 w 234"/>
                <a:gd name="T69" fmla="*/ 70 h 248"/>
                <a:gd name="T70" fmla="*/ 184 w 234"/>
                <a:gd name="T71" fmla="*/ 52 h 248"/>
                <a:gd name="T72" fmla="*/ 176 w 234"/>
                <a:gd name="T73" fmla="*/ 48 h 248"/>
                <a:gd name="T74" fmla="*/ 160 w 234"/>
                <a:gd name="T75" fmla="*/ 44 h 248"/>
                <a:gd name="T76" fmla="*/ 126 w 234"/>
                <a:gd name="T77" fmla="*/ 54 h 248"/>
                <a:gd name="T78" fmla="*/ 122 w 234"/>
                <a:gd name="T79" fmla="*/ 56 h 248"/>
                <a:gd name="T80" fmla="*/ 102 w 234"/>
                <a:gd name="T81" fmla="*/ 58 h 248"/>
                <a:gd name="T82" fmla="*/ 98 w 234"/>
                <a:gd name="T83" fmla="*/ 60 h 248"/>
                <a:gd name="T84" fmla="*/ 82 w 234"/>
                <a:gd name="T85" fmla="*/ 50 h 248"/>
                <a:gd name="T86" fmla="*/ 62 w 234"/>
                <a:gd name="T87" fmla="*/ 12 h 248"/>
                <a:gd name="T88" fmla="*/ 56 w 234"/>
                <a:gd name="T89" fmla="*/ 6 h 248"/>
                <a:gd name="T90" fmla="*/ 38 w 234"/>
                <a:gd name="T91" fmla="*/ 16 h 248"/>
                <a:gd name="T92" fmla="*/ 30 w 234"/>
                <a:gd name="T93" fmla="*/ 18 h 248"/>
                <a:gd name="T94" fmla="*/ 0 w 234"/>
                <a:gd name="T95" fmla="*/ 10 h 248"/>
                <a:gd name="T96" fmla="*/ 4 w 234"/>
                <a:gd name="T97" fmla="*/ 16 h 248"/>
                <a:gd name="T98" fmla="*/ 8 w 234"/>
                <a:gd name="T99" fmla="*/ 26 h 248"/>
                <a:gd name="T100" fmla="*/ 12 w 234"/>
                <a:gd name="T101" fmla="*/ 40 h 24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4"/>
                <a:gd name="T154" fmla="*/ 0 h 248"/>
                <a:gd name="T155" fmla="*/ 234 w 234"/>
                <a:gd name="T156" fmla="*/ 248 h 24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4" h="248">
                  <a:moveTo>
                    <a:pt x="14" y="42"/>
                  </a:moveTo>
                  <a:lnTo>
                    <a:pt x="16" y="42"/>
                  </a:lnTo>
                  <a:lnTo>
                    <a:pt x="18" y="42"/>
                  </a:lnTo>
                  <a:lnTo>
                    <a:pt x="18" y="46"/>
                  </a:lnTo>
                  <a:lnTo>
                    <a:pt x="20" y="48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6" y="64"/>
                  </a:lnTo>
                  <a:lnTo>
                    <a:pt x="30" y="66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4" y="76"/>
                  </a:lnTo>
                  <a:lnTo>
                    <a:pt x="32" y="80"/>
                  </a:lnTo>
                  <a:lnTo>
                    <a:pt x="30" y="84"/>
                  </a:lnTo>
                  <a:lnTo>
                    <a:pt x="28" y="90"/>
                  </a:lnTo>
                  <a:lnTo>
                    <a:pt x="28" y="94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30" y="106"/>
                  </a:lnTo>
                  <a:lnTo>
                    <a:pt x="32" y="110"/>
                  </a:lnTo>
                  <a:lnTo>
                    <a:pt x="34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2" y="126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44" y="134"/>
                  </a:lnTo>
                  <a:lnTo>
                    <a:pt x="44" y="136"/>
                  </a:lnTo>
                  <a:lnTo>
                    <a:pt x="46" y="138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0" y="162"/>
                  </a:lnTo>
                  <a:lnTo>
                    <a:pt x="64" y="164"/>
                  </a:lnTo>
                  <a:lnTo>
                    <a:pt x="78" y="162"/>
                  </a:lnTo>
                  <a:lnTo>
                    <a:pt x="80" y="164"/>
                  </a:lnTo>
                  <a:lnTo>
                    <a:pt x="84" y="168"/>
                  </a:lnTo>
                  <a:lnTo>
                    <a:pt x="88" y="174"/>
                  </a:lnTo>
                  <a:lnTo>
                    <a:pt x="94" y="182"/>
                  </a:lnTo>
                  <a:lnTo>
                    <a:pt x="114" y="202"/>
                  </a:lnTo>
                  <a:lnTo>
                    <a:pt x="114" y="204"/>
                  </a:lnTo>
                  <a:lnTo>
                    <a:pt x="118" y="204"/>
                  </a:lnTo>
                  <a:lnTo>
                    <a:pt x="122" y="206"/>
                  </a:lnTo>
                  <a:lnTo>
                    <a:pt x="128" y="208"/>
                  </a:lnTo>
                  <a:lnTo>
                    <a:pt x="132" y="208"/>
                  </a:lnTo>
                  <a:lnTo>
                    <a:pt x="136" y="210"/>
                  </a:lnTo>
                  <a:lnTo>
                    <a:pt x="142" y="210"/>
                  </a:lnTo>
                  <a:lnTo>
                    <a:pt x="148" y="210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0" y="206"/>
                  </a:lnTo>
                  <a:lnTo>
                    <a:pt x="166" y="214"/>
                  </a:lnTo>
                  <a:lnTo>
                    <a:pt x="168" y="226"/>
                  </a:lnTo>
                  <a:lnTo>
                    <a:pt x="176" y="234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0"/>
                  </a:lnTo>
                  <a:lnTo>
                    <a:pt x="184" y="230"/>
                  </a:lnTo>
                  <a:lnTo>
                    <a:pt x="188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198" y="232"/>
                  </a:lnTo>
                  <a:lnTo>
                    <a:pt x="200" y="234"/>
                  </a:lnTo>
                  <a:lnTo>
                    <a:pt x="200" y="240"/>
                  </a:lnTo>
                  <a:lnTo>
                    <a:pt x="208" y="248"/>
                  </a:lnTo>
                  <a:lnTo>
                    <a:pt x="224" y="240"/>
                  </a:lnTo>
                  <a:lnTo>
                    <a:pt x="224" y="238"/>
                  </a:lnTo>
                  <a:lnTo>
                    <a:pt x="222" y="236"/>
                  </a:lnTo>
                  <a:lnTo>
                    <a:pt x="222" y="230"/>
                  </a:lnTo>
                  <a:lnTo>
                    <a:pt x="222" y="226"/>
                  </a:lnTo>
                  <a:lnTo>
                    <a:pt x="222" y="224"/>
                  </a:lnTo>
                  <a:lnTo>
                    <a:pt x="222" y="222"/>
                  </a:lnTo>
                  <a:lnTo>
                    <a:pt x="222" y="218"/>
                  </a:lnTo>
                  <a:lnTo>
                    <a:pt x="224" y="214"/>
                  </a:lnTo>
                  <a:lnTo>
                    <a:pt x="228" y="210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2" y="204"/>
                  </a:lnTo>
                  <a:lnTo>
                    <a:pt x="234" y="202"/>
                  </a:lnTo>
                  <a:lnTo>
                    <a:pt x="232" y="198"/>
                  </a:lnTo>
                  <a:lnTo>
                    <a:pt x="232" y="196"/>
                  </a:lnTo>
                  <a:lnTo>
                    <a:pt x="230" y="194"/>
                  </a:lnTo>
                  <a:lnTo>
                    <a:pt x="218" y="172"/>
                  </a:lnTo>
                  <a:lnTo>
                    <a:pt x="206" y="152"/>
                  </a:lnTo>
                  <a:lnTo>
                    <a:pt x="206" y="120"/>
                  </a:lnTo>
                  <a:lnTo>
                    <a:pt x="216" y="104"/>
                  </a:lnTo>
                  <a:lnTo>
                    <a:pt x="218" y="80"/>
                  </a:lnTo>
                  <a:lnTo>
                    <a:pt x="216" y="76"/>
                  </a:lnTo>
                  <a:lnTo>
                    <a:pt x="212" y="70"/>
                  </a:lnTo>
                  <a:lnTo>
                    <a:pt x="206" y="62"/>
                  </a:lnTo>
                  <a:lnTo>
                    <a:pt x="196" y="54"/>
                  </a:lnTo>
                  <a:lnTo>
                    <a:pt x="184" y="52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76" y="48"/>
                  </a:lnTo>
                  <a:lnTo>
                    <a:pt x="172" y="48"/>
                  </a:lnTo>
                  <a:lnTo>
                    <a:pt x="170" y="46"/>
                  </a:lnTo>
                  <a:lnTo>
                    <a:pt x="160" y="44"/>
                  </a:lnTo>
                  <a:lnTo>
                    <a:pt x="144" y="44"/>
                  </a:lnTo>
                  <a:lnTo>
                    <a:pt x="126" y="54"/>
                  </a:lnTo>
                  <a:lnTo>
                    <a:pt x="124" y="56"/>
                  </a:lnTo>
                  <a:lnTo>
                    <a:pt x="122" y="56"/>
                  </a:lnTo>
                  <a:lnTo>
                    <a:pt x="118" y="58"/>
                  </a:lnTo>
                  <a:lnTo>
                    <a:pt x="112" y="58"/>
                  </a:lnTo>
                  <a:lnTo>
                    <a:pt x="102" y="58"/>
                  </a:lnTo>
                  <a:lnTo>
                    <a:pt x="100" y="60"/>
                  </a:lnTo>
                  <a:lnTo>
                    <a:pt x="98" y="60"/>
                  </a:lnTo>
                  <a:lnTo>
                    <a:pt x="96" y="58"/>
                  </a:lnTo>
                  <a:lnTo>
                    <a:pt x="90" y="56"/>
                  </a:lnTo>
                  <a:lnTo>
                    <a:pt x="82" y="50"/>
                  </a:lnTo>
                  <a:lnTo>
                    <a:pt x="76" y="40"/>
                  </a:lnTo>
                  <a:lnTo>
                    <a:pt x="72" y="26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0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4" y="4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5" name="Freeform 258">
              <a:extLst>
                <a:ext uri="{FF2B5EF4-FFF2-40B4-BE49-F238E27FC236}">
                  <a16:creationId xmlns="" xmlns:a16="http://schemas.microsoft.com/office/drawing/2014/main" id="{9F4C2937-7D90-4846-A889-52C6D6E1C9D5}"/>
                </a:ext>
              </a:extLst>
            </p:cNvPr>
            <p:cNvSpPr>
              <a:spLocks/>
            </p:cNvSpPr>
            <p:nvPr/>
          </p:nvSpPr>
          <p:spPr bwMode="gray">
            <a:xfrm>
              <a:off x="987" y="3172"/>
              <a:ext cx="28" cy="22"/>
            </a:xfrm>
            <a:custGeom>
              <a:avLst/>
              <a:gdLst>
                <a:gd name="T0" fmla="*/ 2 w 28"/>
                <a:gd name="T1" fmla="*/ 10 h 22"/>
                <a:gd name="T2" fmla="*/ 4 w 28"/>
                <a:gd name="T3" fmla="*/ 22 h 22"/>
                <a:gd name="T4" fmla="*/ 28 w 28"/>
                <a:gd name="T5" fmla="*/ 4 h 22"/>
                <a:gd name="T6" fmla="*/ 26 w 28"/>
                <a:gd name="T7" fmla="*/ 2 h 22"/>
                <a:gd name="T8" fmla="*/ 26 w 28"/>
                <a:gd name="T9" fmla="*/ 2 h 22"/>
                <a:gd name="T10" fmla="*/ 24 w 28"/>
                <a:gd name="T11" fmla="*/ 0 h 22"/>
                <a:gd name="T12" fmla="*/ 22 w 28"/>
                <a:gd name="T13" fmla="*/ 0 h 22"/>
                <a:gd name="T14" fmla="*/ 20 w 28"/>
                <a:gd name="T15" fmla="*/ 0 h 22"/>
                <a:gd name="T16" fmla="*/ 14 w 28"/>
                <a:gd name="T17" fmla="*/ 2 h 22"/>
                <a:gd name="T18" fmla="*/ 0 w 28"/>
                <a:gd name="T19" fmla="*/ 8 h 22"/>
                <a:gd name="T20" fmla="*/ 2 w 28"/>
                <a:gd name="T21" fmla="*/ 10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22"/>
                <a:gd name="T35" fmla="*/ 28 w 28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22">
                  <a:moveTo>
                    <a:pt x="2" y="10"/>
                  </a:moveTo>
                  <a:lnTo>
                    <a:pt x="4" y="22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0" y="8"/>
                  </a:lnTo>
                  <a:lnTo>
                    <a:pt x="2" y="1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6" name="Freeform 259">
              <a:extLst>
                <a:ext uri="{FF2B5EF4-FFF2-40B4-BE49-F238E27FC236}">
                  <a16:creationId xmlns="" xmlns:a16="http://schemas.microsoft.com/office/drawing/2014/main" id="{0D5504DC-D7C9-4C62-B4C9-20C75B2E7DBD}"/>
                </a:ext>
              </a:extLst>
            </p:cNvPr>
            <p:cNvSpPr>
              <a:spLocks/>
            </p:cNvSpPr>
            <p:nvPr/>
          </p:nvSpPr>
          <p:spPr bwMode="gray">
            <a:xfrm>
              <a:off x="731" y="2596"/>
              <a:ext cx="260" cy="246"/>
            </a:xfrm>
            <a:custGeom>
              <a:avLst/>
              <a:gdLst>
                <a:gd name="T0" fmla="*/ 0 w 260"/>
                <a:gd name="T1" fmla="*/ 128 h 246"/>
                <a:gd name="T2" fmla="*/ 20 w 260"/>
                <a:gd name="T3" fmla="*/ 114 h 246"/>
                <a:gd name="T4" fmla="*/ 86 w 260"/>
                <a:gd name="T5" fmla="*/ 92 h 246"/>
                <a:gd name="T6" fmla="*/ 88 w 260"/>
                <a:gd name="T7" fmla="*/ 76 h 246"/>
                <a:gd name="T8" fmla="*/ 94 w 260"/>
                <a:gd name="T9" fmla="*/ 72 h 246"/>
                <a:gd name="T10" fmla="*/ 102 w 260"/>
                <a:gd name="T11" fmla="*/ 72 h 246"/>
                <a:gd name="T12" fmla="*/ 108 w 260"/>
                <a:gd name="T13" fmla="*/ 72 h 246"/>
                <a:gd name="T14" fmla="*/ 102 w 260"/>
                <a:gd name="T15" fmla="*/ 64 h 246"/>
                <a:gd name="T16" fmla="*/ 98 w 260"/>
                <a:gd name="T17" fmla="*/ 56 h 246"/>
                <a:gd name="T18" fmla="*/ 98 w 260"/>
                <a:gd name="T19" fmla="*/ 46 h 246"/>
                <a:gd name="T20" fmla="*/ 96 w 260"/>
                <a:gd name="T21" fmla="*/ 36 h 246"/>
                <a:gd name="T22" fmla="*/ 90 w 260"/>
                <a:gd name="T23" fmla="*/ 30 h 246"/>
                <a:gd name="T24" fmla="*/ 86 w 260"/>
                <a:gd name="T25" fmla="*/ 30 h 246"/>
                <a:gd name="T26" fmla="*/ 92 w 260"/>
                <a:gd name="T27" fmla="*/ 26 h 246"/>
                <a:gd name="T28" fmla="*/ 116 w 260"/>
                <a:gd name="T29" fmla="*/ 16 h 246"/>
                <a:gd name="T30" fmla="*/ 126 w 260"/>
                <a:gd name="T31" fmla="*/ 14 h 246"/>
                <a:gd name="T32" fmla="*/ 136 w 260"/>
                <a:gd name="T33" fmla="*/ 10 h 246"/>
                <a:gd name="T34" fmla="*/ 142 w 260"/>
                <a:gd name="T35" fmla="*/ 8 h 246"/>
                <a:gd name="T36" fmla="*/ 148 w 260"/>
                <a:gd name="T37" fmla="*/ 8 h 246"/>
                <a:gd name="T38" fmla="*/ 170 w 260"/>
                <a:gd name="T39" fmla="*/ 4 h 246"/>
                <a:gd name="T40" fmla="*/ 198 w 260"/>
                <a:gd name="T41" fmla="*/ 2 h 246"/>
                <a:gd name="T42" fmla="*/ 202 w 260"/>
                <a:gd name="T43" fmla="*/ 0 h 246"/>
                <a:gd name="T44" fmla="*/ 210 w 260"/>
                <a:gd name="T45" fmla="*/ 2 h 246"/>
                <a:gd name="T46" fmla="*/ 216 w 260"/>
                <a:gd name="T47" fmla="*/ 4 h 246"/>
                <a:gd name="T48" fmla="*/ 218 w 260"/>
                <a:gd name="T49" fmla="*/ 8 h 246"/>
                <a:gd name="T50" fmla="*/ 216 w 260"/>
                <a:gd name="T51" fmla="*/ 14 h 246"/>
                <a:gd name="T52" fmla="*/ 216 w 260"/>
                <a:gd name="T53" fmla="*/ 24 h 246"/>
                <a:gd name="T54" fmla="*/ 214 w 260"/>
                <a:gd name="T55" fmla="*/ 28 h 246"/>
                <a:gd name="T56" fmla="*/ 212 w 260"/>
                <a:gd name="T57" fmla="*/ 34 h 246"/>
                <a:gd name="T58" fmla="*/ 210 w 260"/>
                <a:gd name="T59" fmla="*/ 36 h 246"/>
                <a:gd name="T60" fmla="*/ 210 w 260"/>
                <a:gd name="T61" fmla="*/ 40 h 246"/>
                <a:gd name="T62" fmla="*/ 212 w 260"/>
                <a:gd name="T63" fmla="*/ 46 h 246"/>
                <a:gd name="T64" fmla="*/ 214 w 260"/>
                <a:gd name="T65" fmla="*/ 50 h 246"/>
                <a:gd name="T66" fmla="*/ 214 w 260"/>
                <a:gd name="T67" fmla="*/ 54 h 246"/>
                <a:gd name="T68" fmla="*/ 216 w 260"/>
                <a:gd name="T69" fmla="*/ 60 h 246"/>
                <a:gd name="T70" fmla="*/ 218 w 260"/>
                <a:gd name="T71" fmla="*/ 60 h 246"/>
                <a:gd name="T72" fmla="*/ 220 w 260"/>
                <a:gd name="T73" fmla="*/ 64 h 246"/>
                <a:gd name="T74" fmla="*/ 224 w 260"/>
                <a:gd name="T75" fmla="*/ 88 h 246"/>
                <a:gd name="T76" fmla="*/ 234 w 260"/>
                <a:gd name="T77" fmla="*/ 110 h 246"/>
                <a:gd name="T78" fmla="*/ 234 w 260"/>
                <a:gd name="T79" fmla="*/ 110 h 246"/>
                <a:gd name="T80" fmla="*/ 234 w 260"/>
                <a:gd name="T81" fmla="*/ 116 h 246"/>
                <a:gd name="T82" fmla="*/ 236 w 260"/>
                <a:gd name="T83" fmla="*/ 126 h 246"/>
                <a:gd name="T84" fmla="*/ 238 w 260"/>
                <a:gd name="T85" fmla="*/ 134 h 246"/>
                <a:gd name="T86" fmla="*/ 238 w 260"/>
                <a:gd name="T87" fmla="*/ 138 h 246"/>
                <a:gd name="T88" fmla="*/ 240 w 260"/>
                <a:gd name="T89" fmla="*/ 142 h 246"/>
                <a:gd name="T90" fmla="*/ 244 w 260"/>
                <a:gd name="T91" fmla="*/ 146 h 246"/>
                <a:gd name="T92" fmla="*/ 244 w 260"/>
                <a:gd name="T93" fmla="*/ 154 h 246"/>
                <a:gd name="T94" fmla="*/ 242 w 260"/>
                <a:gd name="T95" fmla="*/ 166 h 246"/>
                <a:gd name="T96" fmla="*/ 244 w 260"/>
                <a:gd name="T97" fmla="*/ 168 h 246"/>
                <a:gd name="T98" fmla="*/ 246 w 260"/>
                <a:gd name="T99" fmla="*/ 174 h 246"/>
                <a:gd name="T100" fmla="*/ 246 w 260"/>
                <a:gd name="T101" fmla="*/ 180 h 246"/>
                <a:gd name="T102" fmla="*/ 250 w 260"/>
                <a:gd name="T103" fmla="*/ 186 h 246"/>
                <a:gd name="T104" fmla="*/ 192 w 260"/>
                <a:gd name="T105" fmla="*/ 236 h 246"/>
                <a:gd name="T106" fmla="*/ 148 w 260"/>
                <a:gd name="T107" fmla="*/ 230 h 246"/>
                <a:gd name="T108" fmla="*/ 4 w 260"/>
                <a:gd name="T109" fmla="*/ 144 h 24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60"/>
                <a:gd name="T166" fmla="*/ 0 h 246"/>
                <a:gd name="T167" fmla="*/ 260 w 260"/>
                <a:gd name="T168" fmla="*/ 246 h 24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60" h="246">
                  <a:moveTo>
                    <a:pt x="4" y="144"/>
                  </a:moveTo>
                  <a:lnTo>
                    <a:pt x="0" y="128"/>
                  </a:lnTo>
                  <a:lnTo>
                    <a:pt x="12" y="122"/>
                  </a:lnTo>
                  <a:lnTo>
                    <a:pt x="20" y="114"/>
                  </a:lnTo>
                  <a:lnTo>
                    <a:pt x="34" y="110"/>
                  </a:lnTo>
                  <a:lnTo>
                    <a:pt x="86" y="92"/>
                  </a:lnTo>
                  <a:lnTo>
                    <a:pt x="88" y="80"/>
                  </a:lnTo>
                  <a:lnTo>
                    <a:pt x="88" y="76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2" y="72"/>
                  </a:lnTo>
                  <a:lnTo>
                    <a:pt x="106" y="72"/>
                  </a:lnTo>
                  <a:lnTo>
                    <a:pt x="108" y="72"/>
                  </a:lnTo>
                  <a:lnTo>
                    <a:pt x="110" y="72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6"/>
                  </a:lnTo>
                  <a:lnTo>
                    <a:pt x="98" y="52"/>
                  </a:lnTo>
                  <a:lnTo>
                    <a:pt x="98" y="46"/>
                  </a:lnTo>
                  <a:lnTo>
                    <a:pt x="98" y="40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90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4" y="24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6" y="14"/>
                  </a:lnTo>
                  <a:lnTo>
                    <a:pt x="130" y="12"/>
                  </a:lnTo>
                  <a:lnTo>
                    <a:pt x="136" y="10"/>
                  </a:lnTo>
                  <a:lnTo>
                    <a:pt x="140" y="10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8" y="4"/>
                  </a:lnTo>
                  <a:lnTo>
                    <a:pt x="170" y="4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202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6" y="4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16" y="14"/>
                  </a:lnTo>
                  <a:lnTo>
                    <a:pt x="216" y="18"/>
                  </a:lnTo>
                  <a:lnTo>
                    <a:pt x="216" y="24"/>
                  </a:lnTo>
                  <a:lnTo>
                    <a:pt x="214" y="24"/>
                  </a:lnTo>
                  <a:lnTo>
                    <a:pt x="214" y="28"/>
                  </a:lnTo>
                  <a:lnTo>
                    <a:pt x="214" y="30"/>
                  </a:lnTo>
                  <a:lnTo>
                    <a:pt x="212" y="34"/>
                  </a:lnTo>
                  <a:lnTo>
                    <a:pt x="210" y="34"/>
                  </a:lnTo>
                  <a:lnTo>
                    <a:pt x="210" y="36"/>
                  </a:lnTo>
                  <a:lnTo>
                    <a:pt x="210" y="38"/>
                  </a:lnTo>
                  <a:lnTo>
                    <a:pt x="210" y="40"/>
                  </a:lnTo>
                  <a:lnTo>
                    <a:pt x="212" y="44"/>
                  </a:lnTo>
                  <a:lnTo>
                    <a:pt x="212" y="46"/>
                  </a:lnTo>
                  <a:lnTo>
                    <a:pt x="212" y="48"/>
                  </a:lnTo>
                  <a:lnTo>
                    <a:pt x="214" y="50"/>
                  </a:lnTo>
                  <a:lnTo>
                    <a:pt x="214" y="52"/>
                  </a:lnTo>
                  <a:lnTo>
                    <a:pt x="214" y="54"/>
                  </a:lnTo>
                  <a:lnTo>
                    <a:pt x="214" y="56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20" y="62"/>
                  </a:lnTo>
                  <a:lnTo>
                    <a:pt x="220" y="64"/>
                  </a:lnTo>
                  <a:lnTo>
                    <a:pt x="222" y="74"/>
                  </a:lnTo>
                  <a:lnTo>
                    <a:pt x="224" y="88"/>
                  </a:lnTo>
                  <a:lnTo>
                    <a:pt x="228" y="102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4" y="120"/>
                  </a:lnTo>
                  <a:lnTo>
                    <a:pt x="236" y="126"/>
                  </a:lnTo>
                  <a:lnTo>
                    <a:pt x="236" y="130"/>
                  </a:lnTo>
                  <a:lnTo>
                    <a:pt x="238" y="134"/>
                  </a:lnTo>
                  <a:lnTo>
                    <a:pt x="238" y="138"/>
                  </a:lnTo>
                  <a:lnTo>
                    <a:pt x="238" y="140"/>
                  </a:lnTo>
                  <a:lnTo>
                    <a:pt x="240" y="142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50"/>
                  </a:lnTo>
                  <a:lnTo>
                    <a:pt x="244" y="154"/>
                  </a:lnTo>
                  <a:lnTo>
                    <a:pt x="246" y="158"/>
                  </a:lnTo>
                  <a:lnTo>
                    <a:pt x="242" y="166"/>
                  </a:lnTo>
                  <a:lnTo>
                    <a:pt x="244" y="168"/>
                  </a:lnTo>
                  <a:lnTo>
                    <a:pt x="246" y="170"/>
                  </a:lnTo>
                  <a:lnTo>
                    <a:pt x="246" y="174"/>
                  </a:lnTo>
                  <a:lnTo>
                    <a:pt x="246" y="176"/>
                  </a:lnTo>
                  <a:lnTo>
                    <a:pt x="246" y="180"/>
                  </a:lnTo>
                  <a:lnTo>
                    <a:pt x="248" y="184"/>
                  </a:lnTo>
                  <a:lnTo>
                    <a:pt x="250" y="186"/>
                  </a:lnTo>
                  <a:lnTo>
                    <a:pt x="260" y="200"/>
                  </a:lnTo>
                  <a:lnTo>
                    <a:pt x="192" y="236"/>
                  </a:lnTo>
                  <a:lnTo>
                    <a:pt x="152" y="246"/>
                  </a:lnTo>
                  <a:lnTo>
                    <a:pt x="148" y="230"/>
                  </a:lnTo>
                  <a:lnTo>
                    <a:pt x="120" y="230"/>
                  </a:lnTo>
                  <a:lnTo>
                    <a:pt x="4" y="14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7" name="Freeform 260">
              <a:extLst>
                <a:ext uri="{FF2B5EF4-FFF2-40B4-BE49-F238E27FC236}">
                  <a16:creationId xmlns="" xmlns:a16="http://schemas.microsoft.com/office/drawing/2014/main" id="{0FADD686-91DD-4009-A877-4CCCC27D0C18}"/>
                </a:ext>
              </a:extLst>
            </p:cNvPr>
            <p:cNvSpPr>
              <a:spLocks/>
            </p:cNvSpPr>
            <p:nvPr/>
          </p:nvSpPr>
          <p:spPr bwMode="gray">
            <a:xfrm>
              <a:off x="623" y="2734"/>
              <a:ext cx="112" cy="98"/>
            </a:xfrm>
            <a:custGeom>
              <a:avLst/>
              <a:gdLst>
                <a:gd name="T0" fmla="*/ 0 w 112"/>
                <a:gd name="T1" fmla="*/ 90 h 98"/>
                <a:gd name="T2" fmla="*/ 2 w 112"/>
                <a:gd name="T3" fmla="*/ 82 h 98"/>
                <a:gd name="T4" fmla="*/ 6 w 112"/>
                <a:gd name="T5" fmla="*/ 74 h 98"/>
                <a:gd name="T6" fmla="*/ 16 w 112"/>
                <a:gd name="T7" fmla="*/ 68 h 98"/>
                <a:gd name="T8" fmla="*/ 28 w 112"/>
                <a:gd name="T9" fmla="*/ 64 h 98"/>
                <a:gd name="T10" fmla="*/ 32 w 112"/>
                <a:gd name="T11" fmla="*/ 60 h 98"/>
                <a:gd name="T12" fmla="*/ 32 w 112"/>
                <a:gd name="T13" fmla="*/ 56 h 98"/>
                <a:gd name="T14" fmla="*/ 28 w 112"/>
                <a:gd name="T15" fmla="*/ 54 h 98"/>
                <a:gd name="T16" fmla="*/ 24 w 112"/>
                <a:gd name="T17" fmla="*/ 42 h 98"/>
                <a:gd name="T18" fmla="*/ 30 w 112"/>
                <a:gd name="T19" fmla="*/ 32 h 98"/>
                <a:gd name="T20" fmla="*/ 40 w 112"/>
                <a:gd name="T21" fmla="*/ 26 h 98"/>
                <a:gd name="T22" fmla="*/ 46 w 112"/>
                <a:gd name="T23" fmla="*/ 24 h 98"/>
                <a:gd name="T24" fmla="*/ 50 w 112"/>
                <a:gd name="T25" fmla="*/ 16 h 98"/>
                <a:gd name="T26" fmla="*/ 52 w 112"/>
                <a:gd name="T27" fmla="*/ 10 h 98"/>
                <a:gd name="T28" fmla="*/ 56 w 112"/>
                <a:gd name="T29" fmla="*/ 4 h 98"/>
                <a:gd name="T30" fmla="*/ 66 w 112"/>
                <a:gd name="T31" fmla="*/ 0 h 98"/>
                <a:gd name="T32" fmla="*/ 112 w 112"/>
                <a:gd name="T33" fmla="*/ 20 h 98"/>
                <a:gd name="T34" fmla="*/ 88 w 112"/>
                <a:gd name="T35" fmla="*/ 20 h 98"/>
                <a:gd name="T36" fmla="*/ 86 w 112"/>
                <a:gd name="T37" fmla="*/ 18 h 98"/>
                <a:gd name="T38" fmla="*/ 82 w 112"/>
                <a:gd name="T39" fmla="*/ 20 h 98"/>
                <a:gd name="T40" fmla="*/ 82 w 112"/>
                <a:gd name="T41" fmla="*/ 26 h 98"/>
                <a:gd name="T42" fmla="*/ 80 w 112"/>
                <a:gd name="T43" fmla="*/ 38 h 98"/>
                <a:gd name="T44" fmla="*/ 80 w 112"/>
                <a:gd name="T45" fmla="*/ 50 h 98"/>
                <a:gd name="T46" fmla="*/ 80 w 112"/>
                <a:gd name="T47" fmla="*/ 54 h 98"/>
                <a:gd name="T48" fmla="*/ 80 w 112"/>
                <a:gd name="T49" fmla="*/ 56 h 98"/>
                <a:gd name="T50" fmla="*/ 78 w 112"/>
                <a:gd name="T51" fmla="*/ 60 h 98"/>
                <a:gd name="T52" fmla="*/ 76 w 112"/>
                <a:gd name="T53" fmla="*/ 60 h 98"/>
                <a:gd name="T54" fmla="*/ 72 w 112"/>
                <a:gd name="T55" fmla="*/ 60 h 98"/>
                <a:gd name="T56" fmla="*/ 66 w 112"/>
                <a:gd name="T57" fmla="*/ 60 h 98"/>
                <a:gd name="T58" fmla="*/ 62 w 112"/>
                <a:gd name="T59" fmla="*/ 64 h 98"/>
                <a:gd name="T60" fmla="*/ 60 w 112"/>
                <a:gd name="T61" fmla="*/ 74 h 98"/>
                <a:gd name="T62" fmla="*/ 0 w 112"/>
                <a:gd name="T63" fmla="*/ 94 h 9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2"/>
                <a:gd name="T97" fmla="*/ 0 h 98"/>
                <a:gd name="T98" fmla="*/ 112 w 112"/>
                <a:gd name="T99" fmla="*/ 98 h 9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2" h="98">
                  <a:moveTo>
                    <a:pt x="0" y="94"/>
                  </a:moveTo>
                  <a:lnTo>
                    <a:pt x="0" y="90"/>
                  </a:lnTo>
                  <a:lnTo>
                    <a:pt x="0" y="86"/>
                  </a:lnTo>
                  <a:lnTo>
                    <a:pt x="2" y="82"/>
                  </a:lnTo>
                  <a:lnTo>
                    <a:pt x="4" y="78"/>
                  </a:lnTo>
                  <a:lnTo>
                    <a:pt x="6" y="74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2" y="66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4" y="42"/>
                  </a:lnTo>
                  <a:lnTo>
                    <a:pt x="28" y="36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4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112" y="6"/>
                  </a:lnTo>
                  <a:lnTo>
                    <a:pt x="112" y="20"/>
                  </a:lnTo>
                  <a:lnTo>
                    <a:pt x="88" y="20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2" y="20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58" y="98"/>
                  </a:lnTo>
                  <a:lnTo>
                    <a:pt x="0" y="9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8" name="Freeform 261">
              <a:extLst>
                <a:ext uri="{FF2B5EF4-FFF2-40B4-BE49-F238E27FC236}">
                  <a16:creationId xmlns="" xmlns:a16="http://schemas.microsoft.com/office/drawing/2014/main" id="{CB2FD741-5149-4BD0-9576-250B8C295628}"/>
                </a:ext>
              </a:extLst>
            </p:cNvPr>
            <p:cNvSpPr>
              <a:spLocks/>
            </p:cNvSpPr>
            <p:nvPr/>
          </p:nvSpPr>
          <p:spPr bwMode="gray">
            <a:xfrm>
              <a:off x="617" y="2740"/>
              <a:ext cx="158" cy="182"/>
            </a:xfrm>
            <a:custGeom>
              <a:avLst/>
              <a:gdLst>
                <a:gd name="T0" fmla="*/ 4 w 158"/>
                <a:gd name="T1" fmla="*/ 158 h 182"/>
                <a:gd name="T2" fmla="*/ 10 w 158"/>
                <a:gd name="T3" fmla="*/ 150 h 182"/>
                <a:gd name="T4" fmla="*/ 14 w 158"/>
                <a:gd name="T5" fmla="*/ 146 h 182"/>
                <a:gd name="T6" fmla="*/ 18 w 158"/>
                <a:gd name="T7" fmla="*/ 142 h 182"/>
                <a:gd name="T8" fmla="*/ 18 w 158"/>
                <a:gd name="T9" fmla="*/ 132 h 182"/>
                <a:gd name="T10" fmla="*/ 14 w 158"/>
                <a:gd name="T11" fmla="*/ 124 h 182"/>
                <a:gd name="T12" fmla="*/ 12 w 158"/>
                <a:gd name="T13" fmla="*/ 120 h 182"/>
                <a:gd name="T14" fmla="*/ 16 w 158"/>
                <a:gd name="T15" fmla="*/ 96 h 182"/>
                <a:gd name="T16" fmla="*/ 14 w 158"/>
                <a:gd name="T17" fmla="*/ 88 h 182"/>
                <a:gd name="T18" fmla="*/ 66 w 158"/>
                <a:gd name="T19" fmla="*/ 68 h 182"/>
                <a:gd name="T20" fmla="*/ 68 w 158"/>
                <a:gd name="T21" fmla="*/ 58 h 182"/>
                <a:gd name="T22" fmla="*/ 72 w 158"/>
                <a:gd name="T23" fmla="*/ 54 h 182"/>
                <a:gd name="T24" fmla="*/ 78 w 158"/>
                <a:gd name="T25" fmla="*/ 54 h 182"/>
                <a:gd name="T26" fmla="*/ 82 w 158"/>
                <a:gd name="T27" fmla="*/ 54 h 182"/>
                <a:gd name="T28" fmla="*/ 84 w 158"/>
                <a:gd name="T29" fmla="*/ 54 h 182"/>
                <a:gd name="T30" fmla="*/ 86 w 158"/>
                <a:gd name="T31" fmla="*/ 50 h 182"/>
                <a:gd name="T32" fmla="*/ 86 w 158"/>
                <a:gd name="T33" fmla="*/ 48 h 182"/>
                <a:gd name="T34" fmla="*/ 86 w 158"/>
                <a:gd name="T35" fmla="*/ 44 h 182"/>
                <a:gd name="T36" fmla="*/ 86 w 158"/>
                <a:gd name="T37" fmla="*/ 32 h 182"/>
                <a:gd name="T38" fmla="*/ 88 w 158"/>
                <a:gd name="T39" fmla="*/ 20 h 182"/>
                <a:gd name="T40" fmla="*/ 88 w 158"/>
                <a:gd name="T41" fmla="*/ 14 h 182"/>
                <a:gd name="T42" fmla="*/ 92 w 158"/>
                <a:gd name="T43" fmla="*/ 12 h 182"/>
                <a:gd name="T44" fmla="*/ 94 w 158"/>
                <a:gd name="T45" fmla="*/ 14 h 182"/>
                <a:gd name="T46" fmla="*/ 118 w 158"/>
                <a:gd name="T47" fmla="*/ 14 h 182"/>
                <a:gd name="T48" fmla="*/ 118 w 158"/>
                <a:gd name="T49" fmla="*/ 0 h 182"/>
                <a:gd name="T50" fmla="*/ 138 w 158"/>
                <a:gd name="T51" fmla="*/ 28 h 182"/>
                <a:gd name="T52" fmla="*/ 138 w 158"/>
                <a:gd name="T53" fmla="*/ 28 h 182"/>
                <a:gd name="T54" fmla="*/ 136 w 158"/>
                <a:gd name="T55" fmla="*/ 30 h 182"/>
                <a:gd name="T56" fmla="*/ 142 w 158"/>
                <a:gd name="T57" fmla="*/ 142 h 182"/>
                <a:gd name="T58" fmla="*/ 144 w 158"/>
                <a:gd name="T59" fmla="*/ 146 h 182"/>
                <a:gd name="T60" fmla="*/ 146 w 158"/>
                <a:gd name="T61" fmla="*/ 152 h 182"/>
                <a:gd name="T62" fmla="*/ 140 w 158"/>
                <a:gd name="T63" fmla="*/ 164 h 182"/>
                <a:gd name="T64" fmla="*/ 88 w 158"/>
                <a:gd name="T65" fmla="*/ 158 h 182"/>
                <a:gd name="T66" fmla="*/ 84 w 158"/>
                <a:gd name="T67" fmla="*/ 162 h 182"/>
                <a:gd name="T68" fmla="*/ 82 w 158"/>
                <a:gd name="T69" fmla="*/ 162 h 182"/>
                <a:gd name="T70" fmla="*/ 80 w 158"/>
                <a:gd name="T71" fmla="*/ 160 h 182"/>
                <a:gd name="T72" fmla="*/ 76 w 158"/>
                <a:gd name="T73" fmla="*/ 162 h 182"/>
                <a:gd name="T74" fmla="*/ 76 w 158"/>
                <a:gd name="T75" fmla="*/ 166 h 182"/>
                <a:gd name="T76" fmla="*/ 76 w 158"/>
                <a:gd name="T77" fmla="*/ 170 h 182"/>
                <a:gd name="T78" fmla="*/ 72 w 158"/>
                <a:gd name="T79" fmla="*/ 172 h 182"/>
                <a:gd name="T80" fmla="*/ 70 w 158"/>
                <a:gd name="T81" fmla="*/ 176 h 182"/>
                <a:gd name="T82" fmla="*/ 66 w 158"/>
                <a:gd name="T83" fmla="*/ 182 h 182"/>
                <a:gd name="T84" fmla="*/ 62 w 158"/>
                <a:gd name="T85" fmla="*/ 182 h 182"/>
                <a:gd name="T86" fmla="*/ 60 w 158"/>
                <a:gd name="T87" fmla="*/ 178 h 182"/>
                <a:gd name="T88" fmla="*/ 54 w 158"/>
                <a:gd name="T89" fmla="*/ 178 h 182"/>
                <a:gd name="T90" fmla="*/ 46 w 158"/>
                <a:gd name="T91" fmla="*/ 172 h 182"/>
                <a:gd name="T92" fmla="*/ 42 w 158"/>
                <a:gd name="T93" fmla="*/ 166 h 182"/>
                <a:gd name="T94" fmla="*/ 36 w 158"/>
                <a:gd name="T95" fmla="*/ 160 h 182"/>
                <a:gd name="T96" fmla="*/ 26 w 158"/>
                <a:gd name="T97" fmla="*/ 156 h 182"/>
                <a:gd name="T98" fmla="*/ 0 w 158"/>
                <a:gd name="T99" fmla="*/ 164 h 1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8"/>
                <a:gd name="T151" fmla="*/ 0 h 182"/>
                <a:gd name="T152" fmla="*/ 158 w 158"/>
                <a:gd name="T153" fmla="*/ 182 h 1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8" h="182">
                  <a:moveTo>
                    <a:pt x="0" y="164"/>
                  </a:moveTo>
                  <a:lnTo>
                    <a:pt x="4" y="158"/>
                  </a:lnTo>
                  <a:lnTo>
                    <a:pt x="6" y="154"/>
                  </a:lnTo>
                  <a:lnTo>
                    <a:pt x="10" y="150"/>
                  </a:lnTo>
                  <a:lnTo>
                    <a:pt x="12" y="148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8" y="142"/>
                  </a:lnTo>
                  <a:lnTo>
                    <a:pt x="18" y="138"/>
                  </a:lnTo>
                  <a:lnTo>
                    <a:pt x="18" y="132"/>
                  </a:lnTo>
                  <a:lnTo>
                    <a:pt x="16" y="128"/>
                  </a:lnTo>
                  <a:lnTo>
                    <a:pt x="14" y="124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6" y="110"/>
                  </a:lnTo>
                  <a:lnTo>
                    <a:pt x="16" y="96"/>
                  </a:lnTo>
                  <a:lnTo>
                    <a:pt x="6" y="88"/>
                  </a:lnTo>
                  <a:lnTo>
                    <a:pt x="14" y="88"/>
                  </a:lnTo>
                  <a:lnTo>
                    <a:pt x="64" y="92"/>
                  </a:lnTo>
                  <a:lnTo>
                    <a:pt x="66" y="68"/>
                  </a:lnTo>
                  <a:lnTo>
                    <a:pt x="66" y="62"/>
                  </a:lnTo>
                  <a:lnTo>
                    <a:pt x="68" y="5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8"/>
                  </a:lnTo>
                  <a:lnTo>
                    <a:pt x="86" y="32"/>
                  </a:lnTo>
                  <a:lnTo>
                    <a:pt x="88" y="24"/>
                  </a:lnTo>
                  <a:lnTo>
                    <a:pt x="88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4"/>
                  </a:lnTo>
                  <a:lnTo>
                    <a:pt x="118" y="14"/>
                  </a:lnTo>
                  <a:lnTo>
                    <a:pt x="118" y="4"/>
                  </a:lnTo>
                  <a:lnTo>
                    <a:pt x="118" y="0"/>
                  </a:lnTo>
                  <a:lnTo>
                    <a:pt x="158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42" y="142"/>
                  </a:lnTo>
                  <a:lnTo>
                    <a:pt x="144" y="146"/>
                  </a:lnTo>
                  <a:lnTo>
                    <a:pt x="144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4"/>
                  </a:lnTo>
                  <a:lnTo>
                    <a:pt x="88" y="158"/>
                  </a:lnTo>
                  <a:lnTo>
                    <a:pt x="86" y="160"/>
                  </a:lnTo>
                  <a:lnTo>
                    <a:pt x="84" y="162"/>
                  </a:lnTo>
                  <a:lnTo>
                    <a:pt x="82" y="162"/>
                  </a:lnTo>
                  <a:lnTo>
                    <a:pt x="80" y="160"/>
                  </a:lnTo>
                  <a:lnTo>
                    <a:pt x="78" y="160"/>
                  </a:lnTo>
                  <a:lnTo>
                    <a:pt x="76" y="162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72" y="174"/>
                  </a:lnTo>
                  <a:lnTo>
                    <a:pt x="70" y="176"/>
                  </a:lnTo>
                  <a:lnTo>
                    <a:pt x="68" y="178"/>
                  </a:lnTo>
                  <a:lnTo>
                    <a:pt x="66" y="182"/>
                  </a:lnTo>
                  <a:lnTo>
                    <a:pt x="64" y="182"/>
                  </a:lnTo>
                  <a:lnTo>
                    <a:pt x="62" y="182"/>
                  </a:lnTo>
                  <a:lnTo>
                    <a:pt x="62" y="180"/>
                  </a:lnTo>
                  <a:lnTo>
                    <a:pt x="60" y="178"/>
                  </a:lnTo>
                  <a:lnTo>
                    <a:pt x="56" y="178"/>
                  </a:lnTo>
                  <a:lnTo>
                    <a:pt x="54" y="178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2" y="158"/>
                  </a:lnTo>
                  <a:lnTo>
                    <a:pt x="26" y="156"/>
                  </a:lnTo>
                  <a:lnTo>
                    <a:pt x="20" y="156"/>
                  </a:lnTo>
                  <a:lnTo>
                    <a:pt x="0" y="16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9" name="Freeform 262">
              <a:extLst>
                <a:ext uri="{FF2B5EF4-FFF2-40B4-BE49-F238E27FC236}">
                  <a16:creationId xmlns="" xmlns:a16="http://schemas.microsoft.com/office/drawing/2014/main" id="{09B073D8-3F88-4389-BE18-D54AB6A22EE5}"/>
                </a:ext>
              </a:extLst>
            </p:cNvPr>
            <p:cNvSpPr>
              <a:spLocks/>
            </p:cNvSpPr>
            <p:nvPr/>
          </p:nvSpPr>
          <p:spPr bwMode="gray">
            <a:xfrm>
              <a:off x="631" y="2938"/>
              <a:ext cx="40" cy="28"/>
            </a:xfrm>
            <a:custGeom>
              <a:avLst/>
              <a:gdLst>
                <a:gd name="T0" fmla="*/ 24 w 40"/>
                <a:gd name="T1" fmla="*/ 0 h 28"/>
                <a:gd name="T2" fmla="*/ 24 w 40"/>
                <a:gd name="T3" fmla="*/ 0 h 28"/>
                <a:gd name="T4" fmla="*/ 22 w 40"/>
                <a:gd name="T5" fmla="*/ 0 h 28"/>
                <a:gd name="T6" fmla="*/ 20 w 40"/>
                <a:gd name="T7" fmla="*/ 0 h 28"/>
                <a:gd name="T8" fmla="*/ 18 w 40"/>
                <a:gd name="T9" fmla="*/ 2 h 28"/>
                <a:gd name="T10" fmla="*/ 14 w 40"/>
                <a:gd name="T11" fmla="*/ 2 h 28"/>
                <a:gd name="T12" fmla="*/ 8 w 40"/>
                <a:gd name="T13" fmla="*/ 4 h 28"/>
                <a:gd name="T14" fmla="*/ 0 w 40"/>
                <a:gd name="T15" fmla="*/ 8 h 28"/>
                <a:gd name="T16" fmla="*/ 0 w 40"/>
                <a:gd name="T17" fmla="*/ 8 h 28"/>
                <a:gd name="T18" fmla="*/ 2 w 40"/>
                <a:gd name="T19" fmla="*/ 12 h 28"/>
                <a:gd name="T20" fmla="*/ 6 w 40"/>
                <a:gd name="T21" fmla="*/ 16 h 28"/>
                <a:gd name="T22" fmla="*/ 10 w 40"/>
                <a:gd name="T23" fmla="*/ 22 h 28"/>
                <a:gd name="T24" fmla="*/ 16 w 40"/>
                <a:gd name="T25" fmla="*/ 28 h 28"/>
                <a:gd name="T26" fmla="*/ 18 w 40"/>
                <a:gd name="T27" fmla="*/ 28 h 28"/>
                <a:gd name="T28" fmla="*/ 20 w 40"/>
                <a:gd name="T29" fmla="*/ 26 h 28"/>
                <a:gd name="T30" fmla="*/ 24 w 40"/>
                <a:gd name="T31" fmla="*/ 26 h 28"/>
                <a:gd name="T32" fmla="*/ 28 w 40"/>
                <a:gd name="T33" fmla="*/ 24 h 28"/>
                <a:gd name="T34" fmla="*/ 32 w 40"/>
                <a:gd name="T35" fmla="*/ 22 h 28"/>
                <a:gd name="T36" fmla="*/ 36 w 40"/>
                <a:gd name="T37" fmla="*/ 22 h 28"/>
                <a:gd name="T38" fmla="*/ 38 w 40"/>
                <a:gd name="T39" fmla="*/ 20 h 28"/>
                <a:gd name="T40" fmla="*/ 38 w 40"/>
                <a:gd name="T41" fmla="*/ 16 h 28"/>
                <a:gd name="T42" fmla="*/ 40 w 40"/>
                <a:gd name="T43" fmla="*/ 16 h 28"/>
                <a:gd name="T44" fmla="*/ 38 w 40"/>
                <a:gd name="T45" fmla="*/ 8 h 28"/>
                <a:gd name="T46" fmla="*/ 38 w 40"/>
                <a:gd name="T47" fmla="*/ 2 h 28"/>
                <a:gd name="T48" fmla="*/ 24 w 40"/>
                <a:gd name="T49" fmla="*/ 0 h 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28"/>
                <a:gd name="T77" fmla="*/ 40 w 40"/>
                <a:gd name="T78" fmla="*/ 28 h 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28">
                  <a:moveTo>
                    <a:pt x="24" y="0"/>
                  </a:move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8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22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38" y="8"/>
                  </a:lnTo>
                  <a:lnTo>
                    <a:pt x="38" y="2"/>
                  </a:lnTo>
                  <a:lnTo>
                    <a:pt x="24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0" name="Freeform 263">
              <a:extLst>
                <a:ext uri="{FF2B5EF4-FFF2-40B4-BE49-F238E27FC236}">
                  <a16:creationId xmlns="" xmlns:a16="http://schemas.microsoft.com/office/drawing/2014/main" id="{6B8C9F95-348C-4AA4-8AFD-42F5B21701BE}"/>
                </a:ext>
              </a:extLst>
            </p:cNvPr>
            <p:cNvSpPr>
              <a:spLocks/>
            </p:cNvSpPr>
            <p:nvPr/>
          </p:nvSpPr>
          <p:spPr bwMode="gray">
            <a:xfrm>
              <a:off x="617" y="2896"/>
              <a:ext cx="66" cy="50"/>
            </a:xfrm>
            <a:custGeom>
              <a:avLst/>
              <a:gdLst>
                <a:gd name="T0" fmla="*/ 2 w 66"/>
                <a:gd name="T1" fmla="*/ 30 h 50"/>
                <a:gd name="T2" fmla="*/ 2 w 66"/>
                <a:gd name="T3" fmla="*/ 22 h 50"/>
                <a:gd name="T4" fmla="*/ 0 w 66"/>
                <a:gd name="T5" fmla="*/ 16 h 50"/>
                <a:gd name="T6" fmla="*/ 0 w 66"/>
                <a:gd name="T7" fmla="*/ 10 h 50"/>
                <a:gd name="T8" fmla="*/ 0 w 66"/>
                <a:gd name="T9" fmla="*/ 6 h 50"/>
                <a:gd name="T10" fmla="*/ 2 w 66"/>
                <a:gd name="T11" fmla="*/ 6 h 50"/>
                <a:gd name="T12" fmla="*/ 2 w 66"/>
                <a:gd name="T13" fmla="*/ 6 h 50"/>
                <a:gd name="T14" fmla="*/ 2 w 66"/>
                <a:gd name="T15" fmla="*/ 6 h 50"/>
                <a:gd name="T16" fmla="*/ 20 w 66"/>
                <a:gd name="T17" fmla="*/ 0 h 50"/>
                <a:gd name="T18" fmla="*/ 26 w 66"/>
                <a:gd name="T19" fmla="*/ 0 h 50"/>
                <a:gd name="T20" fmla="*/ 32 w 66"/>
                <a:gd name="T21" fmla="*/ 2 h 50"/>
                <a:gd name="T22" fmla="*/ 38 w 66"/>
                <a:gd name="T23" fmla="*/ 4 h 50"/>
                <a:gd name="T24" fmla="*/ 40 w 66"/>
                <a:gd name="T25" fmla="*/ 8 h 50"/>
                <a:gd name="T26" fmla="*/ 42 w 66"/>
                <a:gd name="T27" fmla="*/ 10 h 50"/>
                <a:gd name="T28" fmla="*/ 44 w 66"/>
                <a:gd name="T29" fmla="*/ 10 h 50"/>
                <a:gd name="T30" fmla="*/ 46 w 66"/>
                <a:gd name="T31" fmla="*/ 14 h 50"/>
                <a:gd name="T32" fmla="*/ 48 w 66"/>
                <a:gd name="T33" fmla="*/ 18 h 50"/>
                <a:gd name="T34" fmla="*/ 50 w 66"/>
                <a:gd name="T35" fmla="*/ 20 h 50"/>
                <a:gd name="T36" fmla="*/ 50 w 66"/>
                <a:gd name="T37" fmla="*/ 20 h 50"/>
                <a:gd name="T38" fmla="*/ 50 w 66"/>
                <a:gd name="T39" fmla="*/ 20 h 50"/>
                <a:gd name="T40" fmla="*/ 56 w 66"/>
                <a:gd name="T41" fmla="*/ 22 h 50"/>
                <a:gd name="T42" fmla="*/ 60 w 66"/>
                <a:gd name="T43" fmla="*/ 24 h 50"/>
                <a:gd name="T44" fmla="*/ 62 w 66"/>
                <a:gd name="T45" fmla="*/ 26 h 50"/>
                <a:gd name="T46" fmla="*/ 64 w 66"/>
                <a:gd name="T47" fmla="*/ 26 h 50"/>
                <a:gd name="T48" fmla="*/ 64 w 66"/>
                <a:gd name="T49" fmla="*/ 26 h 50"/>
                <a:gd name="T50" fmla="*/ 64 w 66"/>
                <a:gd name="T51" fmla="*/ 30 h 50"/>
                <a:gd name="T52" fmla="*/ 64 w 66"/>
                <a:gd name="T53" fmla="*/ 32 h 50"/>
                <a:gd name="T54" fmla="*/ 64 w 66"/>
                <a:gd name="T55" fmla="*/ 36 h 50"/>
                <a:gd name="T56" fmla="*/ 66 w 66"/>
                <a:gd name="T57" fmla="*/ 42 h 50"/>
                <a:gd name="T58" fmla="*/ 66 w 66"/>
                <a:gd name="T59" fmla="*/ 44 h 50"/>
                <a:gd name="T60" fmla="*/ 66 w 66"/>
                <a:gd name="T61" fmla="*/ 44 h 50"/>
                <a:gd name="T62" fmla="*/ 58 w 66"/>
                <a:gd name="T63" fmla="*/ 44 h 50"/>
                <a:gd name="T64" fmla="*/ 50 w 66"/>
                <a:gd name="T65" fmla="*/ 44 h 50"/>
                <a:gd name="T66" fmla="*/ 44 w 66"/>
                <a:gd name="T67" fmla="*/ 44 h 50"/>
                <a:gd name="T68" fmla="*/ 40 w 66"/>
                <a:gd name="T69" fmla="*/ 44 h 50"/>
                <a:gd name="T70" fmla="*/ 38 w 66"/>
                <a:gd name="T71" fmla="*/ 42 h 50"/>
                <a:gd name="T72" fmla="*/ 34 w 66"/>
                <a:gd name="T73" fmla="*/ 42 h 50"/>
                <a:gd name="T74" fmla="*/ 30 w 66"/>
                <a:gd name="T75" fmla="*/ 44 h 50"/>
                <a:gd name="T76" fmla="*/ 26 w 66"/>
                <a:gd name="T77" fmla="*/ 44 h 50"/>
                <a:gd name="T78" fmla="*/ 22 w 66"/>
                <a:gd name="T79" fmla="*/ 46 h 50"/>
                <a:gd name="T80" fmla="*/ 18 w 66"/>
                <a:gd name="T81" fmla="*/ 48 h 50"/>
                <a:gd name="T82" fmla="*/ 16 w 66"/>
                <a:gd name="T83" fmla="*/ 48 h 50"/>
                <a:gd name="T84" fmla="*/ 14 w 66"/>
                <a:gd name="T85" fmla="*/ 50 h 50"/>
                <a:gd name="T86" fmla="*/ 12 w 66"/>
                <a:gd name="T87" fmla="*/ 46 h 50"/>
                <a:gd name="T88" fmla="*/ 10 w 66"/>
                <a:gd name="T89" fmla="*/ 44 h 50"/>
                <a:gd name="T90" fmla="*/ 8 w 66"/>
                <a:gd name="T91" fmla="*/ 42 h 50"/>
                <a:gd name="T92" fmla="*/ 6 w 66"/>
                <a:gd name="T93" fmla="*/ 40 h 50"/>
                <a:gd name="T94" fmla="*/ 4 w 66"/>
                <a:gd name="T95" fmla="*/ 36 h 50"/>
                <a:gd name="T96" fmla="*/ 2 w 66"/>
                <a:gd name="T97" fmla="*/ 30 h 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"/>
                <a:gd name="T148" fmla="*/ 0 h 50"/>
                <a:gd name="T149" fmla="*/ 66 w 66"/>
                <a:gd name="T150" fmla="*/ 50 h 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" h="50">
                  <a:moveTo>
                    <a:pt x="2" y="30"/>
                  </a:moveTo>
                  <a:lnTo>
                    <a:pt x="2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4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34" y="42"/>
                  </a:lnTo>
                  <a:lnTo>
                    <a:pt x="30" y="44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1" name="Freeform 264">
              <a:extLst>
                <a:ext uri="{FF2B5EF4-FFF2-40B4-BE49-F238E27FC236}">
                  <a16:creationId xmlns="" xmlns:a16="http://schemas.microsoft.com/office/drawing/2014/main" id="{9D0F489B-8ADF-4BDD-81E6-2088908CDF4D}"/>
                </a:ext>
              </a:extLst>
            </p:cNvPr>
            <p:cNvSpPr>
              <a:spLocks/>
            </p:cNvSpPr>
            <p:nvPr/>
          </p:nvSpPr>
          <p:spPr bwMode="gray">
            <a:xfrm>
              <a:off x="621" y="2916"/>
              <a:ext cx="42" cy="10"/>
            </a:xfrm>
            <a:custGeom>
              <a:avLst/>
              <a:gdLst>
                <a:gd name="T0" fmla="*/ 0 w 42"/>
                <a:gd name="T1" fmla="*/ 0 h 10"/>
                <a:gd name="T2" fmla="*/ 0 w 42"/>
                <a:gd name="T3" fmla="*/ 8 h 10"/>
                <a:gd name="T4" fmla="*/ 2 w 42"/>
                <a:gd name="T5" fmla="*/ 8 h 10"/>
                <a:gd name="T6" fmla="*/ 6 w 42"/>
                <a:gd name="T7" fmla="*/ 6 h 10"/>
                <a:gd name="T8" fmla="*/ 10 w 42"/>
                <a:gd name="T9" fmla="*/ 6 h 10"/>
                <a:gd name="T10" fmla="*/ 16 w 42"/>
                <a:gd name="T11" fmla="*/ 8 h 10"/>
                <a:gd name="T12" fmla="*/ 22 w 42"/>
                <a:gd name="T13" fmla="*/ 10 h 10"/>
                <a:gd name="T14" fmla="*/ 28 w 42"/>
                <a:gd name="T15" fmla="*/ 10 h 10"/>
                <a:gd name="T16" fmla="*/ 30 w 42"/>
                <a:gd name="T17" fmla="*/ 8 h 10"/>
                <a:gd name="T18" fmla="*/ 32 w 42"/>
                <a:gd name="T19" fmla="*/ 8 h 10"/>
                <a:gd name="T20" fmla="*/ 34 w 42"/>
                <a:gd name="T21" fmla="*/ 6 h 10"/>
                <a:gd name="T22" fmla="*/ 36 w 42"/>
                <a:gd name="T23" fmla="*/ 6 h 10"/>
                <a:gd name="T24" fmla="*/ 38 w 42"/>
                <a:gd name="T25" fmla="*/ 6 h 10"/>
                <a:gd name="T26" fmla="*/ 38 w 42"/>
                <a:gd name="T27" fmla="*/ 6 h 10"/>
                <a:gd name="T28" fmla="*/ 40 w 42"/>
                <a:gd name="T29" fmla="*/ 6 h 10"/>
                <a:gd name="T30" fmla="*/ 42 w 42"/>
                <a:gd name="T31" fmla="*/ 6 h 10"/>
                <a:gd name="T32" fmla="*/ 42 w 42"/>
                <a:gd name="T33" fmla="*/ 4 h 10"/>
                <a:gd name="T34" fmla="*/ 40 w 42"/>
                <a:gd name="T35" fmla="*/ 4 h 10"/>
                <a:gd name="T36" fmla="*/ 36 w 42"/>
                <a:gd name="T37" fmla="*/ 2 h 10"/>
                <a:gd name="T38" fmla="*/ 32 w 42"/>
                <a:gd name="T39" fmla="*/ 0 h 10"/>
                <a:gd name="T40" fmla="*/ 28 w 42"/>
                <a:gd name="T41" fmla="*/ 0 h 10"/>
                <a:gd name="T42" fmla="*/ 24 w 42"/>
                <a:gd name="T43" fmla="*/ 2 h 10"/>
                <a:gd name="T44" fmla="*/ 22 w 42"/>
                <a:gd name="T45" fmla="*/ 2 h 10"/>
                <a:gd name="T46" fmla="*/ 18 w 42"/>
                <a:gd name="T47" fmla="*/ 2 h 10"/>
                <a:gd name="T48" fmla="*/ 16 w 42"/>
                <a:gd name="T49" fmla="*/ 2 h 10"/>
                <a:gd name="T50" fmla="*/ 12 w 42"/>
                <a:gd name="T51" fmla="*/ 2 h 10"/>
                <a:gd name="T52" fmla="*/ 10 w 42"/>
                <a:gd name="T53" fmla="*/ 0 h 10"/>
                <a:gd name="T54" fmla="*/ 8 w 42"/>
                <a:gd name="T55" fmla="*/ 0 h 10"/>
                <a:gd name="T56" fmla="*/ 6 w 42"/>
                <a:gd name="T57" fmla="*/ 0 h 10"/>
                <a:gd name="T58" fmla="*/ 2 w 42"/>
                <a:gd name="T59" fmla="*/ 0 h 10"/>
                <a:gd name="T60" fmla="*/ 0 w 42"/>
                <a:gd name="T61" fmla="*/ 0 h 10"/>
                <a:gd name="T62" fmla="*/ 0 w 42"/>
                <a:gd name="T63" fmla="*/ 0 h 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"/>
                <a:gd name="T97" fmla="*/ 0 h 10"/>
                <a:gd name="T98" fmla="*/ 42 w 42"/>
                <a:gd name="T99" fmla="*/ 10 h 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" h="10">
                  <a:moveTo>
                    <a:pt x="0" y="0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2" name="Freeform 265">
              <a:extLst>
                <a:ext uri="{FF2B5EF4-FFF2-40B4-BE49-F238E27FC236}">
                  <a16:creationId xmlns="" xmlns:a16="http://schemas.microsoft.com/office/drawing/2014/main" id="{1A9795CD-59DC-4E9B-B5D7-DA02E2E7E919}"/>
                </a:ext>
              </a:extLst>
            </p:cNvPr>
            <p:cNvSpPr>
              <a:spLocks/>
            </p:cNvSpPr>
            <p:nvPr/>
          </p:nvSpPr>
          <p:spPr bwMode="gray">
            <a:xfrm>
              <a:off x="697" y="3000"/>
              <a:ext cx="84" cy="56"/>
            </a:xfrm>
            <a:custGeom>
              <a:avLst/>
              <a:gdLst>
                <a:gd name="T0" fmla="*/ 24 w 84"/>
                <a:gd name="T1" fmla="*/ 44 h 56"/>
                <a:gd name="T2" fmla="*/ 22 w 84"/>
                <a:gd name="T3" fmla="*/ 38 h 56"/>
                <a:gd name="T4" fmla="*/ 0 w 84"/>
                <a:gd name="T5" fmla="*/ 20 h 56"/>
                <a:gd name="T6" fmla="*/ 0 w 84"/>
                <a:gd name="T7" fmla="*/ 20 h 56"/>
                <a:gd name="T8" fmla="*/ 4 w 84"/>
                <a:gd name="T9" fmla="*/ 18 h 56"/>
                <a:gd name="T10" fmla="*/ 6 w 84"/>
                <a:gd name="T11" fmla="*/ 16 h 56"/>
                <a:gd name="T12" fmla="*/ 12 w 84"/>
                <a:gd name="T13" fmla="*/ 12 h 56"/>
                <a:gd name="T14" fmla="*/ 14 w 84"/>
                <a:gd name="T15" fmla="*/ 8 h 56"/>
                <a:gd name="T16" fmla="*/ 16 w 84"/>
                <a:gd name="T17" fmla="*/ 0 h 56"/>
                <a:gd name="T18" fmla="*/ 28 w 84"/>
                <a:gd name="T19" fmla="*/ 0 h 56"/>
                <a:gd name="T20" fmla="*/ 28 w 84"/>
                <a:gd name="T21" fmla="*/ 0 h 56"/>
                <a:gd name="T22" fmla="*/ 30 w 84"/>
                <a:gd name="T23" fmla="*/ 2 h 56"/>
                <a:gd name="T24" fmla="*/ 34 w 84"/>
                <a:gd name="T25" fmla="*/ 4 h 56"/>
                <a:gd name="T26" fmla="*/ 38 w 84"/>
                <a:gd name="T27" fmla="*/ 6 h 56"/>
                <a:gd name="T28" fmla="*/ 40 w 84"/>
                <a:gd name="T29" fmla="*/ 8 h 56"/>
                <a:gd name="T30" fmla="*/ 44 w 84"/>
                <a:gd name="T31" fmla="*/ 10 h 56"/>
                <a:gd name="T32" fmla="*/ 46 w 84"/>
                <a:gd name="T33" fmla="*/ 10 h 56"/>
                <a:gd name="T34" fmla="*/ 46 w 84"/>
                <a:gd name="T35" fmla="*/ 8 h 56"/>
                <a:gd name="T36" fmla="*/ 48 w 84"/>
                <a:gd name="T37" fmla="*/ 8 h 56"/>
                <a:gd name="T38" fmla="*/ 50 w 84"/>
                <a:gd name="T39" fmla="*/ 6 h 56"/>
                <a:gd name="T40" fmla="*/ 52 w 84"/>
                <a:gd name="T41" fmla="*/ 4 h 56"/>
                <a:gd name="T42" fmla="*/ 56 w 84"/>
                <a:gd name="T43" fmla="*/ 4 h 56"/>
                <a:gd name="T44" fmla="*/ 58 w 84"/>
                <a:gd name="T45" fmla="*/ 4 h 56"/>
                <a:gd name="T46" fmla="*/ 62 w 84"/>
                <a:gd name="T47" fmla="*/ 6 h 56"/>
                <a:gd name="T48" fmla="*/ 64 w 84"/>
                <a:gd name="T49" fmla="*/ 10 h 56"/>
                <a:gd name="T50" fmla="*/ 64 w 84"/>
                <a:gd name="T51" fmla="*/ 10 h 56"/>
                <a:gd name="T52" fmla="*/ 64 w 84"/>
                <a:gd name="T53" fmla="*/ 12 h 56"/>
                <a:gd name="T54" fmla="*/ 64 w 84"/>
                <a:gd name="T55" fmla="*/ 16 h 56"/>
                <a:gd name="T56" fmla="*/ 64 w 84"/>
                <a:gd name="T57" fmla="*/ 18 h 56"/>
                <a:gd name="T58" fmla="*/ 66 w 84"/>
                <a:gd name="T59" fmla="*/ 22 h 56"/>
                <a:gd name="T60" fmla="*/ 70 w 84"/>
                <a:gd name="T61" fmla="*/ 24 h 56"/>
                <a:gd name="T62" fmla="*/ 72 w 84"/>
                <a:gd name="T63" fmla="*/ 24 h 56"/>
                <a:gd name="T64" fmla="*/ 74 w 84"/>
                <a:gd name="T65" fmla="*/ 24 h 56"/>
                <a:gd name="T66" fmla="*/ 76 w 84"/>
                <a:gd name="T67" fmla="*/ 24 h 56"/>
                <a:gd name="T68" fmla="*/ 78 w 84"/>
                <a:gd name="T69" fmla="*/ 24 h 56"/>
                <a:gd name="T70" fmla="*/ 80 w 84"/>
                <a:gd name="T71" fmla="*/ 26 h 56"/>
                <a:gd name="T72" fmla="*/ 82 w 84"/>
                <a:gd name="T73" fmla="*/ 30 h 56"/>
                <a:gd name="T74" fmla="*/ 84 w 84"/>
                <a:gd name="T75" fmla="*/ 36 h 56"/>
                <a:gd name="T76" fmla="*/ 82 w 84"/>
                <a:gd name="T77" fmla="*/ 40 h 56"/>
                <a:gd name="T78" fmla="*/ 82 w 84"/>
                <a:gd name="T79" fmla="*/ 42 h 56"/>
                <a:gd name="T80" fmla="*/ 80 w 84"/>
                <a:gd name="T81" fmla="*/ 44 h 56"/>
                <a:gd name="T82" fmla="*/ 80 w 84"/>
                <a:gd name="T83" fmla="*/ 46 h 56"/>
                <a:gd name="T84" fmla="*/ 48 w 84"/>
                <a:gd name="T85" fmla="*/ 56 h 56"/>
                <a:gd name="T86" fmla="*/ 48 w 84"/>
                <a:gd name="T87" fmla="*/ 56 h 56"/>
                <a:gd name="T88" fmla="*/ 46 w 84"/>
                <a:gd name="T89" fmla="*/ 56 h 56"/>
                <a:gd name="T90" fmla="*/ 44 w 84"/>
                <a:gd name="T91" fmla="*/ 56 h 56"/>
                <a:gd name="T92" fmla="*/ 38 w 84"/>
                <a:gd name="T93" fmla="*/ 54 h 56"/>
                <a:gd name="T94" fmla="*/ 32 w 84"/>
                <a:gd name="T95" fmla="*/ 52 h 56"/>
                <a:gd name="T96" fmla="*/ 32 w 84"/>
                <a:gd name="T97" fmla="*/ 52 h 56"/>
                <a:gd name="T98" fmla="*/ 28 w 84"/>
                <a:gd name="T99" fmla="*/ 50 h 56"/>
                <a:gd name="T100" fmla="*/ 26 w 84"/>
                <a:gd name="T101" fmla="*/ 48 h 56"/>
                <a:gd name="T102" fmla="*/ 24 w 84"/>
                <a:gd name="T103" fmla="*/ 44 h 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4"/>
                <a:gd name="T157" fmla="*/ 0 h 56"/>
                <a:gd name="T158" fmla="*/ 84 w 84"/>
                <a:gd name="T159" fmla="*/ 56 h 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4" h="56">
                  <a:moveTo>
                    <a:pt x="24" y="44"/>
                  </a:moveTo>
                  <a:lnTo>
                    <a:pt x="22" y="38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6" y="22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2" y="30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48" y="5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32" y="52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3" name="Freeform 266">
              <a:extLst>
                <a:ext uri="{FF2B5EF4-FFF2-40B4-BE49-F238E27FC236}">
                  <a16:creationId xmlns="" xmlns:a16="http://schemas.microsoft.com/office/drawing/2014/main" id="{A2E5F628-0E88-4031-8E86-B34A414FCA50}"/>
                </a:ext>
              </a:extLst>
            </p:cNvPr>
            <p:cNvSpPr>
              <a:spLocks/>
            </p:cNvSpPr>
            <p:nvPr/>
          </p:nvSpPr>
          <p:spPr bwMode="gray">
            <a:xfrm>
              <a:off x="679" y="2976"/>
              <a:ext cx="36" cy="44"/>
            </a:xfrm>
            <a:custGeom>
              <a:avLst/>
              <a:gdLst>
                <a:gd name="T0" fmla="*/ 0 w 36"/>
                <a:gd name="T1" fmla="*/ 18 h 44"/>
                <a:gd name="T2" fmla="*/ 0 w 36"/>
                <a:gd name="T3" fmla="*/ 16 h 44"/>
                <a:gd name="T4" fmla="*/ 0 w 36"/>
                <a:gd name="T5" fmla="*/ 14 h 44"/>
                <a:gd name="T6" fmla="*/ 0 w 36"/>
                <a:gd name="T7" fmla="*/ 12 h 44"/>
                <a:gd name="T8" fmla="*/ 2 w 36"/>
                <a:gd name="T9" fmla="*/ 8 h 44"/>
                <a:gd name="T10" fmla="*/ 4 w 36"/>
                <a:gd name="T11" fmla="*/ 6 h 44"/>
                <a:gd name="T12" fmla="*/ 8 w 36"/>
                <a:gd name="T13" fmla="*/ 2 h 44"/>
                <a:gd name="T14" fmla="*/ 14 w 36"/>
                <a:gd name="T15" fmla="*/ 0 h 44"/>
                <a:gd name="T16" fmla="*/ 18 w 36"/>
                <a:gd name="T17" fmla="*/ 0 h 44"/>
                <a:gd name="T18" fmla="*/ 20 w 36"/>
                <a:gd name="T19" fmla="*/ 0 h 44"/>
                <a:gd name="T20" fmla="*/ 24 w 36"/>
                <a:gd name="T21" fmla="*/ 0 h 44"/>
                <a:gd name="T22" fmla="*/ 26 w 36"/>
                <a:gd name="T23" fmla="*/ 2 h 44"/>
                <a:gd name="T24" fmla="*/ 28 w 36"/>
                <a:gd name="T25" fmla="*/ 2 h 44"/>
                <a:gd name="T26" fmla="*/ 30 w 36"/>
                <a:gd name="T27" fmla="*/ 4 h 44"/>
                <a:gd name="T28" fmla="*/ 32 w 36"/>
                <a:gd name="T29" fmla="*/ 4 h 44"/>
                <a:gd name="T30" fmla="*/ 34 w 36"/>
                <a:gd name="T31" fmla="*/ 8 h 44"/>
                <a:gd name="T32" fmla="*/ 36 w 36"/>
                <a:gd name="T33" fmla="*/ 12 h 44"/>
                <a:gd name="T34" fmla="*/ 36 w 36"/>
                <a:gd name="T35" fmla="*/ 20 h 44"/>
                <a:gd name="T36" fmla="*/ 34 w 36"/>
                <a:gd name="T37" fmla="*/ 28 h 44"/>
                <a:gd name="T38" fmla="*/ 30 w 36"/>
                <a:gd name="T39" fmla="*/ 34 h 44"/>
                <a:gd name="T40" fmla="*/ 30 w 36"/>
                <a:gd name="T41" fmla="*/ 34 h 44"/>
                <a:gd name="T42" fmla="*/ 28 w 36"/>
                <a:gd name="T43" fmla="*/ 38 h 44"/>
                <a:gd name="T44" fmla="*/ 24 w 36"/>
                <a:gd name="T45" fmla="*/ 40 h 44"/>
                <a:gd name="T46" fmla="*/ 20 w 36"/>
                <a:gd name="T47" fmla="*/ 44 h 44"/>
                <a:gd name="T48" fmla="*/ 18 w 36"/>
                <a:gd name="T49" fmla="*/ 44 h 44"/>
                <a:gd name="T50" fmla="*/ 16 w 36"/>
                <a:gd name="T51" fmla="*/ 44 h 44"/>
                <a:gd name="T52" fmla="*/ 14 w 36"/>
                <a:gd name="T53" fmla="*/ 42 h 44"/>
                <a:gd name="T54" fmla="*/ 10 w 36"/>
                <a:gd name="T55" fmla="*/ 40 h 44"/>
                <a:gd name="T56" fmla="*/ 8 w 36"/>
                <a:gd name="T57" fmla="*/ 38 h 44"/>
                <a:gd name="T58" fmla="*/ 0 w 36"/>
                <a:gd name="T59" fmla="*/ 18 h 4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6"/>
                <a:gd name="T91" fmla="*/ 0 h 44"/>
                <a:gd name="T92" fmla="*/ 36 w 36"/>
                <a:gd name="T93" fmla="*/ 44 h 4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6" h="44">
                  <a:moveTo>
                    <a:pt x="0" y="18"/>
                  </a:move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4" y="28"/>
                  </a:lnTo>
                  <a:lnTo>
                    <a:pt x="30" y="34"/>
                  </a:lnTo>
                  <a:lnTo>
                    <a:pt x="28" y="38"/>
                  </a:lnTo>
                  <a:lnTo>
                    <a:pt x="24" y="40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0" y="1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4" name="Freeform 267">
              <a:extLst>
                <a:ext uri="{FF2B5EF4-FFF2-40B4-BE49-F238E27FC236}">
                  <a16:creationId xmlns="" xmlns:a16="http://schemas.microsoft.com/office/drawing/2014/main" id="{B37DE106-5D55-4AE9-9B5C-C67438171BE3}"/>
                </a:ext>
              </a:extLst>
            </p:cNvPr>
            <p:cNvSpPr>
              <a:spLocks/>
            </p:cNvSpPr>
            <p:nvPr/>
          </p:nvSpPr>
          <p:spPr bwMode="gray">
            <a:xfrm>
              <a:off x="647" y="2940"/>
              <a:ext cx="100" cy="70"/>
            </a:xfrm>
            <a:custGeom>
              <a:avLst/>
              <a:gdLst>
                <a:gd name="T0" fmla="*/ 0 w 100"/>
                <a:gd name="T1" fmla="*/ 26 h 70"/>
                <a:gd name="T2" fmla="*/ 18 w 100"/>
                <a:gd name="T3" fmla="*/ 20 h 70"/>
                <a:gd name="T4" fmla="*/ 22 w 100"/>
                <a:gd name="T5" fmla="*/ 16 h 70"/>
                <a:gd name="T6" fmla="*/ 24 w 100"/>
                <a:gd name="T7" fmla="*/ 8 h 70"/>
                <a:gd name="T8" fmla="*/ 22 w 100"/>
                <a:gd name="T9" fmla="*/ 0 h 70"/>
                <a:gd name="T10" fmla="*/ 24 w 100"/>
                <a:gd name="T11" fmla="*/ 0 h 70"/>
                <a:gd name="T12" fmla="*/ 30 w 100"/>
                <a:gd name="T13" fmla="*/ 0 h 70"/>
                <a:gd name="T14" fmla="*/ 36 w 100"/>
                <a:gd name="T15" fmla="*/ 2 h 70"/>
                <a:gd name="T16" fmla="*/ 38 w 100"/>
                <a:gd name="T17" fmla="*/ 4 h 70"/>
                <a:gd name="T18" fmla="*/ 40 w 100"/>
                <a:gd name="T19" fmla="*/ 6 h 70"/>
                <a:gd name="T20" fmla="*/ 44 w 100"/>
                <a:gd name="T21" fmla="*/ 6 h 70"/>
                <a:gd name="T22" fmla="*/ 52 w 100"/>
                <a:gd name="T23" fmla="*/ 10 h 70"/>
                <a:gd name="T24" fmla="*/ 62 w 100"/>
                <a:gd name="T25" fmla="*/ 10 h 70"/>
                <a:gd name="T26" fmla="*/ 64 w 100"/>
                <a:gd name="T27" fmla="*/ 8 h 70"/>
                <a:gd name="T28" fmla="*/ 64 w 100"/>
                <a:gd name="T29" fmla="*/ 6 h 70"/>
                <a:gd name="T30" fmla="*/ 66 w 100"/>
                <a:gd name="T31" fmla="*/ 4 h 70"/>
                <a:gd name="T32" fmla="*/ 70 w 100"/>
                <a:gd name="T33" fmla="*/ 2 h 70"/>
                <a:gd name="T34" fmla="*/ 76 w 100"/>
                <a:gd name="T35" fmla="*/ 4 h 70"/>
                <a:gd name="T36" fmla="*/ 78 w 100"/>
                <a:gd name="T37" fmla="*/ 8 h 70"/>
                <a:gd name="T38" fmla="*/ 80 w 100"/>
                <a:gd name="T39" fmla="*/ 14 h 70"/>
                <a:gd name="T40" fmla="*/ 84 w 100"/>
                <a:gd name="T41" fmla="*/ 22 h 70"/>
                <a:gd name="T42" fmla="*/ 88 w 100"/>
                <a:gd name="T43" fmla="*/ 28 h 70"/>
                <a:gd name="T44" fmla="*/ 90 w 100"/>
                <a:gd name="T45" fmla="*/ 36 h 70"/>
                <a:gd name="T46" fmla="*/ 96 w 100"/>
                <a:gd name="T47" fmla="*/ 50 h 70"/>
                <a:gd name="T48" fmla="*/ 100 w 100"/>
                <a:gd name="T49" fmla="*/ 64 h 70"/>
                <a:gd name="T50" fmla="*/ 96 w 100"/>
                <a:gd name="T51" fmla="*/ 70 h 70"/>
                <a:gd name="T52" fmla="*/ 88 w 100"/>
                <a:gd name="T53" fmla="*/ 66 h 70"/>
                <a:gd name="T54" fmla="*/ 78 w 100"/>
                <a:gd name="T55" fmla="*/ 60 h 70"/>
                <a:gd name="T56" fmla="*/ 78 w 100"/>
                <a:gd name="T57" fmla="*/ 60 h 70"/>
                <a:gd name="T58" fmla="*/ 72 w 100"/>
                <a:gd name="T59" fmla="*/ 60 h 70"/>
                <a:gd name="T60" fmla="*/ 68 w 100"/>
                <a:gd name="T61" fmla="*/ 60 h 70"/>
                <a:gd name="T62" fmla="*/ 68 w 100"/>
                <a:gd name="T63" fmla="*/ 54 h 70"/>
                <a:gd name="T64" fmla="*/ 68 w 100"/>
                <a:gd name="T65" fmla="*/ 46 h 70"/>
                <a:gd name="T66" fmla="*/ 62 w 100"/>
                <a:gd name="T67" fmla="*/ 40 h 70"/>
                <a:gd name="T68" fmla="*/ 50 w 100"/>
                <a:gd name="T69" fmla="*/ 36 h 70"/>
                <a:gd name="T70" fmla="*/ 48 w 100"/>
                <a:gd name="T71" fmla="*/ 36 h 70"/>
                <a:gd name="T72" fmla="*/ 40 w 100"/>
                <a:gd name="T73" fmla="*/ 40 h 70"/>
                <a:gd name="T74" fmla="*/ 32 w 100"/>
                <a:gd name="T75" fmla="*/ 46 h 70"/>
                <a:gd name="T76" fmla="*/ 18 w 100"/>
                <a:gd name="T77" fmla="*/ 40 h 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0"/>
                <a:gd name="T118" fmla="*/ 0 h 70"/>
                <a:gd name="T119" fmla="*/ 100 w 100"/>
                <a:gd name="T120" fmla="*/ 70 h 7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0" h="70">
                  <a:moveTo>
                    <a:pt x="18" y="40"/>
                  </a:moveTo>
                  <a:lnTo>
                    <a:pt x="0" y="26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4" y="8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78" y="10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22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2" y="40"/>
                  </a:lnTo>
                  <a:lnTo>
                    <a:pt x="96" y="50"/>
                  </a:lnTo>
                  <a:lnTo>
                    <a:pt x="98" y="58"/>
                  </a:lnTo>
                  <a:lnTo>
                    <a:pt x="100" y="64"/>
                  </a:lnTo>
                  <a:lnTo>
                    <a:pt x="98" y="68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88" y="66"/>
                  </a:lnTo>
                  <a:lnTo>
                    <a:pt x="82" y="64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2" y="60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2" y="40"/>
                  </a:lnTo>
                  <a:lnTo>
                    <a:pt x="58" y="38"/>
                  </a:lnTo>
                  <a:lnTo>
                    <a:pt x="50" y="36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2" y="52"/>
                  </a:lnTo>
                  <a:lnTo>
                    <a:pt x="18" y="4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5" name="Freeform 268">
              <a:extLst>
                <a:ext uri="{FF2B5EF4-FFF2-40B4-BE49-F238E27FC236}">
                  <a16:creationId xmlns="" xmlns:a16="http://schemas.microsoft.com/office/drawing/2014/main" id="{FD8568AA-8F2C-4BDD-B576-FB2A42758BAF}"/>
                </a:ext>
              </a:extLst>
            </p:cNvPr>
            <p:cNvSpPr>
              <a:spLocks/>
            </p:cNvSpPr>
            <p:nvPr/>
          </p:nvSpPr>
          <p:spPr bwMode="gray">
            <a:xfrm>
              <a:off x="735" y="2960"/>
              <a:ext cx="84" cy="88"/>
            </a:xfrm>
            <a:custGeom>
              <a:avLst/>
              <a:gdLst>
                <a:gd name="T0" fmla="*/ 42 w 84"/>
                <a:gd name="T1" fmla="*/ 84 h 88"/>
                <a:gd name="T2" fmla="*/ 44 w 84"/>
                <a:gd name="T3" fmla="*/ 78 h 88"/>
                <a:gd name="T4" fmla="*/ 44 w 84"/>
                <a:gd name="T5" fmla="*/ 68 h 88"/>
                <a:gd name="T6" fmla="*/ 42 w 84"/>
                <a:gd name="T7" fmla="*/ 66 h 88"/>
                <a:gd name="T8" fmla="*/ 36 w 84"/>
                <a:gd name="T9" fmla="*/ 64 h 88"/>
                <a:gd name="T10" fmla="*/ 32 w 84"/>
                <a:gd name="T11" fmla="*/ 64 h 88"/>
                <a:gd name="T12" fmla="*/ 28 w 84"/>
                <a:gd name="T13" fmla="*/ 62 h 88"/>
                <a:gd name="T14" fmla="*/ 26 w 84"/>
                <a:gd name="T15" fmla="*/ 54 h 88"/>
                <a:gd name="T16" fmla="*/ 26 w 84"/>
                <a:gd name="T17" fmla="*/ 48 h 88"/>
                <a:gd name="T18" fmla="*/ 24 w 84"/>
                <a:gd name="T19" fmla="*/ 46 h 88"/>
                <a:gd name="T20" fmla="*/ 18 w 84"/>
                <a:gd name="T21" fmla="*/ 42 h 88"/>
                <a:gd name="T22" fmla="*/ 10 w 84"/>
                <a:gd name="T23" fmla="*/ 48 h 88"/>
                <a:gd name="T24" fmla="*/ 10 w 84"/>
                <a:gd name="T25" fmla="*/ 44 h 88"/>
                <a:gd name="T26" fmla="*/ 10 w 84"/>
                <a:gd name="T27" fmla="*/ 36 h 88"/>
                <a:gd name="T28" fmla="*/ 8 w 84"/>
                <a:gd name="T29" fmla="*/ 32 h 88"/>
                <a:gd name="T30" fmla="*/ 4 w 84"/>
                <a:gd name="T31" fmla="*/ 24 h 88"/>
                <a:gd name="T32" fmla="*/ 2 w 84"/>
                <a:gd name="T33" fmla="*/ 14 h 88"/>
                <a:gd name="T34" fmla="*/ 0 w 84"/>
                <a:gd name="T35" fmla="*/ 6 h 88"/>
                <a:gd name="T36" fmla="*/ 6 w 84"/>
                <a:gd name="T37" fmla="*/ 8 h 88"/>
                <a:gd name="T38" fmla="*/ 16 w 84"/>
                <a:gd name="T39" fmla="*/ 6 h 88"/>
                <a:gd name="T40" fmla="*/ 22 w 84"/>
                <a:gd name="T41" fmla="*/ 4 h 88"/>
                <a:gd name="T42" fmla="*/ 24 w 84"/>
                <a:gd name="T43" fmla="*/ 0 h 88"/>
                <a:gd name="T44" fmla="*/ 30 w 84"/>
                <a:gd name="T45" fmla="*/ 2 h 88"/>
                <a:gd name="T46" fmla="*/ 32 w 84"/>
                <a:gd name="T47" fmla="*/ 4 h 88"/>
                <a:gd name="T48" fmla="*/ 36 w 84"/>
                <a:gd name="T49" fmla="*/ 4 h 88"/>
                <a:gd name="T50" fmla="*/ 38 w 84"/>
                <a:gd name="T51" fmla="*/ 2 h 88"/>
                <a:gd name="T52" fmla="*/ 42 w 84"/>
                <a:gd name="T53" fmla="*/ 0 h 88"/>
                <a:gd name="T54" fmla="*/ 50 w 84"/>
                <a:gd name="T55" fmla="*/ 0 h 88"/>
                <a:gd name="T56" fmla="*/ 58 w 84"/>
                <a:gd name="T57" fmla="*/ 2 h 88"/>
                <a:gd name="T58" fmla="*/ 64 w 84"/>
                <a:gd name="T59" fmla="*/ 0 h 88"/>
                <a:gd name="T60" fmla="*/ 72 w 84"/>
                <a:gd name="T61" fmla="*/ 0 h 88"/>
                <a:gd name="T62" fmla="*/ 76 w 84"/>
                <a:gd name="T63" fmla="*/ 4 h 88"/>
                <a:gd name="T64" fmla="*/ 78 w 84"/>
                <a:gd name="T65" fmla="*/ 12 h 88"/>
                <a:gd name="T66" fmla="*/ 82 w 84"/>
                <a:gd name="T67" fmla="*/ 32 h 88"/>
                <a:gd name="T68" fmla="*/ 80 w 84"/>
                <a:gd name="T69" fmla="*/ 46 h 88"/>
                <a:gd name="T70" fmla="*/ 76 w 84"/>
                <a:gd name="T71" fmla="*/ 68 h 88"/>
                <a:gd name="T72" fmla="*/ 84 w 84"/>
                <a:gd name="T73" fmla="*/ 88 h 88"/>
                <a:gd name="T74" fmla="*/ 42 w 84"/>
                <a:gd name="T75" fmla="*/ 86 h 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4"/>
                <a:gd name="T115" fmla="*/ 0 h 88"/>
                <a:gd name="T116" fmla="*/ 84 w 84"/>
                <a:gd name="T117" fmla="*/ 88 h 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4" h="88">
                  <a:moveTo>
                    <a:pt x="42" y="86"/>
                  </a:moveTo>
                  <a:lnTo>
                    <a:pt x="42" y="84"/>
                  </a:lnTo>
                  <a:lnTo>
                    <a:pt x="44" y="82"/>
                  </a:lnTo>
                  <a:lnTo>
                    <a:pt x="44" y="78"/>
                  </a:lnTo>
                  <a:lnTo>
                    <a:pt x="46" y="74"/>
                  </a:lnTo>
                  <a:lnTo>
                    <a:pt x="44" y="68"/>
                  </a:lnTo>
                  <a:lnTo>
                    <a:pt x="42" y="66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2"/>
                  </a:lnTo>
                  <a:lnTo>
                    <a:pt x="26" y="58"/>
                  </a:lnTo>
                  <a:lnTo>
                    <a:pt x="26" y="54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18" y="42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6" y="8"/>
                  </a:lnTo>
                  <a:lnTo>
                    <a:pt x="78" y="12"/>
                  </a:lnTo>
                  <a:lnTo>
                    <a:pt x="80" y="20"/>
                  </a:lnTo>
                  <a:lnTo>
                    <a:pt x="82" y="32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78" y="56"/>
                  </a:lnTo>
                  <a:lnTo>
                    <a:pt x="76" y="68"/>
                  </a:lnTo>
                  <a:lnTo>
                    <a:pt x="78" y="76"/>
                  </a:lnTo>
                  <a:lnTo>
                    <a:pt x="84" y="88"/>
                  </a:lnTo>
                  <a:lnTo>
                    <a:pt x="66" y="82"/>
                  </a:lnTo>
                  <a:lnTo>
                    <a:pt x="42" y="8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Freeform 269">
              <a:extLst>
                <a:ext uri="{FF2B5EF4-FFF2-40B4-BE49-F238E27FC236}">
                  <a16:creationId xmlns="" xmlns:a16="http://schemas.microsoft.com/office/drawing/2014/main" id="{E7BF4CAF-8315-4D32-9AC1-67C478D8E949}"/>
                </a:ext>
              </a:extLst>
            </p:cNvPr>
            <p:cNvSpPr>
              <a:spLocks/>
            </p:cNvSpPr>
            <p:nvPr/>
          </p:nvSpPr>
          <p:spPr bwMode="gray">
            <a:xfrm>
              <a:off x="773" y="2924"/>
              <a:ext cx="74" cy="38"/>
            </a:xfrm>
            <a:custGeom>
              <a:avLst/>
              <a:gdLst>
                <a:gd name="T0" fmla="*/ 28 w 74"/>
                <a:gd name="T1" fmla="*/ 8 h 38"/>
                <a:gd name="T2" fmla="*/ 28 w 74"/>
                <a:gd name="T3" fmla="*/ 8 h 38"/>
                <a:gd name="T4" fmla="*/ 24 w 74"/>
                <a:gd name="T5" fmla="*/ 8 h 38"/>
                <a:gd name="T6" fmla="*/ 20 w 74"/>
                <a:gd name="T7" fmla="*/ 8 h 38"/>
                <a:gd name="T8" fmla="*/ 16 w 74"/>
                <a:gd name="T9" fmla="*/ 10 h 38"/>
                <a:gd name="T10" fmla="*/ 12 w 74"/>
                <a:gd name="T11" fmla="*/ 12 h 38"/>
                <a:gd name="T12" fmla="*/ 8 w 74"/>
                <a:gd name="T13" fmla="*/ 16 h 38"/>
                <a:gd name="T14" fmla="*/ 4 w 74"/>
                <a:gd name="T15" fmla="*/ 22 h 38"/>
                <a:gd name="T16" fmla="*/ 0 w 74"/>
                <a:gd name="T17" fmla="*/ 38 h 38"/>
                <a:gd name="T18" fmla="*/ 0 w 74"/>
                <a:gd name="T19" fmla="*/ 38 h 38"/>
                <a:gd name="T20" fmla="*/ 2 w 74"/>
                <a:gd name="T21" fmla="*/ 38 h 38"/>
                <a:gd name="T22" fmla="*/ 6 w 74"/>
                <a:gd name="T23" fmla="*/ 36 h 38"/>
                <a:gd name="T24" fmla="*/ 10 w 74"/>
                <a:gd name="T25" fmla="*/ 36 h 38"/>
                <a:gd name="T26" fmla="*/ 16 w 74"/>
                <a:gd name="T27" fmla="*/ 38 h 38"/>
                <a:gd name="T28" fmla="*/ 16 w 74"/>
                <a:gd name="T29" fmla="*/ 38 h 38"/>
                <a:gd name="T30" fmla="*/ 18 w 74"/>
                <a:gd name="T31" fmla="*/ 38 h 38"/>
                <a:gd name="T32" fmla="*/ 22 w 74"/>
                <a:gd name="T33" fmla="*/ 38 h 38"/>
                <a:gd name="T34" fmla="*/ 28 w 74"/>
                <a:gd name="T35" fmla="*/ 36 h 38"/>
                <a:gd name="T36" fmla="*/ 28 w 74"/>
                <a:gd name="T37" fmla="*/ 36 h 38"/>
                <a:gd name="T38" fmla="*/ 30 w 74"/>
                <a:gd name="T39" fmla="*/ 36 h 38"/>
                <a:gd name="T40" fmla="*/ 32 w 74"/>
                <a:gd name="T41" fmla="*/ 36 h 38"/>
                <a:gd name="T42" fmla="*/ 36 w 74"/>
                <a:gd name="T43" fmla="*/ 36 h 38"/>
                <a:gd name="T44" fmla="*/ 36 w 74"/>
                <a:gd name="T45" fmla="*/ 36 h 38"/>
                <a:gd name="T46" fmla="*/ 36 w 74"/>
                <a:gd name="T47" fmla="*/ 34 h 38"/>
                <a:gd name="T48" fmla="*/ 36 w 74"/>
                <a:gd name="T49" fmla="*/ 32 h 38"/>
                <a:gd name="T50" fmla="*/ 38 w 74"/>
                <a:gd name="T51" fmla="*/ 30 h 38"/>
                <a:gd name="T52" fmla="*/ 40 w 74"/>
                <a:gd name="T53" fmla="*/ 28 h 38"/>
                <a:gd name="T54" fmla="*/ 40 w 74"/>
                <a:gd name="T55" fmla="*/ 26 h 38"/>
                <a:gd name="T56" fmla="*/ 42 w 74"/>
                <a:gd name="T57" fmla="*/ 24 h 38"/>
                <a:gd name="T58" fmla="*/ 44 w 74"/>
                <a:gd name="T59" fmla="*/ 22 h 38"/>
                <a:gd name="T60" fmla="*/ 46 w 74"/>
                <a:gd name="T61" fmla="*/ 22 h 38"/>
                <a:gd name="T62" fmla="*/ 50 w 74"/>
                <a:gd name="T63" fmla="*/ 20 h 38"/>
                <a:gd name="T64" fmla="*/ 60 w 74"/>
                <a:gd name="T65" fmla="*/ 20 h 38"/>
                <a:gd name="T66" fmla="*/ 62 w 74"/>
                <a:gd name="T67" fmla="*/ 20 h 38"/>
                <a:gd name="T68" fmla="*/ 64 w 74"/>
                <a:gd name="T69" fmla="*/ 22 h 38"/>
                <a:gd name="T70" fmla="*/ 68 w 74"/>
                <a:gd name="T71" fmla="*/ 22 h 38"/>
                <a:gd name="T72" fmla="*/ 70 w 74"/>
                <a:gd name="T73" fmla="*/ 22 h 38"/>
                <a:gd name="T74" fmla="*/ 72 w 74"/>
                <a:gd name="T75" fmla="*/ 22 h 38"/>
                <a:gd name="T76" fmla="*/ 74 w 74"/>
                <a:gd name="T77" fmla="*/ 20 h 38"/>
                <a:gd name="T78" fmla="*/ 74 w 74"/>
                <a:gd name="T79" fmla="*/ 20 h 38"/>
                <a:gd name="T80" fmla="*/ 74 w 74"/>
                <a:gd name="T81" fmla="*/ 18 h 38"/>
                <a:gd name="T82" fmla="*/ 72 w 74"/>
                <a:gd name="T83" fmla="*/ 16 h 38"/>
                <a:gd name="T84" fmla="*/ 70 w 74"/>
                <a:gd name="T85" fmla="*/ 16 h 38"/>
                <a:gd name="T86" fmla="*/ 66 w 74"/>
                <a:gd name="T87" fmla="*/ 14 h 38"/>
                <a:gd name="T88" fmla="*/ 64 w 74"/>
                <a:gd name="T89" fmla="*/ 12 h 38"/>
                <a:gd name="T90" fmla="*/ 62 w 74"/>
                <a:gd name="T91" fmla="*/ 8 h 38"/>
                <a:gd name="T92" fmla="*/ 60 w 74"/>
                <a:gd name="T93" fmla="*/ 4 h 38"/>
                <a:gd name="T94" fmla="*/ 60 w 74"/>
                <a:gd name="T95" fmla="*/ 2 h 38"/>
                <a:gd name="T96" fmla="*/ 58 w 74"/>
                <a:gd name="T97" fmla="*/ 0 h 38"/>
                <a:gd name="T98" fmla="*/ 58 w 74"/>
                <a:gd name="T99" fmla="*/ 0 h 38"/>
                <a:gd name="T100" fmla="*/ 56 w 74"/>
                <a:gd name="T101" fmla="*/ 0 h 38"/>
                <a:gd name="T102" fmla="*/ 54 w 74"/>
                <a:gd name="T103" fmla="*/ 2 h 38"/>
                <a:gd name="T104" fmla="*/ 50 w 74"/>
                <a:gd name="T105" fmla="*/ 2 h 38"/>
                <a:gd name="T106" fmla="*/ 46 w 74"/>
                <a:gd name="T107" fmla="*/ 4 h 38"/>
                <a:gd name="T108" fmla="*/ 40 w 74"/>
                <a:gd name="T109" fmla="*/ 6 h 38"/>
                <a:gd name="T110" fmla="*/ 36 w 74"/>
                <a:gd name="T111" fmla="*/ 8 h 38"/>
                <a:gd name="T112" fmla="*/ 28 w 74"/>
                <a:gd name="T113" fmla="*/ 8 h 3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4"/>
                <a:gd name="T172" fmla="*/ 0 h 38"/>
                <a:gd name="T173" fmla="*/ 74 w 74"/>
                <a:gd name="T174" fmla="*/ 38 h 3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4" h="38">
                  <a:moveTo>
                    <a:pt x="28" y="8"/>
                  </a:moveTo>
                  <a:lnTo>
                    <a:pt x="28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4" y="20"/>
                  </a:lnTo>
                  <a:lnTo>
                    <a:pt x="74" y="18"/>
                  </a:lnTo>
                  <a:lnTo>
                    <a:pt x="72" y="16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64" y="12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28" y="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Freeform 270">
              <a:extLst>
                <a:ext uri="{FF2B5EF4-FFF2-40B4-BE49-F238E27FC236}">
                  <a16:creationId xmlns="" xmlns:a16="http://schemas.microsoft.com/office/drawing/2014/main" id="{E808D3D1-722E-49C1-A7AE-E45B12BC6BBD}"/>
                </a:ext>
              </a:extLst>
            </p:cNvPr>
            <p:cNvSpPr>
              <a:spLocks/>
            </p:cNvSpPr>
            <p:nvPr/>
          </p:nvSpPr>
          <p:spPr bwMode="gray">
            <a:xfrm>
              <a:off x="809" y="2944"/>
              <a:ext cx="32" cy="106"/>
            </a:xfrm>
            <a:custGeom>
              <a:avLst/>
              <a:gdLst>
                <a:gd name="T0" fmla="*/ 14 w 32"/>
                <a:gd name="T1" fmla="*/ 0 h 106"/>
                <a:gd name="T2" fmla="*/ 14 w 32"/>
                <a:gd name="T3" fmla="*/ 0 h 106"/>
                <a:gd name="T4" fmla="*/ 12 w 32"/>
                <a:gd name="T5" fmla="*/ 0 h 106"/>
                <a:gd name="T6" fmla="*/ 8 w 32"/>
                <a:gd name="T7" fmla="*/ 2 h 106"/>
                <a:gd name="T8" fmla="*/ 6 w 32"/>
                <a:gd name="T9" fmla="*/ 4 h 106"/>
                <a:gd name="T10" fmla="*/ 4 w 32"/>
                <a:gd name="T11" fmla="*/ 6 h 106"/>
                <a:gd name="T12" fmla="*/ 4 w 32"/>
                <a:gd name="T13" fmla="*/ 8 h 106"/>
                <a:gd name="T14" fmla="*/ 4 w 32"/>
                <a:gd name="T15" fmla="*/ 10 h 106"/>
                <a:gd name="T16" fmla="*/ 2 w 32"/>
                <a:gd name="T17" fmla="*/ 12 h 106"/>
                <a:gd name="T18" fmla="*/ 0 w 32"/>
                <a:gd name="T19" fmla="*/ 12 h 106"/>
                <a:gd name="T20" fmla="*/ 0 w 32"/>
                <a:gd name="T21" fmla="*/ 14 h 106"/>
                <a:gd name="T22" fmla="*/ 2 w 32"/>
                <a:gd name="T23" fmla="*/ 18 h 106"/>
                <a:gd name="T24" fmla="*/ 2 w 32"/>
                <a:gd name="T25" fmla="*/ 24 h 106"/>
                <a:gd name="T26" fmla="*/ 4 w 32"/>
                <a:gd name="T27" fmla="*/ 28 h 106"/>
                <a:gd name="T28" fmla="*/ 6 w 32"/>
                <a:gd name="T29" fmla="*/ 32 h 106"/>
                <a:gd name="T30" fmla="*/ 6 w 32"/>
                <a:gd name="T31" fmla="*/ 36 h 106"/>
                <a:gd name="T32" fmla="*/ 6 w 32"/>
                <a:gd name="T33" fmla="*/ 40 h 106"/>
                <a:gd name="T34" fmla="*/ 6 w 32"/>
                <a:gd name="T35" fmla="*/ 44 h 106"/>
                <a:gd name="T36" fmla="*/ 8 w 32"/>
                <a:gd name="T37" fmla="*/ 50 h 106"/>
                <a:gd name="T38" fmla="*/ 6 w 32"/>
                <a:gd name="T39" fmla="*/ 58 h 106"/>
                <a:gd name="T40" fmla="*/ 6 w 32"/>
                <a:gd name="T41" fmla="*/ 58 h 106"/>
                <a:gd name="T42" fmla="*/ 6 w 32"/>
                <a:gd name="T43" fmla="*/ 62 h 106"/>
                <a:gd name="T44" fmla="*/ 4 w 32"/>
                <a:gd name="T45" fmla="*/ 68 h 106"/>
                <a:gd name="T46" fmla="*/ 4 w 32"/>
                <a:gd name="T47" fmla="*/ 74 h 106"/>
                <a:gd name="T48" fmla="*/ 2 w 32"/>
                <a:gd name="T49" fmla="*/ 80 h 106"/>
                <a:gd name="T50" fmla="*/ 2 w 32"/>
                <a:gd name="T51" fmla="*/ 88 h 106"/>
                <a:gd name="T52" fmla="*/ 10 w 32"/>
                <a:gd name="T53" fmla="*/ 104 h 106"/>
                <a:gd name="T54" fmla="*/ 28 w 32"/>
                <a:gd name="T55" fmla="*/ 106 h 106"/>
                <a:gd name="T56" fmla="*/ 28 w 32"/>
                <a:gd name="T57" fmla="*/ 102 h 106"/>
                <a:gd name="T58" fmla="*/ 30 w 32"/>
                <a:gd name="T59" fmla="*/ 88 h 106"/>
                <a:gd name="T60" fmla="*/ 32 w 32"/>
                <a:gd name="T61" fmla="*/ 74 h 106"/>
                <a:gd name="T62" fmla="*/ 32 w 32"/>
                <a:gd name="T63" fmla="*/ 62 h 106"/>
                <a:gd name="T64" fmla="*/ 32 w 32"/>
                <a:gd name="T65" fmla="*/ 50 h 106"/>
                <a:gd name="T66" fmla="*/ 30 w 32"/>
                <a:gd name="T67" fmla="*/ 40 h 106"/>
                <a:gd name="T68" fmla="*/ 30 w 32"/>
                <a:gd name="T69" fmla="*/ 36 h 106"/>
                <a:gd name="T70" fmla="*/ 24 w 32"/>
                <a:gd name="T71" fmla="*/ 8 h 106"/>
                <a:gd name="T72" fmla="*/ 20 w 32"/>
                <a:gd name="T73" fmla="*/ 2 h 106"/>
                <a:gd name="T74" fmla="*/ 14 w 32"/>
                <a:gd name="T75" fmla="*/ 0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2"/>
                <a:gd name="T115" fmla="*/ 0 h 106"/>
                <a:gd name="T116" fmla="*/ 32 w 32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2" h="106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8"/>
                  </a:lnTo>
                  <a:lnTo>
                    <a:pt x="4" y="74"/>
                  </a:lnTo>
                  <a:lnTo>
                    <a:pt x="2" y="80"/>
                  </a:lnTo>
                  <a:lnTo>
                    <a:pt x="2" y="88"/>
                  </a:lnTo>
                  <a:lnTo>
                    <a:pt x="10" y="104"/>
                  </a:lnTo>
                  <a:lnTo>
                    <a:pt x="28" y="106"/>
                  </a:lnTo>
                  <a:lnTo>
                    <a:pt x="28" y="102"/>
                  </a:lnTo>
                  <a:lnTo>
                    <a:pt x="30" y="88"/>
                  </a:lnTo>
                  <a:lnTo>
                    <a:pt x="32" y="74"/>
                  </a:lnTo>
                  <a:lnTo>
                    <a:pt x="32" y="62"/>
                  </a:lnTo>
                  <a:lnTo>
                    <a:pt x="32" y="50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24" y="8"/>
                  </a:lnTo>
                  <a:lnTo>
                    <a:pt x="20" y="2"/>
                  </a:lnTo>
                  <a:lnTo>
                    <a:pt x="14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8" name="Freeform 271">
              <a:extLst>
                <a:ext uri="{FF2B5EF4-FFF2-40B4-BE49-F238E27FC236}">
                  <a16:creationId xmlns="" xmlns:a16="http://schemas.microsoft.com/office/drawing/2014/main" id="{7B561515-043F-4BC7-ABEB-381D41AA572A}"/>
                </a:ext>
              </a:extLst>
            </p:cNvPr>
            <p:cNvSpPr>
              <a:spLocks/>
            </p:cNvSpPr>
            <p:nvPr/>
          </p:nvSpPr>
          <p:spPr bwMode="gray">
            <a:xfrm>
              <a:off x="829" y="2944"/>
              <a:ext cx="26" cy="106"/>
            </a:xfrm>
            <a:custGeom>
              <a:avLst/>
              <a:gdLst>
                <a:gd name="T0" fmla="*/ 0 w 26"/>
                <a:gd name="T1" fmla="*/ 2 h 106"/>
                <a:gd name="T2" fmla="*/ 0 w 26"/>
                <a:gd name="T3" fmla="*/ 2 h 106"/>
                <a:gd name="T4" fmla="*/ 4 w 26"/>
                <a:gd name="T5" fmla="*/ 0 h 106"/>
                <a:gd name="T6" fmla="*/ 8 w 26"/>
                <a:gd name="T7" fmla="*/ 2 h 106"/>
                <a:gd name="T8" fmla="*/ 14 w 26"/>
                <a:gd name="T9" fmla="*/ 2 h 106"/>
                <a:gd name="T10" fmla="*/ 14 w 26"/>
                <a:gd name="T11" fmla="*/ 4 h 106"/>
                <a:gd name="T12" fmla="*/ 14 w 26"/>
                <a:gd name="T13" fmla="*/ 6 h 106"/>
                <a:gd name="T14" fmla="*/ 14 w 26"/>
                <a:gd name="T15" fmla="*/ 8 h 106"/>
                <a:gd name="T16" fmla="*/ 14 w 26"/>
                <a:gd name="T17" fmla="*/ 10 h 106"/>
                <a:gd name="T18" fmla="*/ 16 w 26"/>
                <a:gd name="T19" fmla="*/ 12 h 106"/>
                <a:gd name="T20" fmla="*/ 18 w 26"/>
                <a:gd name="T21" fmla="*/ 14 h 106"/>
                <a:gd name="T22" fmla="*/ 18 w 26"/>
                <a:gd name="T23" fmla="*/ 14 h 106"/>
                <a:gd name="T24" fmla="*/ 20 w 26"/>
                <a:gd name="T25" fmla="*/ 18 h 106"/>
                <a:gd name="T26" fmla="*/ 24 w 26"/>
                <a:gd name="T27" fmla="*/ 22 h 106"/>
                <a:gd name="T28" fmla="*/ 24 w 26"/>
                <a:gd name="T29" fmla="*/ 28 h 106"/>
                <a:gd name="T30" fmla="*/ 26 w 26"/>
                <a:gd name="T31" fmla="*/ 36 h 106"/>
                <a:gd name="T32" fmla="*/ 26 w 26"/>
                <a:gd name="T33" fmla="*/ 42 h 106"/>
                <a:gd name="T34" fmla="*/ 26 w 26"/>
                <a:gd name="T35" fmla="*/ 56 h 106"/>
                <a:gd name="T36" fmla="*/ 26 w 26"/>
                <a:gd name="T37" fmla="*/ 74 h 106"/>
                <a:gd name="T38" fmla="*/ 26 w 26"/>
                <a:gd name="T39" fmla="*/ 90 h 106"/>
                <a:gd name="T40" fmla="*/ 26 w 26"/>
                <a:gd name="T41" fmla="*/ 96 h 106"/>
                <a:gd name="T42" fmla="*/ 24 w 26"/>
                <a:gd name="T43" fmla="*/ 96 h 106"/>
                <a:gd name="T44" fmla="*/ 20 w 26"/>
                <a:gd name="T45" fmla="*/ 98 h 106"/>
                <a:gd name="T46" fmla="*/ 18 w 26"/>
                <a:gd name="T47" fmla="*/ 100 h 106"/>
                <a:gd name="T48" fmla="*/ 14 w 26"/>
                <a:gd name="T49" fmla="*/ 102 h 106"/>
                <a:gd name="T50" fmla="*/ 8 w 26"/>
                <a:gd name="T51" fmla="*/ 106 h 106"/>
                <a:gd name="T52" fmla="*/ 8 w 26"/>
                <a:gd name="T53" fmla="*/ 102 h 106"/>
                <a:gd name="T54" fmla="*/ 10 w 26"/>
                <a:gd name="T55" fmla="*/ 88 h 106"/>
                <a:gd name="T56" fmla="*/ 12 w 26"/>
                <a:gd name="T57" fmla="*/ 74 h 106"/>
                <a:gd name="T58" fmla="*/ 12 w 26"/>
                <a:gd name="T59" fmla="*/ 60 h 106"/>
                <a:gd name="T60" fmla="*/ 10 w 26"/>
                <a:gd name="T61" fmla="*/ 48 h 106"/>
                <a:gd name="T62" fmla="*/ 10 w 26"/>
                <a:gd name="T63" fmla="*/ 40 h 106"/>
                <a:gd name="T64" fmla="*/ 10 w 26"/>
                <a:gd name="T65" fmla="*/ 34 h 106"/>
                <a:gd name="T66" fmla="*/ 8 w 26"/>
                <a:gd name="T67" fmla="*/ 28 h 106"/>
                <a:gd name="T68" fmla="*/ 6 w 26"/>
                <a:gd name="T69" fmla="*/ 10 h 106"/>
                <a:gd name="T70" fmla="*/ 4 w 26"/>
                <a:gd name="T71" fmla="*/ 10 h 106"/>
                <a:gd name="T72" fmla="*/ 4 w 26"/>
                <a:gd name="T73" fmla="*/ 8 h 106"/>
                <a:gd name="T74" fmla="*/ 2 w 26"/>
                <a:gd name="T75" fmla="*/ 4 h 106"/>
                <a:gd name="T76" fmla="*/ 2 w 26"/>
                <a:gd name="T77" fmla="*/ 2 h 106"/>
                <a:gd name="T78" fmla="*/ 0 w 26"/>
                <a:gd name="T79" fmla="*/ 2 h 10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6"/>
                <a:gd name="T121" fmla="*/ 0 h 106"/>
                <a:gd name="T122" fmla="*/ 26 w 26"/>
                <a:gd name="T123" fmla="*/ 106 h 10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6" h="10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6" y="56"/>
                  </a:lnTo>
                  <a:lnTo>
                    <a:pt x="26" y="74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0" y="98"/>
                  </a:lnTo>
                  <a:lnTo>
                    <a:pt x="18" y="100"/>
                  </a:lnTo>
                  <a:lnTo>
                    <a:pt x="14" y="102"/>
                  </a:lnTo>
                  <a:lnTo>
                    <a:pt x="8" y="106"/>
                  </a:lnTo>
                  <a:lnTo>
                    <a:pt x="8" y="102"/>
                  </a:lnTo>
                  <a:lnTo>
                    <a:pt x="10" y="88"/>
                  </a:lnTo>
                  <a:lnTo>
                    <a:pt x="12" y="74"/>
                  </a:lnTo>
                  <a:lnTo>
                    <a:pt x="12" y="60"/>
                  </a:lnTo>
                  <a:lnTo>
                    <a:pt x="10" y="48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8" y="2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9" name="Freeform 272">
              <a:extLst>
                <a:ext uri="{FF2B5EF4-FFF2-40B4-BE49-F238E27FC236}">
                  <a16:creationId xmlns="" xmlns:a16="http://schemas.microsoft.com/office/drawing/2014/main" id="{99DE4011-51E7-4865-B67F-CA21C5A4E4CC}"/>
                </a:ext>
              </a:extLst>
            </p:cNvPr>
            <p:cNvSpPr>
              <a:spLocks/>
            </p:cNvSpPr>
            <p:nvPr/>
          </p:nvSpPr>
          <p:spPr bwMode="gray">
            <a:xfrm>
              <a:off x="841" y="2938"/>
              <a:ext cx="42" cy="102"/>
            </a:xfrm>
            <a:custGeom>
              <a:avLst/>
              <a:gdLst>
                <a:gd name="T0" fmla="*/ 14 w 42"/>
                <a:gd name="T1" fmla="*/ 102 h 102"/>
                <a:gd name="T2" fmla="*/ 14 w 42"/>
                <a:gd name="T3" fmla="*/ 96 h 102"/>
                <a:gd name="T4" fmla="*/ 14 w 42"/>
                <a:gd name="T5" fmla="*/ 82 h 102"/>
                <a:gd name="T6" fmla="*/ 14 w 42"/>
                <a:gd name="T7" fmla="*/ 64 h 102"/>
                <a:gd name="T8" fmla="*/ 14 w 42"/>
                <a:gd name="T9" fmla="*/ 46 h 102"/>
                <a:gd name="T10" fmla="*/ 14 w 42"/>
                <a:gd name="T11" fmla="*/ 36 h 102"/>
                <a:gd name="T12" fmla="*/ 12 w 42"/>
                <a:gd name="T13" fmla="*/ 30 h 102"/>
                <a:gd name="T14" fmla="*/ 8 w 42"/>
                <a:gd name="T15" fmla="*/ 24 h 102"/>
                <a:gd name="T16" fmla="*/ 6 w 42"/>
                <a:gd name="T17" fmla="*/ 20 h 102"/>
                <a:gd name="T18" fmla="*/ 2 w 42"/>
                <a:gd name="T19" fmla="*/ 18 h 102"/>
                <a:gd name="T20" fmla="*/ 0 w 42"/>
                <a:gd name="T21" fmla="*/ 12 h 102"/>
                <a:gd name="T22" fmla="*/ 2 w 42"/>
                <a:gd name="T23" fmla="*/ 8 h 102"/>
                <a:gd name="T24" fmla="*/ 14 w 42"/>
                <a:gd name="T25" fmla="*/ 8 h 102"/>
                <a:gd name="T26" fmla="*/ 16 w 42"/>
                <a:gd name="T27" fmla="*/ 0 h 102"/>
                <a:gd name="T28" fmla="*/ 28 w 42"/>
                <a:gd name="T29" fmla="*/ 10 h 102"/>
                <a:gd name="T30" fmla="*/ 30 w 42"/>
                <a:gd name="T31" fmla="*/ 12 h 102"/>
                <a:gd name="T32" fmla="*/ 34 w 42"/>
                <a:gd name="T33" fmla="*/ 16 h 102"/>
                <a:gd name="T34" fmla="*/ 40 w 42"/>
                <a:gd name="T35" fmla="*/ 22 h 102"/>
                <a:gd name="T36" fmla="*/ 42 w 42"/>
                <a:gd name="T37" fmla="*/ 34 h 102"/>
                <a:gd name="T38" fmla="*/ 38 w 42"/>
                <a:gd name="T39" fmla="*/ 48 h 102"/>
                <a:gd name="T40" fmla="*/ 38 w 42"/>
                <a:gd name="T41" fmla="*/ 52 h 102"/>
                <a:gd name="T42" fmla="*/ 36 w 42"/>
                <a:gd name="T43" fmla="*/ 64 h 102"/>
                <a:gd name="T44" fmla="*/ 36 w 42"/>
                <a:gd name="T45" fmla="*/ 82 h 102"/>
                <a:gd name="T46" fmla="*/ 34 w 42"/>
                <a:gd name="T47" fmla="*/ 98 h 102"/>
                <a:gd name="T48" fmla="*/ 14 w 42"/>
                <a:gd name="T49" fmla="*/ 102 h 10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2"/>
                <a:gd name="T76" fmla="*/ 0 h 102"/>
                <a:gd name="T77" fmla="*/ 42 w 42"/>
                <a:gd name="T78" fmla="*/ 102 h 10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2" h="102">
                  <a:moveTo>
                    <a:pt x="14" y="102"/>
                  </a:moveTo>
                  <a:lnTo>
                    <a:pt x="14" y="96"/>
                  </a:lnTo>
                  <a:lnTo>
                    <a:pt x="14" y="82"/>
                  </a:lnTo>
                  <a:lnTo>
                    <a:pt x="14" y="64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2" y="30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4" y="16"/>
                  </a:lnTo>
                  <a:lnTo>
                    <a:pt x="40" y="22"/>
                  </a:lnTo>
                  <a:lnTo>
                    <a:pt x="42" y="34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6" y="64"/>
                  </a:lnTo>
                  <a:lnTo>
                    <a:pt x="36" y="82"/>
                  </a:lnTo>
                  <a:lnTo>
                    <a:pt x="34" y="98"/>
                  </a:lnTo>
                  <a:lnTo>
                    <a:pt x="14" y="10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0" name="Freeform 273">
              <a:extLst>
                <a:ext uri="{FF2B5EF4-FFF2-40B4-BE49-F238E27FC236}">
                  <a16:creationId xmlns="" xmlns:a16="http://schemas.microsoft.com/office/drawing/2014/main" id="{3A65C398-C14E-40ED-909E-D88D4CDBD0FB}"/>
                </a:ext>
              </a:extLst>
            </p:cNvPr>
            <p:cNvSpPr>
              <a:spLocks/>
            </p:cNvSpPr>
            <p:nvPr/>
          </p:nvSpPr>
          <p:spPr bwMode="gray">
            <a:xfrm>
              <a:off x="683" y="2614"/>
              <a:ext cx="158" cy="126"/>
            </a:xfrm>
            <a:custGeom>
              <a:avLst/>
              <a:gdLst>
                <a:gd name="T0" fmla="*/ 0 w 158"/>
                <a:gd name="T1" fmla="*/ 120 h 126"/>
                <a:gd name="T2" fmla="*/ 2 w 158"/>
                <a:gd name="T3" fmla="*/ 118 h 126"/>
                <a:gd name="T4" fmla="*/ 2 w 158"/>
                <a:gd name="T5" fmla="*/ 116 h 126"/>
                <a:gd name="T6" fmla="*/ 14 w 158"/>
                <a:gd name="T7" fmla="*/ 112 h 126"/>
                <a:gd name="T8" fmla="*/ 22 w 158"/>
                <a:gd name="T9" fmla="*/ 106 h 126"/>
                <a:gd name="T10" fmla="*/ 30 w 158"/>
                <a:gd name="T11" fmla="*/ 98 h 126"/>
                <a:gd name="T12" fmla="*/ 38 w 158"/>
                <a:gd name="T13" fmla="*/ 90 h 126"/>
                <a:gd name="T14" fmla="*/ 44 w 158"/>
                <a:gd name="T15" fmla="*/ 82 h 126"/>
                <a:gd name="T16" fmla="*/ 46 w 158"/>
                <a:gd name="T17" fmla="*/ 80 h 126"/>
                <a:gd name="T18" fmla="*/ 46 w 158"/>
                <a:gd name="T19" fmla="*/ 68 h 126"/>
                <a:gd name="T20" fmla="*/ 50 w 158"/>
                <a:gd name="T21" fmla="*/ 60 h 126"/>
                <a:gd name="T22" fmla="*/ 56 w 158"/>
                <a:gd name="T23" fmla="*/ 54 h 126"/>
                <a:gd name="T24" fmla="*/ 60 w 158"/>
                <a:gd name="T25" fmla="*/ 48 h 126"/>
                <a:gd name="T26" fmla="*/ 60 w 158"/>
                <a:gd name="T27" fmla="*/ 44 h 126"/>
                <a:gd name="T28" fmla="*/ 64 w 158"/>
                <a:gd name="T29" fmla="*/ 40 h 126"/>
                <a:gd name="T30" fmla="*/ 66 w 158"/>
                <a:gd name="T31" fmla="*/ 36 h 126"/>
                <a:gd name="T32" fmla="*/ 70 w 158"/>
                <a:gd name="T33" fmla="*/ 34 h 126"/>
                <a:gd name="T34" fmla="*/ 74 w 158"/>
                <a:gd name="T35" fmla="*/ 32 h 126"/>
                <a:gd name="T36" fmla="*/ 76 w 158"/>
                <a:gd name="T37" fmla="*/ 30 h 126"/>
                <a:gd name="T38" fmla="*/ 78 w 158"/>
                <a:gd name="T39" fmla="*/ 30 h 126"/>
                <a:gd name="T40" fmla="*/ 76 w 158"/>
                <a:gd name="T41" fmla="*/ 20 h 126"/>
                <a:gd name="T42" fmla="*/ 76 w 158"/>
                <a:gd name="T43" fmla="*/ 14 h 126"/>
                <a:gd name="T44" fmla="*/ 78 w 158"/>
                <a:gd name="T45" fmla="*/ 8 h 126"/>
                <a:gd name="T46" fmla="*/ 78 w 158"/>
                <a:gd name="T47" fmla="*/ 4 h 126"/>
                <a:gd name="T48" fmla="*/ 80 w 158"/>
                <a:gd name="T49" fmla="*/ 0 h 126"/>
                <a:gd name="T50" fmla="*/ 80 w 158"/>
                <a:gd name="T51" fmla="*/ 0 h 126"/>
                <a:gd name="T52" fmla="*/ 82 w 158"/>
                <a:gd name="T53" fmla="*/ 0 h 126"/>
                <a:gd name="T54" fmla="*/ 84 w 158"/>
                <a:gd name="T55" fmla="*/ 2 h 126"/>
                <a:gd name="T56" fmla="*/ 88 w 158"/>
                <a:gd name="T57" fmla="*/ 4 h 126"/>
                <a:gd name="T58" fmla="*/ 92 w 158"/>
                <a:gd name="T59" fmla="*/ 6 h 126"/>
                <a:gd name="T60" fmla="*/ 98 w 158"/>
                <a:gd name="T61" fmla="*/ 8 h 126"/>
                <a:gd name="T62" fmla="*/ 104 w 158"/>
                <a:gd name="T63" fmla="*/ 10 h 126"/>
                <a:gd name="T64" fmla="*/ 114 w 158"/>
                <a:gd name="T65" fmla="*/ 12 h 126"/>
                <a:gd name="T66" fmla="*/ 126 w 158"/>
                <a:gd name="T67" fmla="*/ 12 h 126"/>
                <a:gd name="T68" fmla="*/ 134 w 158"/>
                <a:gd name="T69" fmla="*/ 12 h 126"/>
                <a:gd name="T70" fmla="*/ 136 w 158"/>
                <a:gd name="T71" fmla="*/ 12 h 126"/>
                <a:gd name="T72" fmla="*/ 138 w 158"/>
                <a:gd name="T73" fmla="*/ 12 h 126"/>
                <a:gd name="T74" fmla="*/ 142 w 158"/>
                <a:gd name="T75" fmla="*/ 14 h 126"/>
                <a:gd name="T76" fmla="*/ 144 w 158"/>
                <a:gd name="T77" fmla="*/ 18 h 126"/>
                <a:gd name="T78" fmla="*/ 146 w 158"/>
                <a:gd name="T79" fmla="*/ 22 h 126"/>
                <a:gd name="T80" fmla="*/ 146 w 158"/>
                <a:gd name="T81" fmla="*/ 28 h 126"/>
                <a:gd name="T82" fmla="*/ 146 w 158"/>
                <a:gd name="T83" fmla="*/ 34 h 126"/>
                <a:gd name="T84" fmla="*/ 146 w 158"/>
                <a:gd name="T85" fmla="*/ 38 h 126"/>
                <a:gd name="T86" fmla="*/ 148 w 158"/>
                <a:gd name="T87" fmla="*/ 42 h 126"/>
                <a:gd name="T88" fmla="*/ 150 w 158"/>
                <a:gd name="T89" fmla="*/ 46 h 126"/>
                <a:gd name="T90" fmla="*/ 158 w 158"/>
                <a:gd name="T91" fmla="*/ 54 h 126"/>
                <a:gd name="T92" fmla="*/ 156 w 158"/>
                <a:gd name="T93" fmla="*/ 54 h 126"/>
                <a:gd name="T94" fmla="*/ 154 w 158"/>
                <a:gd name="T95" fmla="*/ 54 h 126"/>
                <a:gd name="T96" fmla="*/ 150 w 158"/>
                <a:gd name="T97" fmla="*/ 54 h 126"/>
                <a:gd name="T98" fmla="*/ 146 w 158"/>
                <a:gd name="T99" fmla="*/ 54 h 126"/>
                <a:gd name="T100" fmla="*/ 142 w 158"/>
                <a:gd name="T101" fmla="*/ 54 h 126"/>
                <a:gd name="T102" fmla="*/ 140 w 158"/>
                <a:gd name="T103" fmla="*/ 56 h 126"/>
                <a:gd name="T104" fmla="*/ 136 w 158"/>
                <a:gd name="T105" fmla="*/ 58 h 126"/>
                <a:gd name="T106" fmla="*/ 136 w 158"/>
                <a:gd name="T107" fmla="*/ 62 h 126"/>
                <a:gd name="T108" fmla="*/ 134 w 158"/>
                <a:gd name="T109" fmla="*/ 74 h 126"/>
                <a:gd name="T110" fmla="*/ 82 w 158"/>
                <a:gd name="T111" fmla="*/ 92 h 126"/>
                <a:gd name="T112" fmla="*/ 68 w 158"/>
                <a:gd name="T113" fmla="*/ 96 h 126"/>
                <a:gd name="T114" fmla="*/ 60 w 158"/>
                <a:gd name="T115" fmla="*/ 104 h 126"/>
                <a:gd name="T116" fmla="*/ 48 w 158"/>
                <a:gd name="T117" fmla="*/ 110 h 126"/>
                <a:gd name="T118" fmla="*/ 52 w 158"/>
                <a:gd name="T119" fmla="*/ 126 h 126"/>
                <a:gd name="T120" fmla="*/ 0 w 158"/>
                <a:gd name="T121" fmla="*/ 120 h 1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58"/>
                <a:gd name="T184" fmla="*/ 0 h 126"/>
                <a:gd name="T185" fmla="*/ 158 w 158"/>
                <a:gd name="T186" fmla="*/ 126 h 12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58" h="126">
                  <a:moveTo>
                    <a:pt x="0" y="120"/>
                  </a:moveTo>
                  <a:lnTo>
                    <a:pt x="2" y="118"/>
                  </a:lnTo>
                  <a:lnTo>
                    <a:pt x="2" y="116"/>
                  </a:lnTo>
                  <a:lnTo>
                    <a:pt x="14" y="112"/>
                  </a:lnTo>
                  <a:lnTo>
                    <a:pt x="22" y="106"/>
                  </a:lnTo>
                  <a:lnTo>
                    <a:pt x="30" y="98"/>
                  </a:lnTo>
                  <a:lnTo>
                    <a:pt x="38" y="90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6" y="68"/>
                  </a:lnTo>
                  <a:lnTo>
                    <a:pt x="50" y="60"/>
                  </a:lnTo>
                  <a:lnTo>
                    <a:pt x="56" y="54"/>
                  </a:lnTo>
                  <a:lnTo>
                    <a:pt x="60" y="48"/>
                  </a:lnTo>
                  <a:lnTo>
                    <a:pt x="60" y="44"/>
                  </a:lnTo>
                  <a:lnTo>
                    <a:pt x="64" y="40"/>
                  </a:lnTo>
                  <a:lnTo>
                    <a:pt x="66" y="36"/>
                  </a:lnTo>
                  <a:lnTo>
                    <a:pt x="70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6" y="20"/>
                  </a:lnTo>
                  <a:lnTo>
                    <a:pt x="76" y="14"/>
                  </a:lnTo>
                  <a:lnTo>
                    <a:pt x="78" y="8"/>
                  </a:lnTo>
                  <a:lnTo>
                    <a:pt x="78" y="4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10"/>
                  </a:lnTo>
                  <a:lnTo>
                    <a:pt x="114" y="12"/>
                  </a:lnTo>
                  <a:lnTo>
                    <a:pt x="126" y="12"/>
                  </a:lnTo>
                  <a:lnTo>
                    <a:pt x="134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2" y="14"/>
                  </a:lnTo>
                  <a:lnTo>
                    <a:pt x="144" y="18"/>
                  </a:lnTo>
                  <a:lnTo>
                    <a:pt x="146" y="22"/>
                  </a:lnTo>
                  <a:lnTo>
                    <a:pt x="146" y="28"/>
                  </a:lnTo>
                  <a:lnTo>
                    <a:pt x="146" y="34"/>
                  </a:lnTo>
                  <a:lnTo>
                    <a:pt x="146" y="38"/>
                  </a:lnTo>
                  <a:lnTo>
                    <a:pt x="148" y="42"/>
                  </a:lnTo>
                  <a:lnTo>
                    <a:pt x="150" y="46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6" y="58"/>
                  </a:lnTo>
                  <a:lnTo>
                    <a:pt x="136" y="62"/>
                  </a:lnTo>
                  <a:lnTo>
                    <a:pt x="134" y="74"/>
                  </a:lnTo>
                  <a:lnTo>
                    <a:pt x="82" y="92"/>
                  </a:lnTo>
                  <a:lnTo>
                    <a:pt x="68" y="96"/>
                  </a:lnTo>
                  <a:lnTo>
                    <a:pt x="60" y="104"/>
                  </a:lnTo>
                  <a:lnTo>
                    <a:pt x="48" y="110"/>
                  </a:lnTo>
                  <a:lnTo>
                    <a:pt x="52" y="126"/>
                  </a:lnTo>
                  <a:lnTo>
                    <a:pt x="0" y="12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Freeform 274">
              <a:extLst>
                <a:ext uri="{FF2B5EF4-FFF2-40B4-BE49-F238E27FC236}">
                  <a16:creationId xmlns="" xmlns:a16="http://schemas.microsoft.com/office/drawing/2014/main" id="{4C46079D-B382-445F-AFED-D3BAF6D1B55D}"/>
                </a:ext>
              </a:extLst>
            </p:cNvPr>
            <p:cNvSpPr>
              <a:spLocks/>
            </p:cNvSpPr>
            <p:nvPr/>
          </p:nvSpPr>
          <p:spPr bwMode="gray">
            <a:xfrm>
              <a:off x="941" y="2592"/>
              <a:ext cx="52" cy="112"/>
            </a:xfrm>
            <a:custGeom>
              <a:avLst/>
              <a:gdLst>
                <a:gd name="T0" fmla="*/ 8 w 52"/>
                <a:gd name="T1" fmla="*/ 12 h 112"/>
                <a:gd name="T2" fmla="*/ 6 w 52"/>
                <a:gd name="T3" fmla="*/ 18 h 112"/>
                <a:gd name="T4" fmla="*/ 4 w 52"/>
                <a:gd name="T5" fmla="*/ 28 h 112"/>
                <a:gd name="T6" fmla="*/ 4 w 52"/>
                <a:gd name="T7" fmla="*/ 32 h 112"/>
                <a:gd name="T8" fmla="*/ 2 w 52"/>
                <a:gd name="T9" fmla="*/ 38 h 112"/>
                <a:gd name="T10" fmla="*/ 0 w 52"/>
                <a:gd name="T11" fmla="*/ 40 h 112"/>
                <a:gd name="T12" fmla="*/ 0 w 52"/>
                <a:gd name="T13" fmla="*/ 46 h 112"/>
                <a:gd name="T14" fmla="*/ 2 w 52"/>
                <a:gd name="T15" fmla="*/ 50 h 112"/>
                <a:gd name="T16" fmla="*/ 2 w 52"/>
                <a:gd name="T17" fmla="*/ 54 h 112"/>
                <a:gd name="T18" fmla="*/ 2 w 52"/>
                <a:gd name="T19" fmla="*/ 58 h 112"/>
                <a:gd name="T20" fmla="*/ 6 w 52"/>
                <a:gd name="T21" fmla="*/ 64 h 112"/>
                <a:gd name="T22" fmla="*/ 8 w 52"/>
                <a:gd name="T23" fmla="*/ 64 h 112"/>
                <a:gd name="T24" fmla="*/ 10 w 52"/>
                <a:gd name="T25" fmla="*/ 68 h 112"/>
                <a:gd name="T26" fmla="*/ 14 w 52"/>
                <a:gd name="T27" fmla="*/ 88 h 112"/>
                <a:gd name="T28" fmla="*/ 22 w 52"/>
                <a:gd name="T29" fmla="*/ 112 h 112"/>
                <a:gd name="T30" fmla="*/ 26 w 52"/>
                <a:gd name="T31" fmla="*/ 108 h 112"/>
                <a:gd name="T32" fmla="*/ 34 w 52"/>
                <a:gd name="T33" fmla="*/ 102 h 112"/>
                <a:gd name="T34" fmla="*/ 40 w 52"/>
                <a:gd name="T35" fmla="*/ 96 h 112"/>
                <a:gd name="T36" fmla="*/ 40 w 52"/>
                <a:gd name="T37" fmla="*/ 92 h 112"/>
                <a:gd name="T38" fmla="*/ 38 w 52"/>
                <a:gd name="T39" fmla="*/ 88 h 112"/>
                <a:gd name="T40" fmla="*/ 38 w 52"/>
                <a:gd name="T41" fmla="*/ 84 h 112"/>
                <a:gd name="T42" fmla="*/ 44 w 52"/>
                <a:gd name="T43" fmla="*/ 82 h 112"/>
                <a:gd name="T44" fmla="*/ 48 w 52"/>
                <a:gd name="T45" fmla="*/ 76 h 112"/>
                <a:gd name="T46" fmla="*/ 46 w 52"/>
                <a:gd name="T47" fmla="*/ 68 h 112"/>
                <a:gd name="T48" fmla="*/ 44 w 52"/>
                <a:gd name="T49" fmla="*/ 62 h 112"/>
                <a:gd name="T50" fmla="*/ 42 w 52"/>
                <a:gd name="T51" fmla="*/ 60 h 112"/>
                <a:gd name="T52" fmla="*/ 42 w 52"/>
                <a:gd name="T53" fmla="*/ 54 h 112"/>
                <a:gd name="T54" fmla="*/ 44 w 52"/>
                <a:gd name="T55" fmla="*/ 50 h 112"/>
                <a:gd name="T56" fmla="*/ 48 w 52"/>
                <a:gd name="T57" fmla="*/ 46 h 112"/>
                <a:gd name="T58" fmla="*/ 50 w 52"/>
                <a:gd name="T59" fmla="*/ 44 h 112"/>
                <a:gd name="T60" fmla="*/ 50 w 52"/>
                <a:gd name="T61" fmla="*/ 42 h 112"/>
                <a:gd name="T62" fmla="*/ 48 w 52"/>
                <a:gd name="T63" fmla="*/ 40 h 112"/>
                <a:gd name="T64" fmla="*/ 46 w 52"/>
                <a:gd name="T65" fmla="*/ 36 h 112"/>
                <a:gd name="T66" fmla="*/ 44 w 52"/>
                <a:gd name="T67" fmla="*/ 28 h 112"/>
                <a:gd name="T68" fmla="*/ 46 w 52"/>
                <a:gd name="T69" fmla="*/ 24 h 112"/>
                <a:gd name="T70" fmla="*/ 52 w 52"/>
                <a:gd name="T71" fmla="*/ 20 h 112"/>
                <a:gd name="T72" fmla="*/ 32 w 52"/>
                <a:gd name="T73" fmla="*/ 2 h 112"/>
                <a:gd name="T74" fmla="*/ 30 w 52"/>
                <a:gd name="T75" fmla="*/ 0 h 112"/>
                <a:gd name="T76" fmla="*/ 22 w 52"/>
                <a:gd name="T77" fmla="*/ 2 h 112"/>
                <a:gd name="T78" fmla="*/ 16 w 52"/>
                <a:gd name="T79" fmla="*/ 4 h 112"/>
                <a:gd name="T80" fmla="*/ 12 w 52"/>
                <a:gd name="T81" fmla="*/ 8 h 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"/>
                <a:gd name="T124" fmla="*/ 0 h 112"/>
                <a:gd name="T125" fmla="*/ 52 w 52"/>
                <a:gd name="T126" fmla="*/ 112 h 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" h="112">
                  <a:moveTo>
                    <a:pt x="10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8" y="102"/>
                  </a:lnTo>
                  <a:lnTo>
                    <a:pt x="22" y="112"/>
                  </a:lnTo>
                  <a:lnTo>
                    <a:pt x="24" y="112"/>
                  </a:lnTo>
                  <a:lnTo>
                    <a:pt x="26" y="108"/>
                  </a:lnTo>
                  <a:lnTo>
                    <a:pt x="30" y="106"/>
                  </a:lnTo>
                  <a:lnTo>
                    <a:pt x="34" y="102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42" y="82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8" y="76"/>
                  </a:lnTo>
                  <a:lnTo>
                    <a:pt x="48" y="72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2" name="Freeform 275">
              <a:extLst>
                <a:ext uri="{FF2B5EF4-FFF2-40B4-BE49-F238E27FC236}">
                  <a16:creationId xmlns="" xmlns:a16="http://schemas.microsoft.com/office/drawing/2014/main" id="{5A9F9B55-12F8-4D6C-8913-4690F4288988}"/>
                </a:ext>
              </a:extLst>
            </p:cNvPr>
            <p:cNvSpPr>
              <a:spLocks/>
            </p:cNvSpPr>
            <p:nvPr/>
          </p:nvSpPr>
          <p:spPr bwMode="gray">
            <a:xfrm>
              <a:off x="963" y="2654"/>
              <a:ext cx="206" cy="202"/>
            </a:xfrm>
            <a:custGeom>
              <a:avLst/>
              <a:gdLst>
                <a:gd name="T0" fmla="*/ 200 w 206"/>
                <a:gd name="T1" fmla="*/ 34 h 202"/>
                <a:gd name="T2" fmla="*/ 192 w 206"/>
                <a:gd name="T3" fmla="*/ 30 h 202"/>
                <a:gd name="T4" fmla="*/ 182 w 206"/>
                <a:gd name="T5" fmla="*/ 24 h 202"/>
                <a:gd name="T6" fmla="*/ 174 w 206"/>
                <a:gd name="T7" fmla="*/ 22 h 202"/>
                <a:gd name="T8" fmla="*/ 170 w 206"/>
                <a:gd name="T9" fmla="*/ 22 h 202"/>
                <a:gd name="T10" fmla="*/ 162 w 206"/>
                <a:gd name="T11" fmla="*/ 22 h 202"/>
                <a:gd name="T12" fmla="*/ 148 w 206"/>
                <a:gd name="T13" fmla="*/ 26 h 202"/>
                <a:gd name="T14" fmla="*/ 138 w 206"/>
                <a:gd name="T15" fmla="*/ 28 h 202"/>
                <a:gd name="T16" fmla="*/ 136 w 206"/>
                <a:gd name="T17" fmla="*/ 34 h 202"/>
                <a:gd name="T18" fmla="*/ 138 w 206"/>
                <a:gd name="T19" fmla="*/ 42 h 202"/>
                <a:gd name="T20" fmla="*/ 140 w 206"/>
                <a:gd name="T21" fmla="*/ 46 h 202"/>
                <a:gd name="T22" fmla="*/ 138 w 206"/>
                <a:gd name="T23" fmla="*/ 54 h 202"/>
                <a:gd name="T24" fmla="*/ 122 w 206"/>
                <a:gd name="T25" fmla="*/ 56 h 202"/>
                <a:gd name="T26" fmla="*/ 106 w 206"/>
                <a:gd name="T27" fmla="*/ 52 h 202"/>
                <a:gd name="T28" fmla="*/ 96 w 206"/>
                <a:gd name="T29" fmla="*/ 44 h 202"/>
                <a:gd name="T30" fmla="*/ 88 w 206"/>
                <a:gd name="T31" fmla="*/ 36 h 202"/>
                <a:gd name="T32" fmla="*/ 84 w 206"/>
                <a:gd name="T33" fmla="*/ 26 h 202"/>
                <a:gd name="T34" fmla="*/ 80 w 206"/>
                <a:gd name="T35" fmla="*/ 18 h 202"/>
                <a:gd name="T36" fmla="*/ 78 w 206"/>
                <a:gd name="T37" fmla="*/ 16 h 202"/>
                <a:gd name="T38" fmla="*/ 56 w 206"/>
                <a:gd name="T39" fmla="*/ 10 h 202"/>
                <a:gd name="T40" fmla="*/ 46 w 206"/>
                <a:gd name="T41" fmla="*/ 6 h 202"/>
                <a:gd name="T42" fmla="*/ 38 w 206"/>
                <a:gd name="T43" fmla="*/ 4 h 202"/>
                <a:gd name="T44" fmla="*/ 24 w 206"/>
                <a:gd name="T45" fmla="*/ 0 h 202"/>
                <a:gd name="T46" fmla="*/ 24 w 206"/>
                <a:gd name="T47" fmla="*/ 4 h 202"/>
                <a:gd name="T48" fmla="*/ 26 w 206"/>
                <a:gd name="T49" fmla="*/ 12 h 202"/>
                <a:gd name="T50" fmla="*/ 24 w 206"/>
                <a:gd name="T51" fmla="*/ 18 h 202"/>
                <a:gd name="T52" fmla="*/ 22 w 206"/>
                <a:gd name="T53" fmla="*/ 20 h 202"/>
                <a:gd name="T54" fmla="*/ 18 w 206"/>
                <a:gd name="T55" fmla="*/ 20 h 202"/>
                <a:gd name="T56" fmla="*/ 16 w 206"/>
                <a:gd name="T57" fmla="*/ 22 h 202"/>
                <a:gd name="T58" fmla="*/ 18 w 206"/>
                <a:gd name="T59" fmla="*/ 30 h 202"/>
                <a:gd name="T60" fmla="*/ 18 w 206"/>
                <a:gd name="T61" fmla="*/ 30 h 202"/>
                <a:gd name="T62" fmla="*/ 16 w 206"/>
                <a:gd name="T63" fmla="*/ 34 h 202"/>
                <a:gd name="T64" fmla="*/ 12 w 206"/>
                <a:gd name="T65" fmla="*/ 40 h 202"/>
                <a:gd name="T66" fmla="*/ 6 w 206"/>
                <a:gd name="T67" fmla="*/ 46 h 202"/>
                <a:gd name="T68" fmla="*/ 2 w 206"/>
                <a:gd name="T69" fmla="*/ 50 h 202"/>
                <a:gd name="T70" fmla="*/ 0 w 206"/>
                <a:gd name="T71" fmla="*/ 50 h 202"/>
                <a:gd name="T72" fmla="*/ 2 w 206"/>
                <a:gd name="T73" fmla="*/ 54 h 202"/>
                <a:gd name="T74" fmla="*/ 4 w 206"/>
                <a:gd name="T75" fmla="*/ 60 h 202"/>
                <a:gd name="T76" fmla="*/ 4 w 206"/>
                <a:gd name="T77" fmla="*/ 72 h 202"/>
                <a:gd name="T78" fmla="*/ 6 w 206"/>
                <a:gd name="T79" fmla="*/ 80 h 202"/>
                <a:gd name="T80" fmla="*/ 8 w 206"/>
                <a:gd name="T81" fmla="*/ 82 h 202"/>
                <a:gd name="T82" fmla="*/ 12 w 206"/>
                <a:gd name="T83" fmla="*/ 88 h 202"/>
                <a:gd name="T84" fmla="*/ 12 w 206"/>
                <a:gd name="T85" fmla="*/ 96 h 202"/>
                <a:gd name="T86" fmla="*/ 12 w 206"/>
                <a:gd name="T87" fmla="*/ 106 h 202"/>
                <a:gd name="T88" fmla="*/ 10 w 206"/>
                <a:gd name="T89" fmla="*/ 108 h 202"/>
                <a:gd name="T90" fmla="*/ 14 w 206"/>
                <a:gd name="T91" fmla="*/ 112 h 202"/>
                <a:gd name="T92" fmla="*/ 14 w 206"/>
                <a:gd name="T93" fmla="*/ 122 h 202"/>
                <a:gd name="T94" fmla="*/ 30 w 206"/>
                <a:gd name="T95" fmla="*/ 142 h 202"/>
                <a:gd name="T96" fmla="*/ 36 w 206"/>
                <a:gd name="T97" fmla="*/ 142 h 202"/>
                <a:gd name="T98" fmla="*/ 40 w 206"/>
                <a:gd name="T99" fmla="*/ 146 h 202"/>
                <a:gd name="T100" fmla="*/ 44 w 206"/>
                <a:gd name="T101" fmla="*/ 152 h 202"/>
                <a:gd name="T102" fmla="*/ 48 w 206"/>
                <a:gd name="T103" fmla="*/ 158 h 202"/>
                <a:gd name="T104" fmla="*/ 184 w 206"/>
                <a:gd name="T105" fmla="*/ 202 h 202"/>
                <a:gd name="T106" fmla="*/ 206 w 206"/>
                <a:gd name="T107" fmla="*/ 184 h 20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6"/>
                <a:gd name="T163" fmla="*/ 0 h 202"/>
                <a:gd name="T164" fmla="*/ 206 w 206"/>
                <a:gd name="T165" fmla="*/ 202 h 20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6" h="202">
                  <a:moveTo>
                    <a:pt x="206" y="34"/>
                  </a:moveTo>
                  <a:lnTo>
                    <a:pt x="200" y="34"/>
                  </a:lnTo>
                  <a:lnTo>
                    <a:pt x="196" y="32"/>
                  </a:lnTo>
                  <a:lnTo>
                    <a:pt x="192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6" y="24"/>
                  </a:lnTo>
                  <a:lnTo>
                    <a:pt x="174" y="22"/>
                  </a:lnTo>
                  <a:lnTo>
                    <a:pt x="172" y="22"/>
                  </a:lnTo>
                  <a:lnTo>
                    <a:pt x="170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4" y="24"/>
                  </a:lnTo>
                  <a:lnTo>
                    <a:pt x="148" y="26"/>
                  </a:lnTo>
                  <a:lnTo>
                    <a:pt x="142" y="26"/>
                  </a:lnTo>
                  <a:lnTo>
                    <a:pt x="138" y="28"/>
                  </a:lnTo>
                  <a:lnTo>
                    <a:pt x="138" y="32"/>
                  </a:lnTo>
                  <a:lnTo>
                    <a:pt x="136" y="34"/>
                  </a:lnTo>
                  <a:lnTo>
                    <a:pt x="138" y="38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38" y="54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14" y="54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6" y="44"/>
                  </a:lnTo>
                  <a:lnTo>
                    <a:pt x="90" y="40"/>
                  </a:lnTo>
                  <a:lnTo>
                    <a:pt x="88" y="36"/>
                  </a:lnTo>
                  <a:lnTo>
                    <a:pt x="86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80" y="18"/>
                  </a:lnTo>
                  <a:lnTo>
                    <a:pt x="78" y="16"/>
                  </a:lnTo>
                  <a:lnTo>
                    <a:pt x="58" y="12"/>
                  </a:lnTo>
                  <a:lnTo>
                    <a:pt x="56" y="10"/>
                  </a:lnTo>
                  <a:lnTo>
                    <a:pt x="52" y="8"/>
                  </a:lnTo>
                  <a:lnTo>
                    <a:pt x="46" y="6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6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106"/>
                  </a:lnTo>
                  <a:lnTo>
                    <a:pt x="10" y="108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6"/>
                  </a:lnTo>
                  <a:lnTo>
                    <a:pt x="14" y="122"/>
                  </a:lnTo>
                  <a:lnTo>
                    <a:pt x="28" y="142"/>
                  </a:lnTo>
                  <a:lnTo>
                    <a:pt x="30" y="142"/>
                  </a:lnTo>
                  <a:lnTo>
                    <a:pt x="32" y="142"/>
                  </a:lnTo>
                  <a:lnTo>
                    <a:pt x="36" y="142"/>
                  </a:lnTo>
                  <a:lnTo>
                    <a:pt x="40" y="146"/>
                  </a:lnTo>
                  <a:lnTo>
                    <a:pt x="42" y="148"/>
                  </a:lnTo>
                  <a:lnTo>
                    <a:pt x="44" y="152"/>
                  </a:lnTo>
                  <a:lnTo>
                    <a:pt x="46" y="154"/>
                  </a:lnTo>
                  <a:lnTo>
                    <a:pt x="48" y="158"/>
                  </a:lnTo>
                  <a:lnTo>
                    <a:pt x="76" y="156"/>
                  </a:lnTo>
                  <a:lnTo>
                    <a:pt x="184" y="202"/>
                  </a:lnTo>
                  <a:lnTo>
                    <a:pt x="184" y="184"/>
                  </a:lnTo>
                  <a:lnTo>
                    <a:pt x="206" y="184"/>
                  </a:lnTo>
                  <a:lnTo>
                    <a:pt x="206" y="3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Freeform 276">
              <a:extLst>
                <a:ext uri="{FF2B5EF4-FFF2-40B4-BE49-F238E27FC236}">
                  <a16:creationId xmlns="" xmlns:a16="http://schemas.microsoft.com/office/drawing/2014/main" id="{52FE02B8-AEAB-4F00-8C45-18FCA92B2F59}"/>
                </a:ext>
              </a:extLst>
            </p:cNvPr>
            <p:cNvSpPr>
              <a:spLocks/>
            </p:cNvSpPr>
            <p:nvPr/>
          </p:nvSpPr>
          <p:spPr bwMode="gray">
            <a:xfrm>
              <a:off x="875" y="2936"/>
              <a:ext cx="146" cy="120"/>
            </a:xfrm>
            <a:custGeom>
              <a:avLst/>
              <a:gdLst>
                <a:gd name="T0" fmla="*/ 142 w 146"/>
                <a:gd name="T1" fmla="*/ 0 h 120"/>
                <a:gd name="T2" fmla="*/ 132 w 146"/>
                <a:gd name="T3" fmla="*/ 2 h 120"/>
                <a:gd name="T4" fmla="*/ 124 w 146"/>
                <a:gd name="T5" fmla="*/ 6 h 120"/>
                <a:gd name="T6" fmla="*/ 120 w 146"/>
                <a:gd name="T7" fmla="*/ 8 h 120"/>
                <a:gd name="T8" fmla="*/ 96 w 146"/>
                <a:gd name="T9" fmla="*/ 4 h 120"/>
                <a:gd name="T10" fmla="*/ 84 w 146"/>
                <a:gd name="T11" fmla="*/ 8 h 120"/>
                <a:gd name="T12" fmla="*/ 76 w 146"/>
                <a:gd name="T13" fmla="*/ 6 h 120"/>
                <a:gd name="T14" fmla="*/ 68 w 146"/>
                <a:gd name="T15" fmla="*/ 12 h 120"/>
                <a:gd name="T16" fmla="*/ 62 w 146"/>
                <a:gd name="T17" fmla="*/ 16 h 120"/>
                <a:gd name="T18" fmla="*/ 58 w 146"/>
                <a:gd name="T19" fmla="*/ 14 h 120"/>
                <a:gd name="T20" fmla="*/ 50 w 146"/>
                <a:gd name="T21" fmla="*/ 10 h 120"/>
                <a:gd name="T22" fmla="*/ 42 w 146"/>
                <a:gd name="T23" fmla="*/ 8 h 120"/>
                <a:gd name="T24" fmla="*/ 40 w 146"/>
                <a:gd name="T25" fmla="*/ 6 h 120"/>
                <a:gd name="T26" fmla="*/ 38 w 146"/>
                <a:gd name="T27" fmla="*/ 6 h 120"/>
                <a:gd name="T28" fmla="*/ 30 w 146"/>
                <a:gd name="T29" fmla="*/ 6 h 120"/>
                <a:gd name="T30" fmla="*/ 16 w 146"/>
                <a:gd name="T31" fmla="*/ 8 h 120"/>
                <a:gd name="T32" fmla="*/ 6 w 146"/>
                <a:gd name="T33" fmla="*/ 14 h 120"/>
                <a:gd name="T34" fmla="*/ 2 w 146"/>
                <a:gd name="T35" fmla="*/ 20 h 120"/>
                <a:gd name="T36" fmla="*/ 4 w 146"/>
                <a:gd name="T37" fmla="*/ 22 h 120"/>
                <a:gd name="T38" fmla="*/ 6 w 146"/>
                <a:gd name="T39" fmla="*/ 28 h 120"/>
                <a:gd name="T40" fmla="*/ 6 w 146"/>
                <a:gd name="T41" fmla="*/ 40 h 120"/>
                <a:gd name="T42" fmla="*/ 6 w 146"/>
                <a:gd name="T43" fmla="*/ 48 h 120"/>
                <a:gd name="T44" fmla="*/ 2 w 146"/>
                <a:gd name="T45" fmla="*/ 54 h 120"/>
                <a:gd name="T46" fmla="*/ 0 w 146"/>
                <a:gd name="T47" fmla="*/ 64 h 120"/>
                <a:gd name="T48" fmla="*/ 0 w 146"/>
                <a:gd name="T49" fmla="*/ 100 h 120"/>
                <a:gd name="T50" fmla="*/ 16 w 146"/>
                <a:gd name="T51" fmla="*/ 100 h 120"/>
                <a:gd name="T52" fmla="*/ 34 w 146"/>
                <a:gd name="T53" fmla="*/ 112 h 120"/>
                <a:gd name="T54" fmla="*/ 52 w 146"/>
                <a:gd name="T55" fmla="*/ 118 h 120"/>
                <a:gd name="T56" fmla="*/ 76 w 146"/>
                <a:gd name="T57" fmla="*/ 120 h 120"/>
                <a:gd name="T58" fmla="*/ 94 w 146"/>
                <a:gd name="T59" fmla="*/ 102 h 120"/>
                <a:gd name="T60" fmla="*/ 96 w 146"/>
                <a:gd name="T61" fmla="*/ 86 h 120"/>
                <a:gd name="T62" fmla="*/ 100 w 146"/>
                <a:gd name="T63" fmla="*/ 80 h 120"/>
                <a:gd name="T64" fmla="*/ 108 w 146"/>
                <a:gd name="T65" fmla="*/ 72 h 120"/>
                <a:gd name="T66" fmla="*/ 118 w 146"/>
                <a:gd name="T67" fmla="*/ 68 h 120"/>
                <a:gd name="T68" fmla="*/ 122 w 146"/>
                <a:gd name="T69" fmla="*/ 72 h 120"/>
                <a:gd name="T70" fmla="*/ 126 w 146"/>
                <a:gd name="T71" fmla="*/ 72 h 120"/>
                <a:gd name="T72" fmla="*/ 132 w 146"/>
                <a:gd name="T73" fmla="*/ 68 h 120"/>
                <a:gd name="T74" fmla="*/ 138 w 146"/>
                <a:gd name="T75" fmla="*/ 56 h 120"/>
                <a:gd name="T76" fmla="*/ 142 w 146"/>
                <a:gd name="T77" fmla="*/ 46 h 120"/>
                <a:gd name="T78" fmla="*/ 144 w 146"/>
                <a:gd name="T79" fmla="*/ 36 h 120"/>
                <a:gd name="T80" fmla="*/ 146 w 146"/>
                <a:gd name="T81" fmla="*/ 24 h 120"/>
                <a:gd name="T82" fmla="*/ 144 w 146"/>
                <a:gd name="T83" fmla="*/ 14 h 120"/>
                <a:gd name="T84" fmla="*/ 146 w 146"/>
                <a:gd name="T85" fmla="*/ 4 h 120"/>
                <a:gd name="T86" fmla="*/ 146 w 146"/>
                <a:gd name="T87" fmla="*/ 0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6"/>
                <a:gd name="T133" fmla="*/ 0 h 120"/>
                <a:gd name="T134" fmla="*/ 146 w 146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6" h="120">
                  <a:moveTo>
                    <a:pt x="146" y="0"/>
                  </a:moveTo>
                  <a:lnTo>
                    <a:pt x="142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08" y="2"/>
                  </a:lnTo>
                  <a:lnTo>
                    <a:pt x="96" y="4"/>
                  </a:lnTo>
                  <a:lnTo>
                    <a:pt x="88" y="6"/>
                  </a:lnTo>
                  <a:lnTo>
                    <a:pt x="84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14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0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2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0" y="100"/>
                  </a:lnTo>
                  <a:lnTo>
                    <a:pt x="14" y="98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8" y="118"/>
                  </a:lnTo>
                  <a:lnTo>
                    <a:pt x="52" y="118"/>
                  </a:lnTo>
                  <a:lnTo>
                    <a:pt x="62" y="120"/>
                  </a:lnTo>
                  <a:lnTo>
                    <a:pt x="76" y="120"/>
                  </a:lnTo>
                  <a:lnTo>
                    <a:pt x="86" y="120"/>
                  </a:lnTo>
                  <a:lnTo>
                    <a:pt x="94" y="102"/>
                  </a:lnTo>
                  <a:lnTo>
                    <a:pt x="94" y="88"/>
                  </a:lnTo>
                  <a:lnTo>
                    <a:pt x="96" y="86"/>
                  </a:lnTo>
                  <a:lnTo>
                    <a:pt x="98" y="84"/>
                  </a:lnTo>
                  <a:lnTo>
                    <a:pt x="100" y="80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12" y="70"/>
                  </a:lnTo>
                  <a:lnTo>
                    <a:pt x="118" y="68"/>
                  </a:lnTo>
                  <a:lnTo>
                    <a:pt x="122" y="72"/>
                  </a:lnTo>
                  <a:lnTo>
                    <a:pt x="124" y="72"/>
                  </a:lnTo>
                  <a:lnTo>
                    <a:pt x="126" y="72"/>
                  </a:lnTo>
                  <a:lnTo>
                    <a:pt x="128" y="70"/>
                  </a:lnTo>
                  <a:lnTo>
                    <a:pt x="132" y="68"/>
                  </a:lnTo>
                  <a:lnTo>
                    <a:pt x="136" y="64"/>
                  </a:lnTo>
                  <a:lnTo>
                    <a:pt x="138" y="56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44" y="36"/>
                  </a:lnTo>
                  <a:lnTo>
                    <a:pt x="146" y="30"/>
                  </a:lnTo>
                  <a:lnTo>
                    <a:pt x="146" y="24"/>
                  </a:lnTo>
                  <a:lnTo>
                    <a:pt x="144" y="18"/>
                  </a:lnTo>
                  <a:lnTo>
                    <a:pt x="144" y="14"/>
                  </a:lnTo>
                  <a:lnTo>
                    <a:pt x="144" y="8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4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4" name="Freeform 277">
              <a:extLst>
                <a:ext uri="{FF2B5EF4-FFF2-40B4-BE49-F238E27FC236}">
                  <a16:creationId xmlns="" xmlns:a16="http://schemas.microsoft.com/office/drawing/2014/main" id="{D3128517-9DD5-4E6F-B875-227A8DCACBB3}"/>
                </a:ext>
              </a:extLst>
            </p:cNvPr>
            <p:cNvSpPr>
              <a:spLocks/>
            </p:cNvSpPr>
            <p:nvPr/>
          </p:nvSpPr>
          <p:spPr bwMode="gray">
            <a:xfrm>
              <a:off x="995" y="2796"/>
              <a:ext cx="52" cy="132"/>
            </a:xfrm>
            <a:custGeom>
              <a:avLst/>
              <a:gdLst>
                <a:gd name="T0" fmla="*/ 28 w 52"/>
                <a:gd name="T1" fmla="*/ 132 h 132"/>
                <a:gd name="T2" fmla="*/ 30 w 52"/>
                <a:gd name="T3" fmla="*/ 118 h 132"/>
                <a:gd name="T4" fmla="*/ 30 w 52"/>
                <a:gd name="T5" fmla="*/ 118 h 132"/>
                <a:gd name="T6" fmla="*/ 30 w 52"/>
                <a:gd name="T7" fmla="*/ 116 h 132"/>
                <a:gd name="T8" fmla="*/ 32 w 52"/>
                <a:gd name="T9" fmla="*/ 112 h 132"/>
                <a:gd name="T10" fmla="*/ 32 w 52"/>
                <a:gd name="T11" fmla="*/ 108 h 132"/>
                <a:gd name="T12" fmla="*/ 36 w 52"/>
                <a:gd name="T13" fmla="*/ 104 h 132"/>
                <a:gd name="T14" fmla="*/ 40 w 52"/>
                <a:gd name="T15" fmla="*/ 100 h 132"/>
                <a:gd name="T16" fmla="*/ 44 w 52"/>
                <a:gd name="T17" fmla="*/ 96 h 132"/>
                <a:gd name="T18" fmla="*/ 44 w 52"/>
                <a:gd name="T19" fmla="*/ 92 h 132"/>
                <a:gd name="T20" fmla="*/ 44 w 52"/>
                <a:gd name="T21" fmla="*/ 80 h 132"/>
                <a:gd name="T22" fmla="*/ 44 w 52"/>
                <a:gd name="T23" fmla="*/ 66 h 132"/>
                <a:gd name="T24" fmla="*/ 46 w 52"/>
                <a:gd name="T25" fmla="*/ 52 h 132"/>
                <a:gd name="T26" fmla="*/ 52 w 52"/>
                <a:gd name="T27" fmla="*/ 44 h 132"/>
                <a:gd name="T28" fmla="*/ 50 w 52"/>
                <a:gd name="T29" fmla="*/ 44 h 132"/>
                <a:gd name="T30" fmla="*/ 50 w 52"/>
                <a:gd name="T31" fmla="*/ 40 h 132"/>
                <a:gd name="T32" fmla="*/ 48 w 52"/>
                <a:gd name="T33" fmla="*/ 36 h 132"/>
                <a:gd name="T34" fmla="*/ 46 w 52"/>
                <a:gd name="T35" fmla="*/ 30 h 132"/>
                <a:gd name="T36" fmla="*/ 44 w 52"/>
                <a:gd name="T37" fmla="*/ 24 h 132"/>
                <a:gd name="T38" fmla="*/ 44 w 52"/>
                <a:gd name="T39" fmla="*/ 20 h 132"/>
                <a:gd name="T40" fmla="*/ 44 w 52"/>
                <a:gd name="T41" fmla="*/ 14 h 132"/>
                <a:gd name="T42" fmla="*/ 16 w 52"/>
                <a:gd name="T43" fmla="*/ 16 h 132"/>
                <a:gd name="T44" fmla="*/ 16 w 52"/>
                <a:gd name="T45" fmla="*/ 14 h 132"/>
                <a:gd name="T46" fmla="*/ 14 w 52"/>
                <a:gd name="T47" fmla="*/ 12 h 132"/>
                <a:gd name="T48" fmla="*/ 12 w 52"/>
                <a:gd name="T49" fmla="*/ 8 h 132"/>
                <a:gd name="T50" fmla="*/ 8 w 52"/>
                <a:gd name="T51" fmla="*/ 4 h 132"/>
                <a:gd name="T52" fmla="*/ 4 w 52"/>
                <a:gd name="T53" fmla="*/ 2 h 132"/>
                <a:gd name="T54" fmla="*/ 0 w 52"/>
                <a:gd name="T55" fmla="*/ 0 h 13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2"/>
                <a:gd name="T85" fmla="*/ 0 h 132"/>
                <a:gd name="T86" fmla="*/ 52 w 52"/>
                <a:gd name="T87" fmla="*/ 132 h 13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2" h="132">
                  <a:moveTo>
                    <a:pt x="28" y="132"/>
                  </a:moveTo>
                  <a:lnTo>
                    <a:pt x="30" y="118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6" y="104"/>
                  </a:lnTo>
                  <a:lnTo>
                    <a:pt x="40" y="100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4" y="80"/>
                  </a:lnTo>
                  <a:lnTo>
                    <a:pt x="44" y="66"/>
                  </a:lnTo>
                  <a:lnTo>
                    <a:pt x="46" y="5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0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4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5" name="Freeform 278">
              <a:extLst>
                <a:ext uri="{FF2B5EF4-FFF2-40B4-BE49-F238E27FC236}">
                  <a16:creationId xmlns="" xmlns:a16="http://schemas.microsoft.com/office/drawing/2014/main" id="{52ADF010-E821-46AE-A679-439914F55C22}"/>
                </a:ext>
              </a:extLst>
            </p:cNvPr>
            <p:cNvSpPr>
              <a:spLocks/>
            </p:cNvSpPr>
            <p:nvPr/>
          </p:nvSpPr>
          <p:spPr bwMode="gray">
            <a:xfrm>
              <a:off x="829" y="2796"/>
              <a:ext cx="218" cy="162"/>
            </a:xfrm>
            <a:custGeom>
              <a:avLst/>
              <a:gdLst>
                <a:gd name="T0" fmla="*/ 94 w 218"/>
                <a:gd name="T1" fmla="*/ 36 h 162"/>
                <a:gd name="T2" fmla="*/ 78 w 218"/>
                <a:gd name="T3" fmla="*/ 40 h 162"/>
                <a:gd name="T4" fmla="*/ 62 w 218"/>
                <a:gd name="T5" fmla="*/ 42 h 162"/>
                <a:gd name="T6" fmla="*/ 60 w 218"/>
                <a:gd name="T7" fmla="*/ 62 h 162"/>
                <a:gd name="T8" fmla="*/ 50 w 218"/>
                <a:gd name="T9" fmla="*/ 100 h 162"/>
                <a:gd name="T10" fmla="*/ 38 w 218"/>
                <a:gd name="T11" fmla="*/ 116 h 162"/>
                <a:gd name="T12" fmla="*/ 32 w 218"/>
                <a:gd name="T13" fmla="*/ 120 h 162"/>
                <a:gd name="T14" fmla="*/ 24 w 218"/>
                <a:gd name="T15" fmla="*/ 122 h 162"/>
                <a:gd name="T16" fmla="*/ 18 w 218"/>
                <a:gd name="T17" fmla="*/ 122 h 162"/>
                <a:gd name="T18" fmla="*/ 10 w 218"/>
                <a:gd name="T19" fmla="*/ 122 h 162"/>
                <a:gd name="T20" fmla="*/ 4 w 218"/>
                <a:gd name="T21" fmla="*/ 122 h 162"/>
                <a:gd name="T22" fmla="*/ 2 w 218"/>
                <a:gd name="T23" fmla="*/ 128 h 162"/>
                <a:gd name="T24" fmla="*/ 4 w 218"/>
                <a:gd name="T25" fmla="*/ 132 h 162"/>
                <a:gd name="T26" fmla="*/ 8 w 218"/>
                <a:gd name="T27" fmla="*/ 138 h 162"/>
                <a:gd name="T28" fmla="*/ 8 w 218"/>
                <a:gd name="T29" fmla="*/ 140 h 162"/>
                <a:gd name="T30" fmla="*/ 14 w 218"/>
                <a:gd name="T31" fmla="*/ 144 h 162"/>
                <a:gd name="T32" fmla="*/ 16 w 218"/>
                <a:gd name="T33" fmla="*/ 144 h 162"/>
                <a:gd name="T34" fmla="*/ 16 w 218"/>
                <a:gd name="T35" fmla="*/ 150 h 162"/>
                <a:gd name="T36" fmla="*/ 28 w 218"/>
                <a:gd name="T37" fmla="*/ 142 h 162"/>
                <a:gd name="T38" fmla="*/ 30 w 218"/>
                <a:gd name="T39" fmla="*/ 146 h 162"/>
                <a:gd name="T40" fmla="*/ 36 w 218"/>
                <a:gd name="T41" fmla="*/ 150 h 162"/>
                <a:gd name="T42" fmla="*/ 42 w 218"/>
                <a:gd name="T43" fmla="*/ 154 h 162"/>
                <a:gd name="T44" fmla="*/ 44 w 218"/>
                <a:gd name="T45" fmla="*/ 156 h 162"/>
                <a:gd name="T46" fmla="*/ 50 w 218"/>
                <a:gd name="T47" fmla="*/ 162 h 162"/>
                <a:gd name="T48" fmla="*/ 50 w 218"/>
                <a:gd name="T49" fmla="*/ 158 h 162"/>
                <a:gd name="T50" fmla="*/ 56 w 218"/>
                <a:gd name="T51" fmla="*/ 152 h 162"/>
                <a:gd name="T52" fmla="*/ 68 w 218"/>
                <a:gd name="T53" fmla="*/ 146 h 162"/>
                <a:gd name="T54" fmla="*/ 82 w 218"/>
                <a:gd name="T55" fmla="*/ 146 h 162"/>
                <a:gd name="T56" fmla="*/ 88 w 218"/>
                <a:gd name="T57" fmla="*/ 146 h 162"/>
                <a:gd name="T58" fmla="*/ 88 w 218"/>
                <a:gd name="T59" fmla="*/ 148 h 162"/>
                <a:gd name="T60" fmla="*/ 96 w 218"/>
                <a:gd name="T61" fmla="*/ 150 h 162"/>
                <a:gd name="T62" fmla="*/ 106 w 218"/>
                <a:gd name="T63" fmla="*/ 154 h 162"/>
                <a:gd name="T64" fmla="*/ 110 w 218"/>
                <a:gd name="T65" fmla="*/ 156 h 162"/>
                <a:gd name="T66" fmla="*/ 114 w 218"/>
                <a:gd name="T67" fmla="*/ 152 h 162"/>
                <a:gd name="T68" fmla="*/ 122 w 218"/>
                <a:gd name="T69" fmla="*/ 148 h 162"/>
                <a:gd name="T70" fmla="*/ 130 w 218"/>
                <a:gd name="T71" fmla="*/ 148 h 162"/>
                <a:gd name="T72" fmla="*/ 144 w 218"/>
                <a:gd name="T73" fmla="*/ 144 h 162"/>
                <a:gd name="T74" fmla="*/ 166 w 218"/>
                <a:gd name="T75" fmla="*/ 148 h 162"/>
                <a:gd name="T76" fmla="*/ 170 w 218"/>
                <a:gd name="T77" fmla="*/ 146 h 162"/>
                <a:gd name="T78" fmla="*/ 178 w 218"/>
                <a:gd name="T79" fmla="*/ 142 h 162"/>
                <a:gd name="T80" fmla="*/ 188 w 218"/>
                <a:gd name="T81" fmla="*/ 140 h 162"/>
                <a:gd name="T82" fmla="*/ 196 w 218"/>
                <a:gd name="T83" fmla="*/ 118 h 162"/>
                <a:gd name="T84" fmla="*/ 196 w 218"/>
                <a:gd name="T85" fmla="*/ 116 h 162"/>
                <a:gd name="T86" fmla="*/ 198 w 218"/>
                <a:gd name="T87" fmla="*/ 108 h 162"/>
                <a:gd name="T88" fmla="*/ 206 w 218"/>
                <a:gd name="T89" fmla="*/ 100 h 162"/>
                <a:gd name="T90" fmla="*/ 210 w 218"/>
                <a:gd name="T91" fmla="*/ 92 h 162"/>
                <a:gd name="T92" fmla="*/ 210 w 218"/>
                <a:gd name="T93" fmla="*/ 66 h 162"/>
                <a:gd name="T94" fmla="*/ 218 w 218"/>
                <a:gd name="T95" fmla="*/ 44 h 162"/>
                <a:gd name="T96" fmla="*/ 216 w 218"/>
                <a:gd name="T97" fmla="*/ 40 h 162"/>
                <a:gd name="T98" fmla="*/ 212 w 218"/>
                <a:gd name="T99" fmla="*/ 30 h 162"/>
                <a:gd name="T100" fmla="*/ 210 w 218"/>
                <a:gd name="T101" fmla="*/ 20 h 162"/>
                <a:gd name="T102" fmla="*/ 182 w 218"/>
                <a:gd name="T103" fmla="*/ 16 h 162"/>
                <a:gd name="T104" fmla="*/ 180 w 218"/>
                <a:gd name="T105" fmla="*/ 12 h 162"/>
                <a:gd name="T106" fmla="*/ 174 w 218"/>
                <a:gd name="T107" fmla="*/ 4 h 162"/>
                <a:gd name="T108" fmla="*/ 166 w 218"/>
                <a:gd name="T109" fmla="*/ 0 h 1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18"/>
                <a:gd name="T166" fmla="*/ 0 h 162"/>
                <a:gd name="T167" fmla="*/ 218 w 218"/>
                <a:gd name="T168" fmla="*/ 162 h 16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18" h="162">
                  <a:moveTo>
                    <a:pt x="162" y="0"/>
                  </a:moveTo>
                  <a:lnTo>
                    <a:pt x="94" y="36"/>
                  </a:lnTo>
                  <a:lnTo>
                    <a:pt x="90" y="38"/>
                  </a:lnTo>
                  <a:lnTo>
                    <a:pt x="78" y="40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62" y="48"/>
                  </a:lnTo>
                  <a:lnTo>
                    <a:pt x="60" y="62"/>
                  </a:lnTo>
                  <a:lnTo>
                    <a:pt x="56" y="80"/>
                  </a:lnTo>
                  <a:lnTo>
                    <a:pt x="50" y="100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32" y="120"/>
                  </a:lnTo>
                  <a:lnTo>
                    <a:pt x="28" y="120"/>
                  </a:lnTo>
                  <a:lnTo>
                    <a:pt x="24" y="122"/>
                  </a:lnTo>
                  <a:lnTo>
                    <a:pt x="20" y="122"/>
                  </a:lnTo>
                  <a:lnTo>
                    <a:pt x="18" y="122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6" y="122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4" y="132"/>
                  </a:lnTo>
                  <a:lnTo>
                    <a:pt x="6" y="136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2"/>
                  </a:lnTo>
                  <a:lnTo>
                    <a:pt x="14" y="144"/>
                  </a:lnTo>
                  <a:lnTo>
                    <a:pt x="16" y="144"/>
                  </a:lnTo>
                  <a:lnTo>
                    <a:pt x="16" y="146"/>
                  </a:lnTo>
                  <a:lnTo>
                    <a:pt x="16" y="150"/>
                  </a:lnTo>
                  <a:lnTo>
                    <a:pt x="26" y="150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30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2"/>
                  </a:lnTo>
                  <a:lnTo>
                    <a:pt x="42" y="154"/>
                  </a:lnTo>
                  <a:lnTo>
                    <a:pt x="44" y="156"/>
                  </a:lnTo>
                  <a:lnTo>
                    <a:pt x="46" y="158"/>
                  </a:lnTo>
                  <a:lnTo>
                    <a:pt x="50" y="162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54" y="156"/>
                  </a:lnTo>
                  <a:lnTo>
                    <a:pt x="56" y="152"/>
                  </a:lnTo>
                  <a:lnTo>
                    <a:pt x="62" y="148"/>
                  </a:lnTo>
                  <a:lnTo>
                    <a:pt x="68" y="146"/>
                  </a:lnTo>
                  <a:lnTo>
                    <a:pt x="76" y="146"/>
                  </a:lnTo>
                  <a:lnTo>
                    <a:pt x="82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8"/>
                  </a:lnTo>
                  <a:lnTo>
                    <a:pt x="92" y="148"/>
                  </a:lnTo>
                  <a:lnTo>
                    <a:pt x="96" y="150"/>
                  </a:lnTo>
                  <a:lnTo>
                    <a:pt x="102" y="152"/>
                  </a:lnTo>
                  <a:lnTo>
                    <a:pt x="106" y="154"/>
                  </a:lnTo>
                  <a:lnTo>
                    <a:pt x="108" y="156"/>
                  </a:lnTo>
                  <a:lnTo>
                    <a:pt x="110" y="156"/>
                  </a:lnTo>
                  <a:lnTo>
                    <a:pt x="110" y="154"/>
                  </a:lnTo>
                  <a:lnTo>
                    <a:pt x="114" y="152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6" y="146"/>
                  </a:lnTo>
                  <a:lnTo>
                    <a:pt x="130" y="148"/>
                  </a:lnTo>
                  <a:lnTo>
                    <a:pt x="134" y="146"/>
                  </a:lnTo>
                  <a:lnTo>
                    <a:pt x="144" y="144"/>
                  </a:lnTo>
                  <a:lnTo>
                    <a:pt x="154" y="144"/>
                  </a:lnTo>
                  <a:lnTo>
                    <a:pt x="166" y="148"/>
                  </a:lnTo>
                  <a:lnTo>
                    <a:pt x="168" y="148"/>
                  </a:lnTo>
                  <a:lnTo>
                    <a:pt x="170" y="146"/>
                  </a:lnTo>
                  <a:lnTo>
                    <a:pt x="174" y="144"/>
                  </a:lnTo>
                  <a:lnTo>
                    <a:pt x="178" y="142"/>
                  </a:lnTo>
                  <a:lnTo>
                    <a:pt x="182" y="140"/>
                  </a:lnTo>
                  <a:lnTo>
                    <a:pt x="188" y="140"/>
                  </a:lnTo>
                  <a:lnTo>
                    <a:pt x="192" y="140"/>
                  </a:lnTo>
                  <a:lnTo>
                    <a:pt x="196" y="118"/>
                  </a:lnTo>
                  <a:lnTo>
                    <a:pt x="196" y="116"/>
                  </a:lnTo>
                  <a:lnTo>
                    <a:pt x="198" y="112"/>
                  </a:lnTo>
                  <a:lnTo>
                    <a:pt x="198" y="108"/>
                  </a:lnTo>
                  <a:lnTo>
                    <a:pt x="202" y="104"/>
                  </a:lnTo>
                  <a:lnTo>
                    <a:pt x="206" y="100"/>
                  </a:lnTo>
                  <a:lnTo>
                    <a:pt x="210" y="96"/>
                  </a:lnTo>
                  <a:lnTo>
                    <a:pt x="210" y="92"/>
                  </a:lnTo>
                  <a:lnTo>
                    <a:pt x="210" y="80"/>
                  </a:lnTo>
                  <a:lnTo>
                    <a:pt x="210" y="66"/>
                  </a:lnTo>
                  <a:lnTo>
                    <a:pt x="212" y="5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0"/>
                  </a:lnTo>
                  <a:lnTo>
                    <a:pt x="214" y="36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10" y="20"/>
                  </a:lnTo>
                  <a:lnTo>
                    <a:pt x="210" y="14"/>
                  </a:lnTo>
                  <a:lnTo>
                    <a:pt x="182" y="16"/>
                  </a:lnTo>
                  <a:lnTo>
                    <a:pt x="182" y="14"/>
                  </a:lnTo>
                  <a:lnTo>
                    <a:pt x="180" y="12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2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6" name="Freeform 279">
              <a:extLst>
                <a:ext uri="{FF2B5EF4-FFF2-40B4-BE49-F238E27FC236}">
                  <a16:creationId xmlns="" xmlns:a16="http://schemas.microsoft.com/office/drawing/2014/main" id="{B473B575-FA34-4F22-AE81-45175B264707}"/>
                </a:ext>
              </a:extLst>
            </p:cNvPr>
            <p:cNvSpPr>
              <a:spLocks/>
            </p:cNvSpPr>
            <p:nvPr/>
          </p:nvSpPr>
          <p:spPr bwMode="gray">
            <a:xfrm>
              <a:off x="961" y="2936"/>
              <a:ext cx="88" cy="148"/>
            </a:xfrm>
            <a:custGeom>
              <a:avLst/>
              <a:gdLst>
                <a:gd name="T0" fmla="*/ 60 w 88"/>
                <a:gd name="T1" fmla="*/ 2 h 148"/>
                <a:gd name="T2" fmla="*/ 58 w 88"/>
                <a:gd name="T3" fmla="*/ 8 h 148"/>
                <a:gd name="T4" fmla="*/ 58 w 88"/>
                <a:gd name="T5" fmla="*/ 20 h 148"/>
                <a:gd name="T6" fmla="*/ 60 w 88"/>
                <a:gd name="T7" fmla="*/ 30 h 148"/>
                <a:gd name="T8" fmla="*/ 58 w 88"/>
                <a:gd name="T9" fmla="*/ 42 h 148"/>
                <a:gd name="T10" fmla="*/ 56 w 88"/>
                <a:gd name="T11" fmla="*/ 48 h 148"/>
                <a:gd name="T12" fmla="*/ 50 w 88"/>
                <a:gd name="T13" fmla="*/ 64 h 148"/>
                <a:gd name="T14" fmla="*/ 42 w 88"/>
                <a:gd name="T15" fmla="*/ 70 h 148"/>
                <a:gd name="T16" fmla="*/ 38 w 88"/>
                <a:gd name="T17" fmla="*/ 72 h 148"/>
                <a:gd name="T18" fmla="*/ 36 w 88"/>
                <a:gd name="T19" fmla="*/ 72 h 148"/>
                <a:gd name="T20" fmla="*/ 26 w 88"/>
                <a:gd name="T21" fmla="*/ 70 h 148"/>
                <a:gd name="T22" fmla="*/ 18 w 88"/>
                <a:gd name="T23" fmla="*/ 76 h 148"/>
                <a:gd name="T24" fmla="*/ 12 w 88"/>
                <a:gd name="T25" fmla="*/ 84 h 148"/>
                <a:gd name="T26" fmla="*/ 8 w 88"/>
                <a:gd name="T27" fmla="*/ 88 h 148"/>
                <a:gd name="T28" fmla="*/ 0 w 88"/>
                <a:gd name="T29" fmla="*/ 120 h 148"/>
                <a:gd name="T30" fmla="*/ 0 w 88"/>
                <a:gd name="T31" fmla="*/ 124 h 148"/>
                <a:gd name="T32" fmla="*/ 2 w 88"/>
                <a:gd name="T33" fmla="*/ 130 h 148"/>
                <a:gd name="T34" fmla="*/ 10 w 88"/>
                <a:gd name="T35" fmla="*/ 134 h 148"/>
                <a:gd name="T36" fmla="*/ 14 w 88"/>
                <a:gd name="T37" fmla="*/ 136 h 148"/>
                <a:gd name="T38" fmla="*/ 18 w 88"/>
                <a:gd name="T39" fmla="*/ 140 h 148"/>
                <a:gd name="T40" fmla="*/ 18 w 88"/>
                <a:gd name="T41" fmla="*/ 148 h 148"/>
                <a:gd name="T42" fmla="*/ 36 w 88"/>
                <a:gd name="T43" fmla="*/ 148 h 148"/>
                <a:gd name="T44" fmla="*/ 70 w 88"/>
                <a:gd name="T45" fmla="*/ 146 h 148"/>
                <a:gd name="T46" fmla="*/ 86 w 88"/>
                <a:gd name="T47" fmla="*/ 144 h 148"/>
                <a:gd name="T48" fmla="*/ 88 w 88"/>
                <a:gd name="T49" fmla="*/ 138 h 148"/>
                <a:gd name="T50" fmla="*/ 88 w 88"/>
                <a:gd name="T51" fmla="*/ 134 h 148"/>
                <a:gd name="T52" fmla="*/ 82 w 88"/>
                <a:gd name="T53" fmla="*/ 130 h 148"/>
                <a:gd name="T54" fmla="*/ 74 w 88"/>
                <a:gd name="T55" fmla="*/ 122 h 148"/>
                <a:gd name="T56" fmla="*/ 68 w 88"/>
                <a:gd name="T57" fmla="*/ 110 h 148"/>
                <a:gd name="T58" fmla="*/ 62 w 88"/>
                <a:gd name="T59" fmla="*/ 100 h 148"/>
                <a:gd name="T60" fmla="*/ 66 w 88"/>
                <a:gd name="T61" fmla="*/ 98 h 148"/>
                <a:gd name="T62" fmla="*/ 70 w 88"/>
                <a:gd name="T63" fmla="*/ 94 h 148"/>
                <a:gd name="T64" fmla="*/ 72 w 88"/>
                <a:gd name="T65" fmla="*/ 86 h 148"/>
                <a:gd name="T66" fmla="*/ 70 w 88"/>
                <a:gd name="T67" fmla="*/ 78 h 148"/>
                <a:gd name="T68" fmla="*/ 68 w 88"/>
                <a:gd name="T69" fmla="*/ 76 h 148"/>
                <a:gd name="T70" fmla="*/ 64 w 88"/>
                <a:gd name="T71" fmla="*/ 72 h 148"/>
                <a:gd name="T72" fmla="*/ 62 w 88"/>
                <a:gd name="T73" fmla="*/ 64 h 148"/>
                <a:gd name="T74" fmla="*/ 64 w 88"/>
                <a:gd name="T75" fmla="*/ 58 h 148"/>
                <a:gd name="T76" fmla="*/ 68 w 88"/>
                <a:gd name="T77" fmla="*/ 58 h 148"/>
                <a:gd name="T78" fmla="*/ 74 w 88"/>
                <a:gd name="T79" fmla="*/ 56 h 148"/>
                <a:gd name="T80" fmla="*/ 78 w 88"/>
                <a:gd name="T81" fmla="*/ 50 h 148"/>
                <a:gd name="T82" fmla="*/ 78 w 88"/>
                <a:gd name="T83" fmla="*/ 46 h 148"/>
                <a:gd name="T84" fmla="*/ 74 w 88"/>
                <a:gd name="T85" fmla="*/ 40 h 148"/>
                <a:gd name="T86" fmla="*/ 72 w 88"/>
                <a:gd name="T87" fmla="*/ 30 h 148"/>
                <a:gd name="T88" fmla="*/ 72 w 88"/>
                <a:gd name="T89" fmla="*/ 20 h 148"/>
                <a:gd name="T90" fmla="*/ 72 w 88"/>
                <a:gd name="T91" fmla="*/ 16 h 148"/>
                <a:gd name="T92" fmla="*/ 72 w 88"/>
                <a:gd name="T93" fmla="*/ 8 h 148"/>
                <a:gd name="T94" fmla="*/ 66 w 88"/>
                <a:gd name="T95" fmla="*/ 2 h 14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"/>
                <a:gd name="T145" fmla="*/ 0 h 148"/>
                <a:gd name="T146" fmla="*/ 88 w 88"/>
                <a:gd name="T147" fmla="*/ 148 h 14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" h="148">
                  <a:moveTo>
                    <a:pt x="60" y="0"/>
                  </a:moveTo>
                  <a:lnTo>
                    <a:pt x="60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8" y="14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2" y="56"/>
                  </a:lnTo>
                  <a:lnTo>
                    <a:pt x="50" y="64"/>
                  </a:lnTo>
                  <a:lnTo>
                    <a:pt x="46" y="68"/>
                  </a:lnTo>
                  <a:lnTo>
                    <a:pt x="42" y="70"/>
                  </a:lnTo>
                  <a:lnTo>
                    <a:pt x="40" y="72"/>
                  </a:lnTo>
                  <a:lnTo>
                    <a:pt x="38" y="72"/>
                  </a:lnTo>
                  <a:lnTo>
                    <a:pt x="36" y="72"/>
                  </a:lnTo>
                  <a:lnTo>
                    <a:pt x="32" y="70"/>
                  </a:lnTo>
                  <a:lnTo>
                    <a:pt x="26" y="70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4" y="80"/>
                  </a:lnTo>
                  <a:lnTo>
                    <a:pt x="12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102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2" y="130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2" y="134"/>
                  </a:lnTo>
                  <a:lnTo>
                    <a:pt x="14" y="136"/>
                  </a:lnTo>
                  <a:lnTo>
                    <a:pt x="16" y="138"/>
                  </a:lnTo>
                  <a:lnTo>
                    <a:pt x="18" y="140"/>
                  </a:lnTo>
                  <a:lnTo>
                    <a:pt x="18" y="144"/>
                  </a:lnTo>
                  <a:lnTo>
                    <a:pt x="18" y="148"/>
                  </a:lnTo>
                  <a:lnTo>
                    <a:pt x="22" y="148"/>
                  </a:lnTo>
                  <a:lnTo>
                    <a:pt x="36" y="148"/>
                  </a:lnTo>
                  <a:lnTo>
                    <a:pt x="52" y="146"/>
                  </a:lnTo>
                  <a:lnTo>
                    <a:pt x="70" y="146"/>
                  </a:lnTo>
                  <a:lnTo>
                    <a:pt x="88" y="146"/>
                  </a:lnTo>
                  <a:lnTo>
                    <a:pt x="86" y="144"/>
                  </a:lnTo>
                  <a:lnTo>
                    <a:pt x="86" y="142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78" y="126"/>
                  </a:lnTo>
                  <a:lnTo>
                    <a:pt x="74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66" y="102"/>
                  </a:lnTo>
                  <a:lnTo>
                    <a:pt x="62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8" y="96"/>
                  </a:lnTo>
                  <a:lnTo>
                    <a:pt x="70" y="94"/>
                  </a:lnTo>
                  <a:lnTo>
                    <a:pt x="70" y="90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0" y="78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2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74" y="56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Freeform 280">
              <a:extLst>
                <a:ext uri="{FF2B5EF4-FFF2-40B4-BE49-F238E27FC236}">
                  <a16:creationId xmlns="" xmlns:a16="http://schemas.microsoft.com/office/drawing/2014/main" id="{1B8F5B3D-D8CC-4576-A8FA-A04804E8E3DE}"/>
                </a:ext>
              </a:extLst>
            </p:cNvPr>
            <p:cNvSpPr>
              <a:spLocks/>
            </p:cNvSpPr>
            <p:nvPr/>
          </p:nvSpPr>
          <p:spPr bwMode="gray">
            <a:xfrm>
              <a:off x="1021" y="2810"/>
              <a:ext cx="126" cy="212"/>
            </a:xfrm>
            <a:custGeom>
              <a:avLst/>
              <a:gdLst>
                <a:gd name="T0" fmla="*/ 126 w 126"/>
                <a:gd name="T1" fmla="*/ 46 h 212"/>
                <a:gd name="T2" fmla="*/ 124 w 126"/>
                <a:gd name="T3" fmla="*/ 90 h 212"/>
                <a:gd name="T4" fmla="*/ 120 w 126"/>
                <a:gd name="T5" fmla="*/ 88 h 212"/>
                <a:gd name="T6" fmla="*/ 112 w 126"/>
                <a:gd name="T7" fmla="*/ 90 h 212"/>
                <a:gd name="T8" fmla="*/ 108 w 126"/>
                <a:gd name="T9" fmla="*/ 92 h 212"/>
                <a:gd name="T10" fmla="*/ 106 w 126"/>
                <a:gd name="T11" fmla="*/ 98 h 212"/>
                <a:gd name="T12" fmla="*/ 106 w 126"/>
                <a:gd name="T13" fmla="*/ 104 h 212"/>
                <a:gd name="T14" fmla="*/ 102 w 126"/>
                <a:gd name="T15" fmla="*/ 110 h 212"/>
                <a:gd name="T16" fmla="*/ 98 w 126"/>
                <a:gd name="T17" fmla="*/ 114 h 212"/>
                <a:gd name="T18" fmla="*/ 98 w 126"/>
                <a:gd name="T19" fmla="*/ 120 h 212"/>
                <a:gd name="T20" fmla="*/ 98 w 126"/>
                <a:gd name="T21" fmla="*/ 124 h 212"/>
                <a:gd name="T22" fmla="*/ 98 w 126"/>
                <a:gd name="T23" fmla="*/ 124 h 212"/>
                <a:gd name="T24" fmla="*/ 98 w 126"/>
                <a:gd name="T25" fmla="*/ 122 h 212"/>
                <a:gd name="T26" fmla="*/ 100 w 126"/>
                <a:gd name="T27" fmla="*/ 126 h 212"/>
                <a:gd name="T28" fmla="*/ 104 w 126"/>
                <a:gd name="T29" fmla="*/ 132 h 212"/>
                <a:gd name="T30" fmla="*/ 102 w 126"/>
                <a:gd name="T31" fmla="*/ 138 h 212"/>
                <a:gd name="T32" fmla="*/ 102 w 126"/>
                <a:gd name="T33" fmla="*/ 150 h 212"/>
                <a:gd name="T34" fmla="*/ 104 w 126"/>
                <a:gd name="T35" fmla="*/ 158 h 212"/>
                <a:gd name="T36" fmla="*/ 106 w 126"/>
                <a:gd name="T37" fmla="*/ 168 h 212"/>
                <a:gd name="T38" fmla="*/ 108 w 126"/>
                <a:gd name="T39" fmla="*/ 174 h 212"/>
                <a:gd name="T40" fmla="*/ 108 w 126"/>
                <a:gd name="T41" fmla="*/ 176 h 212"/>
                <a:gd name="T42" fmla="*/ 100 w 126"/>
                <a:gd name="T43" fmla="*/ 178 h 212"/>
                <a:gd name="T44" fmla="*/ 92 w 126"/>
                <a:gd name="T45" fmla="*/ 182 h 212"/>
                <a:gd name="T46" fmla="*/ 86 w 126"/>
                <a:gd name="T47" fmla="*/ 190 h 212"/>
                <a:gd name="T48" fmla="*/ 86 w 126"/>
                <a:gd name="T49" fmla="*/ 192 h 212"/>
                <a:gd name="T50" fmla="*/ 84 w 126"/>
                <a:gd name="T51" fmla="*/ 198 h 212"/>
                <a:gd name="T52" fmla="*/ 78 w 126"/>
                <a:gd name="T53" fmla="*/ 202 h 212"/>
                <a:gd name="T54" fmla="*/ 68 w 126"/>
                <a:gd name="T55" fmla="*/ 204 h 212"/>
                <a:gd name="T56" fmla="*/ 66 w 126"/>
                <a:gd name="T57" fmla="*/ 202 h 212"/>
                <a:gd name="T58" fmla="*/ 60 w 126"/>
                <a:gd name="T59" fmla="*/ 200 h 212"/>
                <a:gd name="T60" fmla="*/ 58 w 126"/>
                <a:gd name="T61" fmla="*/ 204 h 212"/>
                <a:gd name="T62" fmla="*/ 46 w 126"/>
                <a:gd name="T63" fmla="*/ 208 h 212"/>
                <a:gd name="T64" fmla="*/ 12 w 126"/>
                <a:gd name="T65" fmla="*/ 212 h 212"/>
                <a:gd name="T66" fmla="*/ 12 w 126"/>
                <a:gd name="T67" fmla="*/ 210 h 212"/>
                <a:gd name="T68" fmla="*/ 10 w 126"/>
                <a:gd name="T69" fmla="*/ 204 h 212"/>
                <a:gd name="T70" fmla="*/ 6 w 126"/>
                <a:gd name="T71" fmla="*/ 200 h 212"/>
                <a:gd name="T72" fmla="*/ 2 w 126"/>
                <a:gd name="T73" fmla="*/ 194 h 212"/>
                <a:gd name="T74" fmla="*/ 2 w 126"/>
                <a:gd name="T75" fmla="*/ 184 h 212"/>
                <a:gd name="T76" fmla="*/ 6 w 126"/>
                <a:gd name="T77" fmla="*/ 186 h 212"/>
                <a:gd name="T78" fmla="*/ 12 w 126"/>
                <a:gd name="T79" fmla="*/ 184 h 212"/>
                <a:gd name="T80" fmla="*/ 18 w 126"/>
                <a:gd name="T81" fmla="*/ 180 h 212"/>
                <a:gd name="T82" fmla="*/ 18 w 126"/>
                <a:gd name="T83" fmla="*/ 174 h 212"/>
                <a:gd name="T84" fmla="*/ 16 w 126"/>
                <a:gd name="T85" fmla="*/ 168 h 212"/>
                <a:gd name="T86" fmla="*/ 12 w 126"/>
                <a:gd name="T87" fmla="*/ 156 h 212"/>
                <a:gd name="T88" fmla="*/ 12 w 126"/>
                <a:gd name="T89" fmla="*/ 150 h 212"/>
                <a:gd name="T90" fmla="*/ 14 w 126"/>
                <a:gd name="T91" fmla="*/ 144 h 212"/>
                <a:gd name="T92" fmla="*/ 12 w 126"/>
                <a:gd name="T93" fmla="*/ 136 h 212"/>
                <a:gd name="T94" fmla="*/ 10 w 126"/>
                <a:gd name="T95" fmla="*/ 132 h 212"/>
                <a:gd name="T96" fmla="*/ 8 w 126"/>
                <a:gd name="T97" fmla="*/ 130 h 212"/>
                <a:gd name="T98" fmla="*/ 4 w 126"/>
                <a:gd name="T99" fmla="*/ 126 h 212"/>
                <a:gd name="T100" fmla="*/ 0 w 126"/>
                <a:gd name="T101" fmla="*/ 126 h 212"/>
                <a:gd name="T102" fmla="*/ 2 w 126"/>
                <a:gd name="T103" fmla="*/ 120 h 212"/>
                <a:gd name="T104" fmla="*/ 6 w 126"/>
                <a:gd name="T105" fmla="*/ 104 h 212"/>
                <a:gd name="T106" fmla="*/ 4 w 126"/>
                <a:gd name="T107" fmla="*/ 102 h 212"/>
                <a:gd name="T108" fmla="*/ 6 w 126"/>
                <a:gd name="T109" fmla="*/ 96 h 212"/>
                <a:gd name="T110" fmla="*/ 12 w 126"/>
                <a:gd name="T111" fmla="*/ 88 h 212"/>
                <a:gd name="T112" fmla="*/ 18 w 126"/>
                <a:gd name="T113" fmla="*/ 78 h 212"/>
                <a:gd name="T114" fmla="*/ 18 w 126"/>
                <a:gd name="T115" fmla="*/ 50 h 212"/>
                <a:gd name="T116" fmla="*/ 26 w 126"/>
                <a:gd name="T117" fmla="*/ 30 h 212"/>
                <a:gd name="T118" fmla="*/ 24 w 126"/>
                <a:gd name="T119" fmla="*/ 26 h 212"/>
                <a:gd name="T120" fmla="*/ 20 w 126"/>
                <a:gd name="T121" fmla="*/ 16 h 212"/>
                <a:gd name="T122" fmla="*/ 18 w 126"/>
                <a:gd name="T123" fmla="*/ 6 h 2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6"/>
                <a:gd name="T187" fmla="*/ 0 h 212"/>
                <a:gd name="T188" fmla="*/ 126 w 126"/>
                <a:gd name="T189" fmla="*/ 212 h 2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6" h="212">
                  <a:moveTo>
                    <a:pt x="18" y="0"/>
                  </a:moveTo>
                  <a:lnTo>
                    <a:pt x="126" y="46"/>
                  </a:lnTo>
                  <a:lnTo>
                    <a:pt x="124" y="90"/>
                  </a:lnTo>
                  <a:lnTo>
                    <a:pt x="122" y="90"/>
                  </a:lnTo>
                  <a:lnTo>
                    <a:pt x="120" y="88"/>
                  </a:lnTo>
                  <a:lnTo>
                    <a:pt x="116" y="88"/>
                  </a:lnTo>
                  <a:lnTo>
                    <a:pt x="112" y="90"/>
                  </a:lnTo>
                  <a:lnTo>
                    <a:pt x="110" y="90"/>
                  </a:lnTo>
                  <a:lnTo>
                    <a:pt x="108" y="92"/>
                  </a:lnTo>
                  <a:lnTo>
                    <a:pt x="106" y="96"/>
                  </a:lnTo>
                  <a:lnTo>
                    <a:pt x="106" y="98"/>
                  </a:lnTo>
                  <a:lnTo>
                    <a:pt x="106" y="100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2" y="110"/>
                  </a:lnTo>
                  <a:lnTo>
                    <a:pt x="100" y="110"/>
                  </a:lnTo>
                  <a:lnTo>
                    <a:pt x="98" y="114"/>
                  </a:lnTo>
                  <a:lnTo>
                    <a:pt x="96" y="116"/>
                  </a:lnTo>
                  <a:lnTo>
                    <a:pt x="98" y="120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100" y="126"/>
                  </a:lnTo>
                  <a:lnTo>
                    <a:pt x="102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102" y="154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6" y="168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6"/>
                  </a:lnTo>
                  <a:lnTo>
                    <a:pt x="104" y="178"/>
                  </a:lnTo>
                  <a:lnTo>
                    <a:pt x="100" y="178"/>
                  </a:lnTo>
                  <a:lnTo>
                    <a:pt x="96" y="180"/>
                  </a:lnTo>
                  <a:lnTo>
                    <a:pt x="92" y="182"/>
                  </a:lnTo>
                  <a:lnTo>
                    <a:pt x="88" y="186"/>
                  </a:lnTo>
                  <a:lnTo>
                    <a:pt x="86" y="190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84" y="198"/>
                  </a:lnTo>
                  <a:lnTo>
                    <a:pt x="82" y="200"/>
                  </a:lnTo>
                  <a:lnTo>
                    <a:pt x="78" y="202"/>
                  </a:lnTo>
                  <a:lnTo>
                    <a:pt x="74" y="204"/>
                  </a:lnTo>
                  <a:lnTo>
                    <a:pt x="68" y="204"/>
                  </a:lnTo>
                  <a:lnTo>
                    <a:pt x="68" y="202"/>
                  </a:lnTo>
                  <a:lnTo>
                    <a:pt x="66" y="202"/>
                  </a:lnTo>
                  <a:lnTo>
                    <a:pt x="64" y="202"/>
                  </a:lnTo>
                  <a:lnTo>
                    <a:pt x="60" y="200"/>
                  </a:lnTo>
                  <a:lnTo>
                    <a:pt x="58" y="202"/>
                  </a:lnTo>
                  <a:lnTo>
                    <a:pt x="58" y="204"/>
                  </a:lnTo>
                  <a:lnTo>
                    <a:pt x="56" y="204"/>
                  </a:lnTo>
                  <a:lnTo>
                    <a:pt x="46" y="208"/>
                  </a:lnTo>
                  <a:lnTo>
                    <a:pt x="32" y="210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0" y="206"/>
                  </a:lnTo>
                  <a:lnTo>
                    <a:pt x="10" y="204"/>
                  </a:lnTo>
                  <a:lnTo>
                    <a:pt x="6" y="202"/>
                  </a:lnTo>
                  <a:lnTo>
                    <a:pt x="6" y="200"/>
                  </a:lnTo>
                  <a:lnTo>
                    <a:pt x="4" y="198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84"/>
                  </a:lnTo>
                  <a:lnTo>
                    <a:pt x="4" y="184"/>
                  </a:lnTo>
                  <a:lnTo>
                    <a:pt x="6" y="186"/>
                  </a:lnTo>
                  <a:lnTo>
                    <a:pt x="8" y="184"/>
                  </a:lnTo>
                  <a:lnTo>
                    <a:pt x="12" y="184"/>
                  </a:lnTo>
                  <a:lnTo>
                    <a:pt x="14" y="182"/>
                  </a:lnTo>
                  <a:lnTo>
                    <a:pt x="18" y="180"/>
                  </a:lnTo>
                  <a:lnTo>
                    <a:pt x="18" y="176"/>
                  </a:lnTo>
                  <a:lnTo>
                    <a:pt x="18" y="174"/>
                  </a:lnTo>
                  <a:lnTo>
                    <a:pt x="18" y="172"/>
                  </a:lnTo>
                  <a:lnTo>
                    <a:pt x="16" y="168"/>
                  </a:lnTo>
                  <a:lnTo>
                    <a:pt x="14" y="162"/>
                  </a:lnTo>
                  <a:lnTo>
                    <a:pt x="12" y="156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12" y="136"/>
                  </a:lnTo>
                  <a:lnTo>
                    <a:pt x="10" y="132"/>
                  </a:lnTo>
                  <a:lnTo>
                    <a:pt x="10" y="130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4" y="126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2" y="120"/>
                  </a:lnTo>
                  <a:lnTo>
                    <a:pt x="4" y="114"/>
                  </a:lnTo>
                  <a:lnTo>
                    <a:pt x="6" y="104"/>
                  </a:lnTo>
                  <a:lnTo>
                    <a:pt x="4" y="104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2" y="88"/>
                  </a:lnTo>
                  <a:lnTo>
                    <a:pt x="18" y="8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50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4" y="26"/>
                  </a:lnTo>
                  <a:lnTo>
                    <a:pt x="22" y="22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Freeform 281">
              <a:extLst>
                <a:ext uri="{FF2B5EF4-FFF2-40B4-BE49-F238E27FC236}">
                  <a16:creationId xmlns="" xmlns:a16="http://schemas.microsoft.com/office/drawing/2014/main" id="{E27D18F0-A8FF-4DD0-AC47-E24DA5EB11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9" y="2816"/>
              <a:ext cx="218" cy="250"/>
            </a:xfrm>
            <a:custGeom>
              <a:avLst/>
              <a:gdLst>
                <a:gd name="T0" fmla="*/ 186 w 218"/>
                <a:gd name="T1" fmla="*/ 4 h 250"/>
                <a:gd name="T2" fmla="*/ 174 w 218"/>
                <a:gd name="T3" fmla="*/ 16 h 250"/>
                <a:gd name="T4" fmla="*/ 28 w 218"/>
                <a:gd name="T5" fmla="*/ 22 h 250"/>
                <a:gd name="T6" fmla="*/ 24 w 218"/>
                <a:gd name="T7" fmla="*/ 82 h 250"/>
                <a:gd name="T8" fmla="*/ 14 w 218"/>
                <a:gd name="T9" fmla="*/ 84 h 250"/>
                <a:gd name="T10" fmla="*/ 10 w 218"/>
                <a:gd name="T11" fmla="*/ 90 h 250"/>
                <a:gd name="T12" fmla="*/ 6 w 218"/>
                <a:gd name="T13" fmla="*/ 100 h 250"/>
                <a:gd name="T14" fmla="*/ 2 w 218"/>
                <a:gd name="T15" fmla="*/ 106 h 250"/>
                <a:gd name="T16" fmla="*/ 0 w 218"/>
                <a:gd name="T17" fmla="*/ 110 h 250"/>
                <a:gd name="T18" fmla="*/ 4 w 218"/>
                <a:gd name="T19" fmla="*/ 122 h 250"/>
                <a:gd name="T20" fmla="*/ 6 w 218"/>
                <a:gd name="T21" fmla="*/ 128 h 250"/>
                <a:gd name="T22" fmla="*/ 6 w 218"/>
                <a:gd name="T23" fmla="*/ 136 h 250"/>
                <a:gd name="T24" fmla="*/ 6 w 218"/>
                <a:gd name="T25" fmla="*/ 152 h 250"/>
                <a:gd name="T26" fmla="*/ 14 w 218"/>
                <a:gd name="T27" fmla="*/ 174 h 250"/>
                <a:gd name="T28" fmla="*/ 24 w 218"/>
                <a:gd name="T29" fmla="*/ 186 h 250"/>
                <a:gd name="T30" fmla="*/ 32 w 218"/>
                <a:gd name="T31" fmla="*/ 196 h 250"/>
                <a:gd name="T32" fmla="*/ 50 w 218"/>
                <a:gd name="T33" fmla="*/ 222 h 250"/>
                <a:gd name="T34" fmla="*/ 56 w 218"/>
                <a:gd name="T35" fmla="*/ 230 h 250"/>
                <a:gd name="T36" fmla="*/ 66 w 218"/>
                <a:gd name="T37" fmla="*/ 238 h 250"/>
                <a:gd name="T38" fmla="*/ 78 w 218"/>
                <a:gd name="T39" fmla="*/ 240 h 250"/>
                <a:gd name="T40" fmla="*/ 88 w 218"/>
                <a:gd name="T41" fmla="*/ 250 h 250"/>
                <a:gd name="T42" fmla="*/ 114 w 218"/>
                <a:gd name="T43" fmla="*/ 250 h 250"/>
                <a:gd name="T44" fmla="*/ 138 w 218"/>
                <a:gd name="T45" fmla="*/ 250 h 250"/>
                <a:gd name="T46" fmla="*/ 180 w 218"/>
                <a:gd name="T47" fmla="*/ 244 h 250"/>
                <a:gd name="T48" fmla="*/ 180 w 218"/>
                <a:gd name="T49" fmla="*/ 222 h 250"/>
                <a:gd name="T50" fmla="*/ 172 w 218"/>
                <a:gd name="T51" fmla="*/ 210 h 250"/>
                <a:gd name="T52" fmla="*/ 160 w 218"/>
                <a:gd name="T53" fmla="*/ 196 h 250"/>
                <a:gd name="T54" fmla="*/ 154 w 218"/>
                <a:gd name="T55" fmla="*/ 192 h 250"/>
                <a:gd name="T56" fmla="*/ 152 w 218"/>
                <a:gd name="T57" fmla="*/ 184 h 250"/>
                <a:gd name="T58" fmla="*/ 156 w 218"/>
                <a:gd name="T59" fmla="*/ 176 h 250"/>
                <a:gd name="T60" fmla="*/ 156 w 218"/>
                <a:gd name="T61" fmla="*/ 158 h 250"/>
                <a:gd name="T62" fmla="*/ 160 w 218"/>
                <a:gd name="T63" fmla="*/ 150 h 250"/>
                <a:gd name="T64" fmla="*/ 176 w 218"/>
                <a:gd name="T65" fmla="*/ 130 h 250"/>
                <a:gd name="T66" fmla="*/ 188 w 218"/>
                <a:gd name="T67" fmla="*/ 108 h 250"/>
                <a:gd name="T68" fmla="*/ 192 w 218"/>
                <a:gd name="T69" fmla="*/ 94 h 250"/>
                <a:gd name="T70" fmla="*/ 200 w 218"/>
                <a:gd name="T71" fmla="*/ 82 h 250"/>
                <a:gd name="T72" fmla="*/ 208 w 218"/>
                <a:gd name="T73" fmla="*/ 78 h 250"/>
                <a:gd name="T74" fmla="*/ 216 w 218"/>
                <a:gd name="T75" fmla="*/ 70 h 250"/>
                <a:gd name="T76" fmla="*/ 218 w 218"/>
                <a:gd name="T77" fmla="*/ 66 h 250"/>
                <a:gd name="T78" fmla="*/ 212 w 218"/>
                <a:gd name="T79" fmla="*/ 54 h 250"/>
                <a:gd name="T80" fmla="*/ 204 w 218"/>
                <a:gd name="T81" fmla="*/ 40 h 250"/>
                <a:gd name="T82" fmla="*/ 200 w 218"/>
                <a:gd name="T83" fmla="*/ 32 h 250"/>
                <a:gd name="T84" fmla="*/ 200 w 218"/>
                <a:gd name="T85" fmla="*/ 22 h 250"/>
                <a:gd name="T86" fmla="*/ 192 w 218"/>
                <a:gd name="T87" fmla="*/ 8 h 2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8"/>
                <a:gd name="T133" fmla="*/ 0 h 250"/>
                <a:gd name="T134" fmla="*/ 218 w 218"/>
                <a:gd name="T135" fmla="*/ 250 h 2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8" h="250">
                  <a:moveTo>
                    <a:pt x="188" y="0"/>
                  </a:moveTo>
                  <a:lnTo>
                    <a:pt x="188" y="2"/>
                  </a:lnTo>
                  <a:lnTo>
                    <a:pt x="186" y="4"/>
                  </a:lnTo>
                  <a:lnTo>
                    <a:pt x="184" y="8"/>
                  </a:lnTo>
                  <a:lnTo>
                    <a:pt x="180" y="12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0" y="22"/>
                  </a:lnTo>
                  <a:lnTo>
                    <a:pt x="28" y="22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4" y="82"/>
                  </a:lnTo>
                  <a:lnTo>
                    <a:pt x="20" y="82"/>
                  </a:lnTo>
                  <a:lnTo>
                    <a:pt x="18" y="82"/>
                  </a:lnTo>
                  <a:lnTo>
                    <a:pt x="14" y="84"/>
                  </a:lnTo>
                  <a:lnTo>
                    <a:pt x="10" y="86"/>
                  </a:lnTo>
                  <a:lnTo>
                    <a:pt x="10" y="90"/>
                  </a:lnTo>
                  <a:lnTo>
                    <a:pt x="8" y="94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2" y="118"/>
                  </a:lnTo>
                  <a:lnTo>
                    <a:pt x="4" y="122"/>
                  </a:lnTo>
                  <a:lnTo>
                    <a:pt x="6" y="124"/>
                  </a:lnTo>
                  <a:lnTo>
                    <a:pt x="6" y="128"/>
                  </a:lnTo>
                  <a:lnTo>
                    <a:pt x="6" y="132"/>
                  </a:lnTo>
                  <a:lnTo>
                    <a:pt x="6" y="136"/>
                  </a:lnTo>
                  <a:lnTo>
                    <a:pt x="4" y="140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2" y="170"/>
                  </a:lnTo>
                  <a:lnTo>
                    <a:pt x="14" y="174"/>
                  </a:lnTo>
                  <a:lnTo>
                    <a:pt x="16" y="178"/>
                  </a:lnTo>
                  <a:lnTo>
                    <a:pt x="20" y="182"/>
                  </a:lnTo>
                  <a:lnTo>
                    <a:pt x="24" y="186"/>
                  </a:lnTo>
                  <a:lnTo>
                    <a:pt x="26" y="190"/>
                  </a:lnTo>
                  <a:lnTo>
                    <a:pt x="30" y="194"/>
                  </a:lnTo>
                  <a:lnTo>
                    <a:pt x="32" y="196"/>
                  </a:lnTo>
                  <a:lnTo>
                    <a:pt x="38" y="204"/>
                  </a:lnTo>
                  <a:lnTo>
                    <a:pt x="44" y="214"/>
                  </a:lnTo>
                  <a:lnTo>
                    <a:pt x="50" y="222"/>
                  </a:lnTo>
                  <a:lnTo>
                    <a:pt x="54" y="228"/>
                  </a:lnTo>
                  <a:lnTo>
                    <a:pt x="54" y="230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6" y="238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8" y="240"/>
                  </a:lnTo>
                  <a:lnTo>
                    <a:pt x="80" y="242"/>
                  </a:lnTo>
                  <a:lnTo>
                    <a:pt x="84" y="244"/>
                  </a:lnTo>
                  <a:lnTo>
                    <a:pt x="88" y="250"/>
                  </a:lnTo>
                  <a:lnTo>
                    <a:pt x="92" y="250"/>
                  </a:lnTo>
                  <a:lnTo>
                    <a:pt x="102" y="250"/>
                  </a:lnTo>
                  <a:lnTo>
                    <a:pt x="114" y="250"/>
                  </a:lnTo>
                  <a:lnTo>
                    <a:pt x="122" y="250"/>
                  </a:lnTo>
                  <a:lnTo>
                    <a:pt x="126" y="250"/>
                  </a:lnTo>
                  <a:lnTo>
                    <a:pt x="138" y="250"/>
                  </a:lnTo>
                  <a:lnTo>
                    <a:pt x="152" y="248"/>
                  </a:lnTo>
                  <a:lnTo>
                    <a:pt x="168" y="246"/>
                  </a:lnTo>
                  <a:lnTo>
                    <a:pt x="180" y="244"/>
                  </a:lnTo>
                  <a:lnTo>
                    <a:pt x="184" y="240"/>
                  </a:lnTo>
                  <a:lnTo>
                    <a:pt x="182" y="222"/>
                  </a:lnTo>
                  <a:lnTo>
                    <a:pt x="180" y="222"/>
                  </a:lnTo>
                  <a:lnTo>
                    <a:pt x="178" y="218"/>
                  </a:lnTo>
                  <a:lnTo>
                    <a:pt x="176" y="214"/>
                  </a:lnTo>
                  <a:lnTo>
                    <a:pt x="172" y="210"/>
                  </a:lnTo>
                  <a:lnTo>
                    <a:pt x="168" y="204"/>
                  </a:lnTo>
                  <a:lnTo>
                    <a:pt x="164" y="200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6" y="194"/>
                  </a:lnTo>
                  <a:lnTo>
                    <a:pt x="154" y="192"/>
                  </a:lnTo>
                  <a:lnTo>
                    <a:pt x="152" y="190"/>
                  </a:lnTo>
                  <a:lnTo>
                    <a:pt x="152" y="188"/>
                  </a:lnTo>
                  <a:lnTo>
                    <a:pt x="152" y="184"/>
                  </a:lnTo>
                  <a:lnTo>
                    <a:pt x="156" y="182"/>
                  </a:lnTo>
                  <a:lnTo>
                    <a:pt x="156" y="180"/>
                  </a:lnTo>
                  <a:lnTo>
                    <a:pt x="156" y="176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58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4" y="144"/>
                  </a:lnTo>
                  <a:lnTo>
                    <a:pt x="168" y="136"/>
                  </a:lnTo>
                  <a:lnTo>
                    <a:pt x="176" y="130"/>
                  </a:lnTo>
                  <a:lnTo>
                    <a:pt x="178" y="128"/>
                  </a:lnTo>
                  <a:lnTo>
                    <a:pt x="182" y="118"/>
                  </a:lnTo>
                  <a:lnTo>
                    <a:pt x="188" y="108"/>
                  </a:lnTo>
                  <a:lnTo>
                    <a:pt x="188" y="98"/>
                  </a:lnTo>
                  <a:lnTo>
                    <a:pt x="190" y="96"/>
                  </a:lnTo>
                  <a:lnTo>
                    <a:pt x="192" y="94"/>
                  </a:lnTo>
                  <a:lnTo>
                    <a:pt x="194" y="90"/>
                  </a:lnTo>
                  <a:lnTo>
                    <a:pt x="198" y="86"/>
                  </a:lnTo>
                  <a:lnTo>
                    <a:pt x="200" y="82"/>
                  </a:lnTo>
                  <a:lnTo>
                    <a:pt x="204" y="80"/>
                  </a:lnTo>
                  <a:lnTo>
                    <a:pt x="206" y="78"/>
                  </a:lnTo>
                  <a:lnTo>
                    <a:pt x="208" y="78"/>
                  </a:lnTo>
                  <a:lnTo>
                    <a:pt x="212" y="76"/>
                  </a:lnTo>
                  <a:lnTo>
                    <a:pt x="214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0"/>
                  </a:lnTo>
                  <a:lnTo>
                    <a:pt x="212" y="54"/>
                  </a:lnTo>
                  <a:lnTo>
                    <a:pt x="210" y="50"/>
                  </a:lnTo>
                  <a:lnTo>
                    <a:pt x="206" y="44"/>
                  </a:lnTo>
                  <a:lnTo>
                    <a:pt x="204" y="40"/>
                  </a:lnTo>
                  <a:lnTo>
                    <a:pt x="204" y="38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200" y="28"/>
                  </a:lnTo>
                  <a:lnTo>
                    <a:pt x="200" y="22"/>
                  </a:lnTo>
                  <a:lnTo>
                    <a:pt x="198" y="18"/>
                  </a:lnTo>
                  <a:lnTo>
                    <a:pt x="196" y="12"/>
                  </a:lnTo>
                  <a:lnTo>
                    <a:pt x="192" y="8"/>
                  </a:lnTo>
                  <a:lnTo>
                    <a:pt x="188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Freeform 282">
              <a:extLst>
                <a:ext uri="{FF2B5EF4-FFF2-40B4-BE49-F238E27FC236}">
                  <a16:creationId xmlns="" xmlns:a16="http://schemas.microsoft.com/office/drawing/2014/main" id="{19F9A8A4-11FA-485D-AFD4-B06B35EF0890}"/>
                </a:ext>
              </a:extLst>
            </p:cNvPr>
            <p:cNvSpPr>
              <a:spLocks/>
            </p:cNvSpPr>
            <p:nvPr/>
          </p:nvSpPr>
          <p:spPr bwMode="gray">
            <a:xfrm>
              <a:off x="1023" y="2986"/>
              <a:ext cx="148" cy="84"/>
            </a:xfrm>
            <a:custGeom>
              <a:avLst/>
              <a:gdLst>
                <a:gd name="T0" fmla="*/ 106 w 148"/>
                <a:gd name="T1" fmla="*/ 0 h 84"/>
                <a:gd name="T2" fmla="*/ 98 w 148"/>
                <a:gd name="T3" fmla="*/ 2 h 84"/>
                <a:gd name="T4" fmla="*/ 90 w 148"/>
                <a:gd name="T5" fmla="*/ 6 h 84"/>
                <a:gd name="T6" fmla="*/ 84 w 148"/>
                <a:gd name="T7" fmla="*/ 12 h 84"/>
                <a:gd name="T8" fmla="*/ 82 w 148"/>
                <a:gd name="T9" fmla="*/ 22 h 84"/>
                <a:gd name="T10" fmla="*/ 76 w 148"/>
                <a:gd name="T11" fmla="*/ 28 h 84"/>
                <a:gd name="T12" fmla="*/ 70 w 148"/>
                <a:gd name="T13" fmla="*/ 28 h 84"/>
                <a:gd name="T14" fmla="*/ 64 w 148"/>
                <a:gd name="T15" fmla="*/ 26 h 84"/>
                <a:gd name="T16" fmla="*/ 60 w 148"/>
                <a:gd name="T17" fmla="*/ 26 h 84"/>
                <a:gd name="T18" fmla="*/ 58 w 148"/>
                <a:gd name="T19" fmla="*/ 26 h 84"/>
                <a:gd name="T20" fmla="*/ 54 w 148"/>
                <a:gd name="T21" fmla="*/ 28 h 84"/>
                <a:gd name="T22" fmla="*/ 48 w 148"/>
                <a:gd name="T23" fmla="*/ 30 h 84"/>
                <a:gd name="T24" fmla="*/ 36 w 148"/>
                <a:gd name="T25" fmla="*/ 34 h 84"/>
                <a:gd name="T26" fmla="*/ 26 w 148"/>
                <a:gd name="T27" fmla="*/ 36 h 84"/>
                <a:gd name="T28" fmla="*/ 10 w 148"/>
                <a:gd name="T29" fmla="*/ 38 h 84"/>
                <a:gd name="T30" fmla="*/ 6 w 148"/>
                <a:gd name="T31" fmla="*/ 46 h 84"/>
                <a:gd name="T32" fmla="*/ 4 w 148"/>
                <a:gd name="T33" fmla="*/ 50 h 84"/>
                <a:gd name="T34" fmla="*/ 0 w 148"/>
                <a:gd name="T35" fmla="*/ 50 h 84"/>
                <a:gd name="T36" fmla="*/ 2 w 148"/>
                <a:gd name="T37" fmla="*/ 52 h 84"/>
                <a:gd name="T38" fmla="*/ 4 w 148"/>
                <a:gd name="T39" fmla="*/ 54 h 84"/>
                <a:gd name="T40" fmla="*/ 6 w 148"/>
                <a:gd name="T41" fmla="*/ 60 h 84"/>
                <a:gd name="T42" fmla="*/ 10 w 148"/>
                <a:gd name="T43" fmla="*/ 70 h 84"/>
                <a:gd name="T44" fmla="*/ 26 w 148"/>
                <a:gd name="T45" fmla="*/ 84 h 84"/>
                <a:gd name="T46" fmla="*/ 38 w 148"/>
                <a:gd name="T47" fmla="*/ 74 h 84"/>
                <a:gd name="T48" fmla="*/ 42 w 148"/>
                <a:gd name="T49" fmla="*/ 68 h 84"/>
                <a:gd name="T50" fmla="*/ 48 w 148"/>
                <a:gd name="T51" fmla="*/ 62 h 84"/>
                <a:gd name="T52" fmla="*/ 58 w 148"/>
                <a:gd name="T53" fmla="*/ 60 h 84"/>
                <a:gd name="T54" fmla="*/ 60 w 148"/>
                <a:gd name="T55" fmla="*/ 62 h 84"/>
                <a:gd name="T56" fmla="*/ 62 w 148"/>
                <a:gd name="T57" fmla="*/ 68 h 84"/>
                <a:gd name="T58" fmla="*/ 64 w 148"/>
                <a:gd name="T59" fmla="*/ 70 h 84"/>
                <a:gd name="T60" fmla="*/ 74 w 148"/>
                <a:gd name="T61" fmla="*/ 68 h 84"/>
                <a:gd name="T62" fmla="*/ 86 w 148"/>
                <a:gd name="T63" fmla="*/ 68 h 84"/>
                <a:gd name="T64" fmla="*/ 118 w 148"/>
                <a:gd name="T65" fmla="*/ 62 h 84"/>
                <a:gd name="T66" fmla="*/ 146 w 148"/>
                <a:gd name="T67" fmla="*/ 52 h 84"/>
                <a:gd name="T68" fmla="*/ 132 w 148"/>
                <a:gd name="T69" fmla="*/ 34 h 84"/>
                <a:gd name="T70" fmla="*/ 122 w 148"/>
                <a:gd name="T71" fmla="*/ 22 h 84"/>
                <a:gd name="T72" fmla="*/ 118 w 148"/>
                <a:gd name="T73" fmla="*/ 16 h 84"/>
                <a:gd name="T74" fmla="*/ 112 w 148"/>
                <a:gd name="T75" fmla="*/ 8 h 84"/>
                <a:gd name="T76" fmla="*/ 106 w 148"/>
                <a:gd name="T77" fmla="*/ 0 h 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8"/>
                <a:gd name="T118" fmla="*/ 0 h 84"/>
                <a:gd name="T119" fmla="*/ 148 w 148"/>
                <a:gd name="T120" fmla="*/ 84 h 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8" h="84">
                  <a:moveTo>
                    <a:pt x="106" y="0"/>
                  </a:moveTo>
                  <a:lnTo>
                    <a:pt x="106" y="0"/>
                  </a:lnTo>
                  <a:lnTo>
                    <a:pt x="102" y="0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0" y="6"/>
                  </a:lnTo>
                  <a:lnTo>
                    <a:pt x="86" y="10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82" y="22"/>
                  </a:lnTo>
                  <a:lnTo>
                    <a:pt x="78" y="26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60" y="24"/>
                  </a:lnTo>
                  <a:lnTo>
                    <a:pt x="58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8" y="30"/>
                  </a:lnTo>
                  <a:lnTo>
                    <a:pt x="42" y="32"/>
                  </a:lnTo>
                  <a:lnTo>
                    <a:pt x="36" y="34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0" y="70"/>
                  </a:lnTo>
                  <a:lnTo>
                    <a:pt x="14" y="74"/>
                  </a:lnTo>
                  <a:lnTo>
                    <a:pt x="26" y="84"/>
                  </a:lnTo>
                  <a:lnTo>
                    <a:pt x="38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62" y="68"/>
                  </a:lnTo>
                  <a:lnTo>
                    <a:pt x="64" y="70"/>
                  </a:lnTo>
                  <a:lnTo>
                    <a:pt x="68" y="70"/>
                  </a:lnTo>
                  <a:lnTo>
                    <a:pt x="74" y="68"/>
                  </a:lnTo>
                  <a:lnTo>
                    <a:pt x="80" y="68"/>
                  </a:lnTo>
                  <a:lnTo>
                    <a:pt x="86" y="68"/>
                  </a:lnTo>
                  <a:lnTo>
                    <a:pt x="90" y="68"/>
                  </a:lnTo>
                  <a:lnTo>
                    <a:pt x="118" y="62"/>
                  </a:lnTo>
                  <a:lnTo>
                    <a:pt x="148" y="56"/>
                  </a:lnTo>
                  <a:lnTo>
                    <a:pt x="146" y="52"/>
                  </a:lnTo>
                  <a:lnTo>
                    <a:pt x="140" y="44"/>
                  </a:lnTo>
                  <a:lnTo>
                    <a:pt x="132" y="34"/>
                  </a:lnTo>
                  <a:lnTo>
                    <a:pt x="124" y="22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08" y="2"/>
                  </a:lnTo>
                  <a:lnTo>
                    <a:pt x="10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Freeform 283">
              <a:extLst>
                <a:ext uri="{FF2B5EF4-FFF2-40B4-BE49-F238E27FC236}">
                  <a16:creationId xmlns="" xmlns:a16="http://schemas.microsoft.com/office/drawing/2014/main" id="{22E2C5AB-E4BF-417A-A50E-AB5D01EC8498}"/>
                </a:ext>
              </a:extLst>
            </p:cNvPr>
            <p:cNvSpPr>
              <a:spLocks/>
            </p:cNvSpPr>
            <p:nvPr/>
          </p:nvSpPr>
          <p:spPr bwMode="gray">
            <a:xfrm>
              <a:off x="953" y="3082"/>
              <a:ext cx="74" cy="82"/>
            </a:xfrm>
            <a:custGeom>
              <a:avLst/>
              <a:gdLst>
                <a:gd name="T0" fmla="*/ 52 w 74"/>
                <a:gd name="T1" fmla="*/ 0 h 82"/>
                <a:gd name="T2" fmla="*/ 52 w 74"/>
                <a:gd name="T3" fmla="*/ 6 h 82"/>
                <a:gd name="T4" fmla="*/ 54 w 74"/>
                <a:gd name="T5" fmla="*/ 12 h 82"/>
                <a:gd name="T6" fmla="*/ 60 w 74"/>
                <a:gd name="T7" fmla="*/ 12 h 82"/>
                <a:gd name="T8" fmla="*/ 68 w 74"/>
                <a:gd name="T9" fmla="*/ 12 h 82"/>
                <a:gd name="T10" fmla="*/ 72 w 74"/>
                <a:gd name="T11" fmla="*/ 12 h 82"/>
                <a:gd name="T12" fmla="*/ 72 w 74"/>
                <a:gd name="T13" fmla="*/ 14 h 82"/>
                <a:gd name="T14" fmla="*/ 74 w 74"/>
                <a:gd name="T15" fmla="*/ 22 h 82"/>
                <a:gd name="T16" fmla="*/ 72 w 74"/>
                <a:gd name="T17" fmla="*/ 26 h 82"/>
                <a:gd name="T18" fmla="*/ 68 w 74"/>
                <a:gd name="T19" fmla="*/ 26 h 82"/>
                <a:gd name="T20" fmla="*/ 68 w 74"/>
                <a:gd name="T21" fmla="*/ 30 h 82"/>
                <a:gd name="T22" fmla="*/ 68 w 74"/>
                <a:gd name="T23" fmla="*/ 36 h 82"/>
                <a:gd name="T24" fmla="*/ 74 w 74"/>
                <a:gd name="T25" fmla="*/ 38 h 82"/>
                <a:gd name="T26" fmla="*/ 74 w 74"/>
                <a:gd name="T27" fmla="*/ 42 h 82"/>
                <a:gd name="T28" fmla="*/ 74 w 74"/>
                <a:gd name="T29" fmla="*/ 52 h 82"/>
                <a:gd name="T30" fmla="*/ 70 w 74"/>
                <a:gd name="T31" fmla="*/ 60 h 82"/>
                <a:gd name="T32" fmla="*/ 62 w 74"/>
                <a:gd name="T33" fmla="*/ 64 h 82"/>
                <a:gd name="T34" fmla="*/ 52 w 74"/>
                <a:gd name="T35" fmla="*/ 66 h 82"/>
                <a:gd name="T36" fmla="*/ 46 w 74"/>
                <a:gd name="T37" fmla="*/ 68 h 82"/>
                <a:gd name="T38" fmla="*/ 42 w 74"/>
                <a:gd name="T39" fmla="*/ 68 h 82"/>
                <a:gd name="T40" fmla="*/ 32 w 74"/>
                <a:gd name="T41" fmla="*/ 72 h 82"/>
                <a:gd name="T42" fmla="*/ 28 w 74"/>
                <a:gd name="T43" fmla="*/ 78 h 82"/>
                <a:gd name="T44" fmla="*/ 24 w 74"/>
                <a:gd name="T45" fmla="*/ 82 h 82"/>
                <a:gd name="T46" fmla="*/ 22 w 74"/>
                <a:gd name="T47" fmla="*/ 74 h 82"/>
                <a:gd name="T48" fmla="*/ 20 w 74"/>
                <a:gd name="T49" fmla="*/ 72 h 82"/>
                <a:gd name="T50" fmla="*/ 16 w 74"/>
                <a:gd name="T51" fmla="*/ 68 h 82"/>
                <a:gd name="T52" fmla="*/ 14 w 74"/>
                <a:gd name="T53" fmla="*/ 66 h 82"/>
                <a:gd name="T54" fmla="*/ 6 w 74"/>
                <a:gd name="T55" fmla="*/ 58 h 82"/>
                <a:gd name="T56" fmla="*/ 0 w 74"/>
                <a:gd name="T57" fmla="*/ 46 h 82"/>
                <a:gd name="T58" fmla="*/ 0 w 74"/>
                <a:gd name="T59" fmla="*/ 46 h 82"/>
                <a:gd name="T60" fmla="*/ 6 w 74"/>
                <a:gd name="T61" fmla="*/ 18 h 82"/>
                <a:gd name="T62" fmla="*/ 26 w 74"/>
                <a:gd name="T63" fmla="*/ 18 h 82"/>
                <a:gd name="T64" fmla="*/ 30 w 74"/>
                <a:gd name="T65" fmla="*/ 18 h 82"/>
                <a:gd name="T66" fmla="*/ 32 w 74"/>
                <a:gd name="T67" fmla="*/ 2 h 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4"/>
                <a:gd name="T103" fmla="*/ 0 h 82"/>
                <a:gd name="T104" fmla="*/ 74 w 74"/>
                <a:gd name="T105" fmla="*/ 82 h 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4" h="82">
                  <a:moveTo>
                    <a:pt x="32" y="2"/>
                  </a:moveTo>
                  <a:lnTo>
                    <a:pt x="52" y="0"/>
                  </a:lnTo>
                  <a:lnTo>
                    <a:pt x="52" y="2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4" y="12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4" y="18"/>
                  </a:lnTo>
                  <a:lnTo>
                    <a:pt x="74" y="22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74" y="38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68" y="62"/>
                  </a:lnTo>
                  <a:lnTo>
                    <a:pt x="62" y="64"/>
                  </a:lnTo>
                  <a:lnTo>
                    <a:pt x="56" y="66"/>
                  </a:lnTo>
                  <a:lnTo>
                    <a:pt x="52" y="66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4" y="62"/>
                  </a:lnTo>
                  <a:lnTo>
                    <a:pt x="42" y="68"/>
                  </a:lnTo>
                  <a:lnTo>
                    <a:pt x="32" y="72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6" y="80"/>
                  </a:lnTo>
                  <a:lnTo>
                    <a:pt x="24" y="82"/>
                  </a:lnTo>
                  <a:lnTo>
                    <a:pt x="22" y="74"/>
                  </a:lnTo>
                  <a:lnTo>
                    <a:pt x="20" y="72"/>
                  </a:lnTo>
                  <a:lnTo>
                    <a:pt x="20" y="68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6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32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Freeform 284">
              <a:extLst>
                <a:ext uri="{FF2B5EF4-FFF2-40B4-BE49-F238E27FC236}">
                  <a16:creationId xmlns="" xmlns:a16="http://schemas.microsoft.com/office/drawing/2014/main" id="{ECFF1EA4-FBDA-4F65-A5D8-3E3B5F4E6BD2}"/>
                </a:ext>
              </a:extLst>
            </p:cNvPr>
            <p:cNvSpPr>
              <a:spLocks/>
            </p:cNvSpPr>
            <p:nvPr/>
          </p:nvSpPr>
          <p:spPr bwMode="gray">
            <a:xfrm>
              <a:off x="959" y="3084"/>
              <a:ext cx="26" cy="16"/>
            </a:xfrm>
            <a:custGeom>
              <a:avLst/>
              <a:gdLst>
                <a:gd name="T0" fmla="*/ 20 w 26"/>
                <a:gd name="T1" fmla="*/ 0 h 16"/>
                <a:gd name="T2" fmla="*/ 20 w 26"/>
                <a:gd name="T3" fmla="*/ 0 h 16"/>
                <a:gd name="T4" fmla="*/ 18 w 26"/>
                <a:gd name="T5" fmla="*/ 0 h 16"/>
                <a:gd name="T6" fmla="*/ 14 w 26"/>
                <a:gd name="T7" fmla="*/ 0 h 16"/>
                <a:gd name="T8" fmla="*/ 10 w 26"/>
                <a:gd name="T9" fmla="*/ 2 h 16"/>
                <a:gd name="T10" fmla="*/ 6 w 26"/>
                <a:gd name="T11" fmla="*/ 4 h 16"/>
                <a:gd name="T12" fmla="*/ 4 w 26"/>
                <a:gd name="T13" fmla="*/ 8 h 16"/>
                <a:gd name="T14" fmla="*/ 0 w 26"/>
                <a:gd name="T15" fmla="*/ 16 h 16"/>
                <a:gd name="T16" fmla="*/ 22 w 26"/>
                <a:gd name="T17" fmla="*/ 16 h 16"/>
                <a:gd name="T18" fmla="*/ 22 w 26"/>
                <a:gd name="T19" fmla="*/ 16 h 16"/>
                <a:gd name="T20" fmla="*/ 24 w 26"/>
                <a:gd name="T21" fmla="*/ 14 h 16"/>
                <a:gd name="T22" fmla="*/ 24 w 26"/>
                <a:gd name="T23" fmla="*/ 12 h 16"/>
                <a:gd name="T24" fmla="*/ 24 w 26"/>
                <a:gd name="T25" fmla="*/ 10 h 16"/>
                <a:gd name="T26" fmla="*/ 26 w 26"/>
                <a:gd name="T27" fmla="*/ 6 h 16"/>
                <a:gd name="T28" fmla="*/ 26 w 26"/>
                <a:gd name="T29" fmla="*/ 2 h 16"/>
                <a:gd name="T30" fmla="*/ 26 w 26"/>
                <a:gd name="T31" fmla="*/ 0 h 16"/>
                <a:gd name="T32" fmla="*/ 20 w 26"/>
                <a:gd name="T33" fmla="*/ 0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6"/>
                <a:gd name="T52" fmla="*/ 0 h 16"/>
                <a:gd name="T53" fmla="*/ 26 w 26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6" h="16">
                  <a:moveTo>
                    <a:pt x="20" y="0"/>
                  </a:moveTo>
                  <a:lnTo>
                    <a:pt x="20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2" name="Freeform 285">
              <a:extLst>
                <a:ext uri="{FF2B5EF4-FFF2-40B4-BE49-F238E27FC236}">
                  <a16:creationId xmlns="" xmlns:a16="http://schemas.microsoft.com/office/drawing/2014/main" id="{1BB7EB87-0ECC-46E0-87C8-F7A3C08F4B37}"/>
                </a:ext>
              </a:extLst>
            </p:cNvPr>
            <p:cNvSpPr>
              <a:spLocks/>
            </p:cNvSpPr>
            <p:nvPr/>
          </p:nvSpPr>
          <p:spPr bwMode="gray">
            <a:xfrm>
              <a:off x="977" y="3060"/>
              <a:ext cx="88" cy="122"/>
            </a:xfrm>
            <a:custGeom>
              <a:avLst/>
              <a:gdLst>
                <a:gd name="T0" fmla="*/ 10 w 88"/>
                <a:gd name="T1" fmla="*/ 120 h 122"/>
                <a:gd name="T2" fmla="*/ 12 w 88"/>
                <a:gd name="T3" fmla="*/ 122 h 122"/>
                <a:gd name="T4" fmla="*/ 10 w 88"/>
                <a:gd name="T5" fmla="*/ 120 h 122"/>
                <a:gd name="T6" fmla="*/ 0 w 88"/>
                <a:gd name="T7" fmla="*/ 104 h 122"/>
                <a:gd name="T8" fmla="*/ 2 w 88"/>
                <a:gd name="T9" fmla="*/ 102 h 122"/>
                <a:gd name="T10" fmla="*/ 6 w 88"/>
                <a:gd name="T11" fmla="*/ 98 h 122"/>
                <a:gd name="T12" fmla="*/ 8 w 88"/>
                <a:gd name="T13" fmla="*/ 96 h 122"/>
                <a:gd name="T14" fmla="*/ 14 w 88"/>
                <a:gd name="T15" fmla="*/ 92 h 122"/>
                <a:gd name="T16" fmla="*/ 20 w 88"/>
                <a:gd name="T17" fmla="*/ 84 h 122"/>
                <a:gd name="T18" fmla="*/ 24 w 88"/>
                <a:gd name="T19" fmla="*/ 90 h 122"/>
                <a:gd name="T20" fmla="*/ 32 w 88"/>
                <a:gd name="T21" fmla="*/ 88 h 122"/>
                <a:gd name="T22" fmla="*/ 44 w 88"/>
                <a:gd name="T23" fmla="*/ 84 h 122"/>
                <a:gd name="T24" fmla="*/ 48 w 88"/>
                <a:gd name="T25" fmla="*/ 82 h 122"/>
                <a:gd name="T26" fmla="*/ 48 w 88"/>
                <a:gd name="T27" fmla="*/ 78 h 122"/>
                <a:gd name="T28" fmla="*/ 50 w 88"/>
                <a:gd name="T29" fmla="*/ 66 h 122"/>
                <a:gd name="T30" fmla="*/ 44 w 88"/>
                <a:gd name="T31" fmla="*/ 58 h 122"/>
                <a:gd name="T32" fmla="*/ 44 w 88"/>
                <a:gd name="T33" fmla="*/ 56 h 122"/>
                <a:gd name="T34" fmla="*/ 44 w 88"/>
                <a:gd name="T35" fmla="*/ 50 h 122"/>
                <a:gd name="T36" fmla="*/ 46 w 88"/>
                <a:gd name="T37" fmla="*/ 48 h 122"/>
                <a:gd name="T38" fmla="*/ 48 w 88"/>
                <a:gd name="T39" fmla="*/ 46 h 122"/>
                <a:gd name="T40" fmla="*/ 50 w 88"/>
                <a:gd name="T41" fmla="*/ 40 h 122"/>
                <a:gd name="T42" fmla="*/ 48 w 88"/>
                <a:gd name="T43" fmla="*/ 34 h 122"/>
                <a:gd name="T44" fmla="*/ 30 w 88"/>
                <a:gd name="T45" fmla="*/ 32 h 122"/>
                <a:gd name="T46" fmla="*/ 28 w 88"/>
                <a:gd name="T47" fmla="*/ 24 h 122"/>
                <a:gd name="T48" fmla="*/ 32 w 88"/>
                <a:gd name="T49" fmla="*/ 22 h 122"/>
                <a:gd name="T50" fmla="*/ 56 w 88"/>
                <a:gd name="T51" fmla="*/ 20 h 122"/>
                <a:gd name="T52" fmla="*/ 72 w 88"/>
                <a:gd name="T53" fmla="*/ 22 h 122"/>
                <a:gd name="T54" fmla="*/ 72 w 88"/>
                <a:gd name="T55" fmla="*/ 18 h 122"/>
                <a:gd name="T56" fmla="*/ 72 w 88"/>
                <a:gd name="T57" fmla="*/ 12 h 122"/>
                <a:gd name="T58" fmla="*/ 78 w 88"/>
                <a:gd name="T59" fmla="*/ 6 h 122"/>
                <a:gd name="T60" fmla="*/ 82 w 88"/>
                <a:gd name="T61" fmla="*/ 4 h 122"/>
                <a:gd name="T62" fmla="*/ 86 w 88"/>
                <a:gd name="T63" fmla="*/ 0 h 122"/>
                <a:gd name="T64" fmla="*/ 88 w 88"/>
                <a:gd name="T65" fmla="*/ 0 h 122"/>
                <a:gd name="T66" fmla="*/ 88 w 88"/>
                <a:gd name="T67" fmla="*/ 10 h 122"/>
                <a:gd name="T68" fmla="*/ 88 w 88"/>
                <a:gd name="T69" fmla="*/ 14 h 122"/>
                <a:gd name="T70" fmla="*/ 86 w 88"/>
                <a:gd name="T71" fmla="*/ 24 h 122"/>
                <a:gd name="T72" fmla="*/ 86 w 88"/>
                <a:gd name="T73" fmla="*/ 34 h 122"/>
                <a:gd name="T74" fmla="*/ 86 w 88"/>
                <a:gd name="T75" fmla="*/ 40 h 122"/>
                <a:gd name="T76" fmla="*/ 86 w 88"/>
                <a:gd name="T77" fmla="*/ 48 h 122"/>
                <a:gd name="T78" fmla="*/ 84 w 88"/>
                <a:gd name="T79" fmla="*/ 60 h 122"/>
                <a:gd name="T80" fmla="*/ 80 w 88"/>
                <a:gd name="T81" fmla="*/ 68 h 122"/>
                <a:gd name="T82" fmla="*/ 78 w 88"/>
                <a:gd name="T83" fmla="*/ 72 h 122"/>
                <a:gd name="T84" fmla="*/ 74 w 88"/>
                <a:gd name="T85" fmla="*/ 82 h 122"/>
                <a:gd name="T86" fmla="*/ 70 w 88"/>
                <a:gd name="T87" fmla="*/ 92 h 122"/>
                <a:gd name="T88" fmla="*/ 66 w 88"/>
                <a:gd name="T89" fmla="*/ 98 h 122"/>
                <a:gd name="T90" fmla="*/ 64 w 88"/>
                <a:gd name="T91" fmla="*/ 102 h 122"/>
                <a:gd name="T92" fmla="*/ 60 w 88"/>
                <a:gd name="T93" fmla="*/ 110 h 122"/>
                <a:gd name="T94" fmla="*/ 56 w 88"/>
                <a:gd name="T95" fmla="*/ 112 h 122"/>
                <a:gd name="T96" fmla="*/ 50 w 88"/>
                <a:gd name="T97" fmla="*/ 112 h 122"/>
                <a:gd name="T98" fmla="*/ 44 w 88"/>
                <a:gd name="T99" fmla="*/ 112 h 122"/>
                <a:gd name="T100" fmla="*/ 38 w 88"/>
                <a:gd name="T101" fmla="*/ 116 h 122"/>
                <a:gd name="T102" fmla="*/ 34 w 88"/>
                <a:gd name="T103" fmla="*/ 114 h 122"/>
                <a:gd name="T104" fmla="*/ 32 w 88"/>
                <a:gd name="T105" fmla="*/ 112 h 122"/>
                <a:gd name="T106" fmla="*/ 28 w 88"/>
                <a:gd name="T107" fmla="*/ 112 h 122"/>
                <a:gd name="T108" fmla="*/ 18 w 88"/>
                <a:gd name="T109" fmla="*/ 116 h 1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8"/>
                <a:gd name="T166" fmla="*/ 0 h 122"/>
                <a:gd name="T167" fmla="*/ 88 w 88"/>
                <a:gd name="T168" fmla="*/ 122 h 12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8" h="122">
                  <a:moveTo>
                    <a:pt x="10" y="120"/>
                  </a:moveTo>
                  <a:lnTo>
                    <a:pt x="10" y="120"/>
                  </a:lnTo>
                  <a:lnTo>
                    <a:pt x="12" y="122"/>
                  </a:lnTo>
                  <a:lnTo>
                    <a:pt x="10" y="12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8" y="96"/>
                  </a:lnTo>
                  <a:lnTo>
                    <a:pt x="10" y="92"/>
                  </a:lnTo>
                  <a:lnTo>
                    <a:pt x="14" y="92"/>
                  </a:lnTo>
                  <a:lnTo>
                    <a:pt x="18" y="90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8" y="90"/>
                  </a:lnTo>
                  <a:lnTo>
                    <a:pt x="32" y="88"/>
                  </a:lnTo>
                  <a:lnTo>
                    <a:pt x="38" y="86"/>
                  </a:lnTo>
                  <a:lnTo>
                    <a:pt x="44" y="84"/>
                  </a:lnTo>
                  <a:lnTo>
                    <a:pt x="46" y="82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0" y="66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8" y="34"/>
                  </a:lnTo>
                  <a:lnTo>
                    <a:pt x="30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32" y="22"/>
                  </a:lnTo>
                  <a:lnTo>
                    <a:pt x="42" y="22"/>
                  </a:lnTo>
                  <a:lnTo>
                    <a:pt x="56" y="20"/>
                  </a:lnTo>
                  <a:lnTo>
                    <a:pt x="66" y="20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2" y="4"/>
                  </a:lnTo>
                  <a:lnTo>
                    <a:pt x="84" y="2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6" y="34"/>
                  </a:lnTo>
                  <a:lnTo>
                    <a:pt x="86" y="38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8"/>
                  </a:lnTo>
                  <a:lnTo>
                    <a:pt x="84" y="54"/>
                  </a:lnTo>
                  <a:lnTo>
                    <a:pt x="84" y="60"/>
                  </a:lnTo>
                  <a:lnTo>
                    <a:pt x="82" y="66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6" y="78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92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6" y="100"/>
                  </a:lnTo>
                  <a:lnTo>
                    <a:pt x="64" y="102"/>
                  </a:lnTo>
                  <a:lnTo>
                    <a:pt x="62" y="106"/>
                  </a:lnTo>
                  <a:lnTo>
                    <a:pt x="60" y="110"/>
                  </a:lnTo>
                  <a:lnTo>
                    <a:pt x="56" y="112"/>
                  </a:lnTo>
                  <a:lnTo>
                    <a:pt x="54" y="112"/>
                  </a:lnTo>
                  <a:lnTo>
                    <a:pt x="50" y="112"/>
                  </a:lnTo>
                  <a:lnTo>
                    <a:pt x="46" y="110"/>
                  </a:lnTo>
                  <a:lnTo>
                    <a:pt x="44" y="112"/>
                  </a:lnTo>
                  <a:lnTo>
                    <a:pt x="42" y="112"/>
                  </a:lnTo>
                  <a:lnTo>
                    <a:pt x="38" y="116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8" y="112"/>
                  </a:lnTo>
                  <a:lnTo>
                    <a:pt x="24" y="114"/>
                  </a:lnTo>
                  <a:lnTo>
                    <a:pt x="18" y="116"/>
                  </a:lnTo>
                  <a:lnTo>
                    <a:pt x="10" y="12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Freeform 286">
              <a:extLst>
                <a:ext uri="{FF2B5EF4-FFF2-40B4-BE49-F238E27FC236}">
                  <a16:creationId xmlns="" xmlns:a16="http://schemas.microsoft.com/office/drawing/2014/main" id="{DE356181-FA17-4FEA-B1D4-F8E5C5A4A52E}"/>
                </a:ext>
              </a:extLst>
            </p:cNvPr>
            <p:cNvSpPr>
              <a:spLocks/>
            </p:cNvSpPr>
            <p:nvPr/>
          </p:nvSpPr>
          <p:spPr bwMode="gray">
            <a:xfrm>
              <a:off x="987" y="3200"/>
              <a:ext cx="130" cy="156"/>
            </a:xfrm>
            <a:custGeom>
              <a:avLst/>
              <a:gdLst>
                <a:gd name="T0" fmla="*/ 24 w 130"/>
                <a:gd name="T1" fmla="*/ 2 h 156"/>
                <a:gd name="T2" fmla="*/ 42 w 130"/>
                <a:gd name="T3" fmla="*/ 0 h 156"/>
                <a:gd name="T4" fmla="*/ 56 w 130"/>
                <a:gd name="T5" fmla="*/ 0 h 156"/>
                <a:gd name="T6" fmla="*/ 86 w 130"/>
                <a:gd name="T7" fmla="*/ 26 h 156"/>
                <a:gd name="T8" fmla="*/ 86 w 130"/>
                <a:gd name="T9" fmla="*/ 18 h 156"/>
                <a:gd name="T10" fmla="*/ 88 w 130"/>
                <a:gd name="T11" fmla="*/ 14 h 156"/>
                <a:gd name="T12" fmla="*/ 102 w 130"/>
                <a:gd name="T13" fmla="*/ 18 h 156"/>
                <a:gd name="T14" fmla="*/ 112 w 130"/>
                <a:gd name="T15" fmla="*/ 24 h 156"/>
                <a:gd name="T16" fmla="*/ 112 w 130"/>
                <a:gd name="T17" fmla="*/ 34 h 156"/>
                <a:gd name="T18" fmla="*/ 114 w 130"/>
                <a:gd name="T19" fmla="*/ 38 h 156"/>
                <a:gd name="T20" fmla="*/ 116 w 130"/>
                <a:gd name="T21" fmla="*/ 48 h 156"/>
                <a:gd name="T22" fmla="*/ 114 w 130"/>
                <a:gd name="T23" fmla="*/ 56 h 156"/>
                <a:gd name="T24" fmla="*/ 114 w 130"/>
                <a:gd name="T25" fmla="*/ 60 h 156"/>
                <a:gd name="T26" fmla="*/ 128 w 130"/>
                <a:gd name="T27" fmla="*/ 62 h 156"/>
                <a:gd name="T28" fmla="*/ 128 w 130"/>
                <a:gd name="T29" fmla="*/ 70 h 156"/>
                <a:gd name="T30" fmla="*/ 128 w 130"/>
                <a:gd name="T31" fmla="*/ 82 h 156"/>
                <a:gd name="T32" fmla="*/ 128 w 130"/>
                <a:gd name="T33" fmla="*/ 88 h 156"/>
                <a:gd name="T34" fmla="*/ 112 w 130"/>
                <a:gd name="T35" fmla="*/ 136 h 156"/>
                <a:gd name="T36" fmla="*/ 114 w 130"/>
                <a:gd name="T37" fmla="*/ 138 h 156"/>
                <a:gd name="T38" fmla="*/ 118 w 130"/>
                <a:gd name="T39" fmla="*/ 144 h 156"/>
                <a:gd name="T40" fmla="*/ 130 w 130"/>
                <a:gd name="T41" fmla="*/ 152 h 156"/>
                <a:gd name="T42" fmla="*/ 126 w 130"/>
                <a:gd name="T43" fmla="*/ 152 h 156"/>
                <a:gd name="T44" fmla="*/ 116 w 130"/>
                <a:gd name="T45" fmla="*/ 154 h 156"/>
                <a:gd name="T46" fmla="*/ 106 w 130"/>
                <a:gd name="T47" fmla="*/ 156 h 156"/>
                <a:gd name="T48" fmla="*/ 100 w 130"/>
                <a:gd name="T49" fmla="*/ 156 h 156"/>
                <a:gd name="T50" fmla="*/ 92 w 130"/>
                <a:gd name="T51" fmla="*/ 156 h 156"/>
                <a:gd name="T52" fmla="*/ 82 w 130"/>
                <a:gd name="T53" fmla="*/ 154 h 156"/>
                <a:gd name="T54" fmla="*/ 76 w 130"/>
                <a:gd name="T55" fmla="*/ 150 h 156"/>
                <a:gd name="T56" fmla="*/ 30 w 130"/>
                <a:gd name="T57" fmla="*/ 150 h 156"/>
                <a:gd name="T58" fmla="*/ 24 w 130"/>
                <a:gd name="T59" fmla="*/ 150 h 156"/>
                <a:gd name="T60" fmla="*/ 20 w 130"/>
                <a:gd name="T61" fmla="*/ 144 h 156"/>
                <a:gd name="T62" fmla="*/ 16 w 130"/>
                <a:gd name="T63" fmla="*/ 142 h 156"/>
                <a:gd name="T64" fmla="*/ 6 w 130"/>
                <a:gd name="T65" fmla="*/ 142 h 156"/>
                <a:gd name="T66" fmla="*/ 2 w 130"/>
                <a:gd name="T67" fmla="*/ 140 h 156"/>
                <a:gd name="T68" fmla="*/ 6 w 130"/>
                <a:gd name="T69" fmla="*/ 118 h 156"/>
                <a:gd name="T70" fmla="*/ 10 w 130"/>
                <a:gd name="T71" fmla="*/ 100 h 156"/>
                <a:gd name="T72" fmla="*/ 12 w 130"/>
                <a:gd name="T73" fmla="*/ 94 h 156"/>
                <a:gd name="T74" fmla="*/ 16 w 130"/>
                <a:gd name="T75" fmla="*/ 82 h 156"/>
                <a:gd name="T76" fmla="*/ 24 w 130"/>
                <a:gd name="T77" fmla="*/ 68 h 156"/>
                <a:gd name="T78" fmla="*/ 26 w 130"/>
                <a:gd name="T79" fmla="*/ 68 h 156"/>
                <a:gd name="T80" fmla="*/ 28 w 130"/>
                <a:gd name="T81" fmla="*/ 66 h 156"/>
                <a:gd name="T82" fmla="*/ 28 w 130"/>
                <a:gd name="T83" fmla="*/ 58 h 156"/>
                <a:gd name="T84" fmla="*/ 26 w 130"/>
                <a:gd name="T85" fmla="*/ 46 h 156"/>
                <a:gd name="T86" fmla="*/ 14 w 130"/>
                <a:gd name="T87" fmla="*/ 16 h 156"/>
                <a:gd name="T88" fmla="*/ 6 w 130"/>
                <a:gd name="T89" fmla="*/ 4 h 1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0"/>
                <a:gd name="T136" fmla="*/ 0 h 156"/>
                <a:gd name="T137" fmla="*/ 130 w 130"/>
                <a:gd name="T138" fmla="*/ 156 h 15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0" h="156">
                  <a:moveTo>
                    <a:pt x="6" y="4"/>
                  </a:moveTo>
                  <a:lnTo>
                    <a:pt x="24" y="2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4" y="24"/>
                  </a:lnTo>
                  <a:lnTo>
                    <a:pt x="86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8" y="1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12" y="18"/>
                  </a:lnTo>
                  <a:lnTo>
                    <a:pt x="112" y="24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6" y="42"/>
                  </a:lnTo>
                  <a:lnTo>
                    <a:pt x="116" y="48"/>
                  </a:lnTo>
                  <a:lnTo>
                    <a:pt x="116" y="52"/>
                  </a:lnTo>
                  <a:lnTo>
                    <a:pt x="114" y="56"/>
                  </a:lnTo>
                  <a:lnTo>
                    <a:pt x="114" y="60"/>
                  </a:lnTo>
                  <a:lnTo>
                    <a:pt x="128" y="62"/>
                  </a:lnTo>
                  <a:lnTo>
                    <a:pt x="128" y="66"/>
                  </a:lnTo>
                  <a:lnTo>
                    <a:pt x="128" y="70"/>
                  </a:lnTo>
                  <a:lnTo>
                    <a:pt x="128" y="76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8" y="88"/>
                  </a:lnTo>
                  <a:lnTo>
                    <a:pt x="112" y="90"/>
                  </a:lnTo>
                  <a:lnTo>
                    <a:pt x="112" y="136"/>
                  </a:lnTo>
                  <a:lnTo>
                    <a:pt x="114" y="138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24" y="148"/>
                  </a:lnTo>
                  <a:lnTo>
                    <a:pt x="130" y="152"/>
                  </a:lnTo>
                  <a:lnTo>
                    <a:pt x="126" y="152"/>
                  </a:lnTo>
                  <a:lnTo>
                    <a:pt x="122" y="152"/>
                  </a:lnTo>
                  <a:lnTo>
                    <a:pt x="116" y="154"/>
                  </a:lnTo>
                  <a:lnTo>
                    <a:pt x="110" y="154"/>
                  </a:lnTo>
                  <a:lnTo>
                    <a:pt x="106" y="156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88" y="154"/>
                  </a:lnTo>
                  <a:lnTo>
                    <a:pt x="82" y="154"/>
                  </a:lnTo>
                  <a:lnTo>
                    <a:pt x="78" y="152"/>
                  </a:lnTo>
                  <a:lnTo>
                    <a:pt x="76" y="150"/>
                  </a:lnTo>
                  <a:lnTo>
                    <a:pt x="32" y="150"/>
                  </a:lnTo>
                  <a:lnTo>
                    <a:pt x="30" y="150"/>
                  </a:lnTo>
                  <a:lnTo>
                    <a:pt x="28" y="150"/>
                  </a:lnTo>
                  <a:lnTo>
                    <a:pt x="24" y="150"/>
                  </a:lnTo>
                  <a:lnTo>
                    <a:pt x="22" y="148"/>
                  </a:lnTo>
                  <a:lnTo>
                    <a:pt x="20" y="144"/>
                  </a:lnTo>
                  <a:lnTo>
                    <a:pt x="18" y="144"/>
                  </a:lnTo>
                  <a:lnTo>
                    <a:pt x="16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4"/>
                  </a:lnTo>
                  <a:lnTo>
                    <a:pt x="2" y="140"/>
                  </a:lnTo>
                  <a:lnTo>
                    <a:pt x="4" y="130"/>
                  </a:lnTo>
                  <a:lnTo>
                    <a:pt x="6" y="118"/>
                  </a:lnTo>
                  <a:lnTo>
                    <a:pt x="10" y="108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4"/>
                  </a:lnTo>
                  <a:lnTo>
                    <a:pt x="14" y="90"/>
                  </a:lnTo>
                  <a:lnTo>
                    <a:pt x="16" y="82"/>
                  </a:lnTo>
                  <a:lnTo>
                    <a:pt x="20" y="76"/>
                  </a:lnTo>
                  <a:lnTo>
                    <a:pt x="24" y="68"/>
                  </a:lnTo>
                  <a:lnTo>
                    <a:pt x="26" y="68"/>
                  </a:lnTo>
                  <a:lnTo>
                    <a:pt x="28" y="66"/>
                  </a:lnTo>
                  <a:lnTo>
                    <a:pt x="28" y="62"/>
                  </a:lnTo>
                  <a:lnTo>
                    <a:pt x="28" y="58"/>
                  </a:lnTo>
                  <a:lnTo>
                    <a:pt x="28" y="54"/>
                  </a:lnTo>
                  <a:lnTo>
                    <a:pt x="26" y="46"/>
                  </a:lnTo>
                  <a:lnTo>
                    <a:pt x="24" y="38"/>
                  </a:lnTo>
                  <a:lnTo>
                    <a:pt x="14" y="16"/>
                  </a:lnTo>
                  <a:lnTo>
                    <a:pt x="6" y="10"/>
                  </a:lnTo>
                  <a:lnTo>
                    <a:pt x="6" y="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Freeform 287">
              <a:extLst>
                <a:ext uri="{FF2B5EF4-FFF2-40B4-BE49-F238E27FC236}">
                  <a16:creationId xmlns="" xmlns:a16="http://schemas.microsoft.com/office/drawing/2014/main" id="{4C45E584-919F-49E6-B575-086219718AE1}"/>
                </a:ext>
              </a:extLst>
            </p:cNvPr>
            <p:cNvSpPr>
              <a:spLocks/>
            </p:cNvSpPr>
            <p:nvPr/>
          </p:nvSpPr>
          <p:spPr bwMode="gray">
            <a:xfrm>
              <a:off x="991" y="3042"/>
              <a:ext cx="254" cy="258"/>
            </a:xfrm>
            <a:custGeom>
              <a:avLst/>
              <a:gdLst>
                <a:gd name="T0" fmla="*/ 24 w 254"/>
                <a:gd name="T1" fmla="*/ 132 h 258"/>
                <a:gd name="T2" fmla="*/ 32 w 254"/>
                <a:gd name="T3" fmla="*/ 128 h 258"/>
                <a:gd name="T4" fmla="*/ 40 w 254"/>
                <a:gd name="T5" fmla="*/ 130 h 258"/>
                <a:gd name="T6" fmla="*/ 46 w 254"/>
                <a:gd name="T7" fmla="*/ 128 h 258"/>
                <a:gd name="T8" fmla="*/ 50 w 254"/>
                <a:gd name="T9" fmla="*/ 120 h 258"/>
                <a:gd name="T10" fmla="*/ 66 w 254"/>
                <a:gd name="T11" fmla="*/ 86 h 258"/>
                <a:gd name="T12" fmla="*/ 68 w 254"/>
                <a:gd name="T13" fmla="*/ 80 h 258"/>
                <a:gd name="T14" fmla="*/ 72 w 254"/>
                <a:gd name="T15" fmla="*/ 70 h 258"/>
                <a:gd name="T16" fmla="*/ 72 w 254"/>
                <a:gd name="T17" fmla="*/ 52 h 258"/>
                <a:gd name="T18" fmla="*/ 72 w 254"/>
                <a:gd name="T19" fmla="*/ 40 h 258"/>
                <a:gd name="T20" fmla="*/ 76 w 254"/>
                <a:gd name="T21" fmla="*/ 30 h 258"/>
                <a:gd name="T22" fmla="*/ 72 w 254"/>
                <a:gd name="T23" fmla="*/ 18 h 258"/>
                <a:gd name="T24" fmla="*/ 74 w 254"/>
                <a:gd name="T25" fmla="*/ 12 h 258"/>
                <a:gd name="T26" fmla="*/ 84 w 254"/>
                <a:gd name="T27" fmla="*/ 6 h 258"/>
                <a:gd name="T28" fmla="*/ 92 w 254"/>
                <a:gd name="T29" fmla="*/ 8 h 258"/>
                <a:gd name="T30" fmla="*/ 96 w 254"/>
                <a:gd name="T31" fmla="*/ 16 h 258"/>
                <a:gd name="T32" fmla="*/ 104 w 254"/>
                <a:gd name="T33" fmla="*/ 14 h 258"/>
                <a:gd name="T34" fmla="*/ 122 w 254"/>
                <a:gd name="T35" fmla="*/ 12 h 258"/>
                <a:gd name="T36" fmla="*/ 130 w 254"/>
                <a:gd name="T37" fmla="*/ 12 h 258"/>
                <a:gd name="T38" fmla="*/ 180 w 254"/>
                <a:gd name="T39" fmla="*/ 2 h 258"/>
                <a:gd name="T40" fmla="*/ 188 w 254"/>
                <a:gd name="T41" fmla="*/ 10 h 258"/>
                <a:gd name="T42" fmla="*/ 202 w 254"/>
                <a:gd name="T43" fmla="*/ 14 h 258"/>
                <a:gd name="T44" fmla="*/ 212 w 254"/>
                <a:gd name="T45" fmla="*/ 18 h 258"/>
                <a:gd name="T46" fmla="*/ 222 w 254"/>
                <a:gd name="T47" fmla="*/ 24 h 258"/>
                <a:gd name="T48" fmla="*/ 244 w 254"/>
                <a:gd name="T49" fmla="*/ 26 h 258"/>
                <a:gd name="T50" fmla="*/ 242 w 254"/>
                <a:gd name="T51" fmla="*/ 32 h 258"/>
                <a:gd name="T52" fmla="*/ 240 w 254"/>
                <a:gd name="T53" fmla="*/ 40 h 258"/>
                <a:gd name="T54" fmla="*/ 238 w 254"/>
                <a:gd name="T55" fmla="*/ 50 h 258"/>
                <a:gd name="T56" fmla="*/ 236 w 254"/>
                <a:gd name="T57" fmla="*/ 60 h 258"/>
                <a:gd name="T58" fmla="*/ 230 w 254"/>
                <a:gd name="T59" fmla="*/ 74 h 258"/>
                <a:gd name="T60" fmla="*/ 234 w 254"/>
                <a:gd name="T61" fmla="*/ 118 h 258"/>
                <a:gd name="T62" fmla="*/ 244 w 254"/>
                <a:gd name="T63" fmla="*/ 170 h 258"/>
                <a:gd name="T64" fmla="*/ 250 w 254"/>
                <a:gd name="T65" fmla="*/ 194 h 258"/>
                <a:gd name="T66" fmla="*/ 242 w 254"/>
                <a:gd name="T67" fmla="*/ 194 h 258"/>
                <a:gd name="T68" fmla="*/ 232 w 254"/>
                <a:gd name="T69" fmla="*/ 196 h 258"/>
                <a:gd name="T70" fmla="*/ 226 w 254"/>
                <a:gd name="T71" fmla="*/ 204 h 258"/>
                <a:gd name="T72" fmla="*/ 228 w 254"/>
                <a:gd name="T73" fmla="*/ 214 h 258"/>
                <a:gd name="T74" fmla="*/ 234 w 254"/>
                <a:gd name="T75" fmla="*/ 228 h 258"/>
                <a:gd name="T76" fmla="*/ 240 w 254"/>
                <a:gd name="T77" fmla="*/ 240 h 258"/>
                <a:gd name="T78" fmla="*/ 250 w 254"/>
                <a:gd name="T79" fmla="*/ 258 h 258"/>
                <a:gd name="T80" fmla="*/ 214 w 254"/>
                <a:gd name="T81" fmla="*/ 230 h 258"/>
                <a:gd name="T82" fmla="*/ 210 w 254"/>
                <a:gd name="T83" fmla="*/ 230 h 258"/>
                <a:gd name="T84" fmla="*/ 206 w 254"/>
                <a:gd name="T85" fmla="*/ 224 h 258"/>
                <a:gd name="T86" fmla="*/ 204 w 254"/>
                <a:gd name="T87" fmla="*/ 230 h 258"/>
                <a:gd name="T88" fmla="*/ 192 w 254"/>
                <a:gd name="T89" fmla="*/ 230 h 258"/>
                <a:gd name="T90" fmla="*/ 164 w 254"/>
                <a:gd name="T91" fmla="*/ 224 h 258"/>
                <a:gd name="T92" fmla="*/ 158 w 254"/>
                <a:gd name="T93" fmla="*/ 222 h 258"/>
                <a:gd name="T94" fmla="*/ 156 w 254"/>
                <a:gd name="T95" fmla="*/ 220 h 258"/>
                <a:gd name="T96" fmla="*/ 146 w 254"/>
                <a:gd name="T97" fmla="*/ 218 h 258"/>
                <a:gd name="T98" fmla="*/ 136 w 254"/>
                <a:gd name="T99" fmla="*/ 218 h 258"/>
                <a:gd name="T100" fmla="*/ 110 w 254"/>
                <a:gd name="T101" fmla="*/ 218 h 258"/>
                <a:gd name="T102" fmla="*/ 112 w 254"/>
                <a:gd name="T103" fmla="*/ 210 h 258"/>
                <a:gd name="T104" fmla="*/ 110 w 254"/>
                <a:gd name="T105" fmla="*/ 196 h 258"/>
                <a:gd name="T106" fmla="*/ 108 w 254"/>
                <a:gd name="T107" fmla="*/ 186 h 258"/>
                <a:gd name="T108" fmla="*/ 98 w 254"/>
                <a:gd name="T109" fmla="*/ 176 h 258"/>
                <a:gd name="T110" fmla="*/ 84 w 254"/>
                <a:gd name="T111" fmla="*/ 172 h 258"/>
                <a:gd name="T112" fmla="*/ 82 w 254"/>
                <a:gd name="T113" fmla="*/ 184 h 258"/>
                <a:gd name="T114" fmla="*/ 48 w 254"/>
                <a:gd name="T115" fmla="*/ 158 h 258"/>
                <a:gd name="T116" fmla="*/ 20 w 254"/>
                <a:gd name="T117" fmla="*/ 160 h 25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"/>
                <a:gd name="T178" fmla="*/ 0 h 258"/>
                <a:gd name="T179" fmla="*/ 254 w 254"/>
                <a:gd name="T180" fmla="*/ 258 h 25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" h="258">
                  <a:moveTo>
                    <a:pt x="0" y="152"/>
                  </a:moveTo>
                  <a:lnTo>
                    <a:pt x="24" y="134"/>
                  </a:lnTo>
                  <a:lnTo>
                    <a:pt x="24" y="132"/>
                  </a:lnTo>
                  <a:lnTo>
                    <a:pt x="26" y="132"/>
                  </a:lnTo>
                  <a:lnTo>
                    <a:pt x="28" y="130"/>
                  </a:lnTo>
                  <a:lnTo>
                    <a:pt x="32" y="128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0"/>
                  </a:lnTo>
                  <a:lnTo>
                    <a:pt x="44" y="130"/>
                  </a:lnTo>
                  <a:lnTo>
                    <a:pt x="46" y="128"/>
                  </a:lnTo>
                  <a:lnTo>
                    <a:pt x="48" y="124"/>
                  </a:lnTo>
                  <a:lnTo>
                    <a:pt x="50" y="124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8" y="106"/>
                  </a:lnTo>
                  <a:lnTo>
                    <a:pt x="66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2" y="64"/>
                  </a:lnTo>
                  <a:lnTo>
                    <a:pt x="72" y="58"/>
                  </a:lnTo>
                  <a:lnTo>
                    <a:pt x="72" y="52"/>
                  </a:lnTo>
                  <a:lnTo>
                    <a:pt x="72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4" y="6"/>
                  </a:lnTo>
                  <a:lnTo>
                    <a:pt x="90" y="4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10"/>
                  </a:lnTo>
                  <a:lnTo>
                    <a:pt x="96" y="14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10" y="12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6" y="12"/>
                  </a:lnTo>
                  <a:lnTo>
                    <a:pt x="130" y="12"/>
                  </a:lnTo>
                  <a:lnTo>
                    <a:pt x="134" y="10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2" y="4"/>
                  </a:lnTo>
                  <a:lnTo>
                    <a:pt x="184" y="6"/>
                  </a:lnTo>
                  <a:lnTo>
                    <a:pt x="188" y="10"/>
                  </a:lnTo>
                  <a:lnTo>
                    <a:pt x="194" y="12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6"/>
                  </a:lnTo>
                  <a:lnTo>
                    <a:pt x="212" y="18"/>
                  </a:lnTo>
                  <a:lnTo>
                    <a:pt x="216" y="24"/>
                  </a:lnTo>
                  <a:lnTo>
                    <a:pt x="218" y="24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6" y="26"/>
                  </a:lnTo>
                  <a:lnTo>
                    <a:pt x="244" y="26"/>
                  </a:lnTo>
                  <a:lnTo>
                    <a:pt x="244" y="28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38" y="50"/>
                  </a:lnTo>
                  <a:lnTo>
                    <a:pt x="238" y="52"/>
                  </a:lnTo>
                  <a:lnTo>
                    <a:pt x="238" y="56"/>
                  </a:lnTo>
                  <a:lnTo>
                    <a:pt x="236" y="60"/>
                  </a:lnTo>
                  <a:lnTo>
                    <a:pt x="234" y="64"/>
                  </a:lnTo>
                  <a:lnTo>
                    <a:pt x="232" y="70"/>
                  </a:lnTo>
                  <a:lnTo>
                    <a:pt x="230" y="74"/>
                  </a:lnTo>
                  <a:lnTo>
                    <a:pt x="230" y="102"/>
                  </a:lnTo>
                  <a:lnTo>
                    <a:pt x="230" y="106"/>
                  </a:lnTo>
                  <a:lnTo>
                    <a:pt x="234" y="118"/>
                  </a:lnTo>
                  <a:lnTo>
                    <a:pt x="238" y="134"/>
                  </a:lnTo>
                  <a:lnTo>
                    <a:pt x="240" y="152"/>
                  </a:lnTo>
                  <a:lnTo>
                    <a:pt x="244" y="170"/>
                  </a:lnTo>
                  <a:lnTo>
                    <a:pt x="248" y="184"/>
                  </a:lnTo>
                  <a:lnTo>
                    <a:pt x="250" y="192"/>
                  </a:lnTo>
                  <a:lnTo>
                    <a:pt x="250" y="194"/>
                  </a:lnTo>
                  <a:lnTo>
                    <a:pt x="248" y="194"/>
                  </a:lnTo>
                  <a:lnTo>
                    <a:pt x="246" y="194"/>
                  </a:lnTo>
                  <a:lnTo>
                    <a:pt x="242" y="194"/>
                  </a:lnTo>
                  <a:lnTo>
                    <a:pt x="240" y="194"/>
                  </a:lnTo>
                  <a:lnTo>
                    <a:pt x="236" y="194"/>
                  </a:lnTo>
                  <a:lnTo>
                    <a:pt x="232" y="196"/>
                  </a:lnTo>
                  <a:lnTo>
                    <a:pt x="230" y="198"/>
                  </a:lnTo>
                  <a:lnTo>
                    <a:pt x="228" y="200"/>
                  </a:lnTo>
                  <a:lnTo>
                    <a:pt x="226" y="204"/>
                  </a:lnTo>
                  <a:lnTo>
                    <a:pt x="226" y="210"/>
                  </a:lnTo>
                  <a:lnTo>
                    <a:pt x="228" y="214"/>
                  </a:lnTo>
                  <a:lnTo>
                    <a:pt x="230" y="218"/>
                  </a:lnTo>
                  <a:lnTo>
                    <a:pt x="232" y="224"/>
                  </a:lnTo>
                  <a:lnTo>
                    <a:pt x="234" y="228"/>
                  </a:lnTo>
                  <a:lnTo>
                    <a:pt x="236" y="234"/>
                  </a:lnTo>
                  <a:lnTo>
                    <a:pt x="238" y="238"/>
                  </a:lnTo>
                  <a:lnTo>
                    <a:pt x="240" y="240"/>
                  </a:lnTo>
                  <a:lnTo>
                    <a:pt x="254" y="242"/>
                  </a:lnTo>
                  <a:lnTo>
                    <a:pt x="254" y="256"/>
                  </a:lnTo>
                  <a:lnTo>
                    <a:pt x="250" y="258"/>
                  </a:lnTo>
                  <a:lnTo>
                    <a:pt x="238" y="254"/>
                  </a:lnTo>
                  <a:lnTo>
                    <a:pt x="222" y="244"/>
                  </a:lnTo>
                  <a:lnTo>
                    <a:pt x="214" y="230"/>
                  </a:lnTo>
                  <a:lnTo>
                    <a:pt x="214" y="232"/>
                  </a:lnTo>
                  <a:lnTo>
                    <a:pt x="212" y="232"/>
                  </a:lnTo>
                  <a:lnTo>
                    <a:pt x="210" y="230"/>
                  </a:lnTo>
                  <a:lnTo>
                    <a:pt x="208" y="230"/>
                  </a:lnTo>
                  <a:lnTo>
                    <a:pt x="206" y="228"/>
                  </a:lnTo>
                  <a:lnTo>
                    <a:pt x="206" y="224"/>
                  </a:lnTo>
                  <a:lnTo>
                    <a:pt x="206" y="226"/>
                  </a:lnTo>
                  <a:lnTo>
                    <a:pt x="204" y="228"/>
                  </a:lnTo>
                  <a:lnTo>
                    <a:pt x="204" y="230"/>
                  </a:lnTo>
                  <a:lnTo>
                    <a:pt x="200" y="230"/>
                  </a:lnTo>
                  <a:lnTo>
                    <a:pt x="198" y="230"/>
                  </a:lnTo>
                  <a:lnTo>
                    <a:pt x="192" y="230"/>
                  </a:lnTo>
                  <a:lnTo>
                    <a:pt x="182" y="228"/>
                  </a:lnTo>
                  <a:lnTo>
                    <a:pt x="170" y="226"/>
                  </a:lnTo>
                  <a:lnTo>
                    <a:pt x="164" y="224"/>
                  </a:lnTo>
                  <a:lnTo>
                    <a:pt x="162" y="224"/>
                  </a:lnTo>
                  <a:lnTo>
                    <a:pt x="160" y="222"/>
                  </a:lnTo>
                  <a:lnTo>
                    <a:pt x="158" y="222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4" y="218"/>
                  </a:lnTo>
                  <a:lnTo>
                    <a:pt x="150" y="218"/>
                  </a:lnTo>
                  <a:lnTo>
                    <a:pt x="146" y="218"/>
                  </a:lnTo>
                  <a:lnTo>
                    <a:pt x="144" y="218"/>
                  </a:lnTo>
                  <a:lnTo>
                    <a:pt x="140" y="218"/>
                  </a:lnTo>
                  <a:lnTo>
                    <a:pt x="136" y="218"/>
                  </a:lnTo>
                  <a:lnTo>
                    <a:pt x="130" y="218"/>
                  </a:lnTo>
                  <a:lnTo>
                    <a:pt x="124" y="220"/>
                  </a:lnTo>
                  <a:lnTo>
                    <a:pt x="110" y="218"/>
                  </a:lnTo>
                  <a:lnTo>
                    <a:pt x="110" y="214"/>
                  </a:lnTo>
                  <a:lnTo>
                    <a:pt x="112" y="210"/>
                  </a:lnTo>
                  <a:lnTo>
                    <a:pt x="112" y="206"/>
                  </a:lnTo>
                  <a:lnTo>
                    <a:pt x="112" y="200"/>
                  </a:lnTo>
                  <a:lnTo>
                    <a:pt x="110" y="196"/>
                  </a:lnTo>
                  <a:lnTo>
                    <a:pt x="108" y="192"/>
                  </a:lnTo>
                  <a:lnTo>
                    <a:pt x="108" y="186"/>
                  </a:lnTo>
                  <a:lnTo>
                    <a:pt x="108" y="182"/>
                  </a:lnTo>
                  <a:lnTo>
                    <a:pt x="108" y="176"/>
                  </a:lnTo>
                  <a:lnTo>
                    <a:pt x="98" y="176"/>
                  </a:lnTo>
                  <a:lnTo>
                    <a:pt x="98" y="170"/>
                  </a:lnTo>
                  <a:lnTo>
                    <a:pt x="84" y="172"/>
                  </a:lnTo>
                  <a:lnTo>
                    <a:pt x="82" y="176"/>
                  </a:lnTo>
                  <a:lnTo>
                    <a:pt x="82" y="180"/>
                  </a:lnTo>
                  <a:lnTo>
                    <a:pt x="82" y="184"/>
                  </a:lnTo>
                  <a:lnTo>
                    <a:pt x="60" y="182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38" y="158"/>
                  </a:lnTo>
                  <a:lnTo>
                    <a:pt x="28" y="158"/>
                  </a:lnTo>
                  <a:lnTo>
                    <a:pt x="20" y="160"/>
                  </a:lnTo>
                  <a:lnTo>
                    <a:pt x="2" y="162"/>
                  </a:lnTo>
                  <a:lnTo>
                    <a:pt x="0" y="15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Freeform 288">
              <a:extLst>
                <a:ext uri="{FF2B5EF4-FFF2-40B4-BE49-F238E27FC236}">
                  <a16:creationId xmlns="" xmlns:a16="http://schemas.microsoft.com/office/drawing/2014/main" id="{EA813C15-2822-4C2C-8A55-37AC36E2BA8D}"/>
                </a:ext>
              </a:extLst>
            </p:cNvPr>
            <p:cNvSpPr>
              <a:spLocks/>
            </p:cNvSpPr>
            <p:nvPr/>
          </p:nvSpPr>
          <p:spPr bwMode="gray">
            <a:xfrm>
              <a:off x="1099" y="3234"/>
              <a:ext cx="194" cy="120"/>
            </a:xfrm>
            <a:custGeom>
              <a:avLst/>
              <a:gdLst>
                <a:gd name="T0" fmla="*/ 142 w 194"/>
                <a:gd name="T1" fmla="*/ 2 h 120"/>
                <a:gd name="T2" fmla="*/ 138 w 194"/>
                <a:gd name="T3" fmla="*/ 2 h 120"/>
                <a:gd name="T4" fmla="*/ 132 w 194"/>
                <a:gd name="T5" fmla="*/ 2 h 120"/>
                <a:gd name="T6" fmla="*/ 124 w 194"/>
                <a:gd name="T7" fmla="*/ 4 h 120"/>
                <a:gd name="T8" fmla="*/ 120 w 194"/>
                <a:gd name="T9" fmla="*/ 8 h 120"/>
                <a:gd name="T10" fmla="*/ 118 w 194"/>
                <a:gd name="T11" fmla="*/ 18 h 120"/>
                <a:gd name="T12" fmla="*/ 120 w 194"/>
                <a:gd name="T13" fmla="*/ 22 h 120"/>
                <a:gd name="T14" fmla="*/ 124 w 194"/>
                <a:gd name="T15" fmla="*/ 32 h 120"/>
                <a:gd name="T16" fmla="*/ 128 w 194"/>
                <a:gd name="T17" fmla="*/ 42 h 120"/>
                <a:gd name="T18" fmla="*/ 132 w 194"/>
                <a:gd name="T19" fmla="*/ 48 h 120"/>
                <a:gd name="T20" fmla="*/ 146 w 194"/>
                <a:gd name="T21" fmla="*/ 64 h 120"/>
                <a:gd name="T22" fmla="*/ 130 w 194"/>
                <a:gd name="T23" fmla="*/ 62 h 120"/>
                <a:gd name="T24" fmla="*/ 106 w 194"/>
                <a:gd name="T25" fmla="*/ 38 h 120"/>
                <a:gd name="T26" fmla="*/ 104 w 194"/>
                <a:gd name="T27" fmla="*/ 40 h 120"/>
                <a:gd name="T28" fmla="*/ 100 w 194"/>
                <a:gd name="T29" fmla="*/ 38 h 120"/>
                <a:gd name="T30" fmla="*/ 98 w 194"/>
                <a:gd name="T31" fmla="*/ 32 h 120"/>
                <a:gd name="T32" fmla="*/ 96 w 194"/>
                <a:gd name="T33" fmla="*/ 36 h 120"/>
                <a:gd name="T34" fmla="*/ 92 w 194"/>
                <a:gd name="T35" fmla="*/ 38 h 120"/>
                <a:gd name="T36" fmla="*/ 84 w 194"/>
                <a:gd name="T37" fmla="*/ 38 h 120"/>
                <a:gd name="T38" fmla="*/ 62 w 194"/>
                <a:gd name="T39" fmla="*/ 34 h 120"/>
                <a:gd name="T40" fmla="*/ 54 w 194"/>
                <a:gd name="T41" fmla="*/ 32 h 120"/>
                <a:gd name="T42" fmla="*/ 50 w 194"/>
                <a:gd name="T43" fmla="*/ 30 h 120"/>
                <a:gd name="T44" fmla="*/ 48 w 194"/>
                <a:gd name="T45" fmla="*/ 28 h 120"/>
                <a:gd name="T46" fmla="*/ 46 w 194"/>
                <a:gd name="T47" fmla="*/ 26 h 120"/>
                <a:gd name="T48" fmla="*/ 38 w 194"/>
                <a:gd name="T49" fmla="*/ 26 h 120"/>
                <a:gd name="T50" fmla="*/ 32 w 194"/>
                <a:gd name="T51" fmla="*/ 26 h 120"/>
                <a:gd name="T52" fmla="*/ 22 w 194"/>
                <a:gd name="T53" fmla="*/ 26 h 120"/>
                <a:gd name="T54" fmla="*/ 16 w 194"/>
                <a:gd name="T55" fmla="*/ 28 h 120"/>
                <a:gd name="T56" fmla="*/ 16 w 194"/>
                <a:gd name="T57" fmla="*/ 38 h 120"/>
                <a:gd name="T58" fmla="*/ 14 w 194"/>
                <a:gd name="T59" fmla="*/ 48 h 120"/>
                <a:gd name="T60" fmla="*/ 16 w 194"/>
                <a:gd name="T61" fmla="*/ 54 h 120"/>
                <a:gd name="T62" fmla="*/ 0 w 194"/>
                <a:gd name="T63" fmla="*/ 102 h 120"/>
                <a:gd name="T64" fmla="*/ 2 w 194"/>
                <a:gd name="T65" fmla="*/ 104 h 120"/>
                <a:gd name="T66" fmla="*/ 8 w 194"/>
                <a:gd name="T67" fmla="*/ 112 h 120"/>
                <a:gd name="T68" fmla="*/ 18 w 194"/>
                <a:gd name="T69" fmla="*/ 118 h 120"/>
                <a:gd name="T70" fmla="*/ 24 w 194"/>
                <a:gd name="T71" fmla="*/ 116 h 120"/>
                <a:gd name="T72" fmla="*/ 36 w 194"/>
                <a:gd name="T73" fmla="*/ 116 h 120"/>
                <a:gd name="T74" fmla="*/ 48 w 194"/>
                <a:gd name="T75" fmla="*/ 116 h 120"/>
                <a:gd name="T76" fmla="*/ 60 w 194"/>
                <a:gd name="T77" fmla="*/ 118 h 120"/>
                <a:gd name="T78" fmla="*/ 72 w 194"/>
                <a:gd name="T79" fmla="*/ 120 h 120"/>
                <a:gd name="T80" fmla="*/ 82 w 194"/>
                <a:gd name="T81" fmla="*/ 120 h 120"/>
                <a:gd name="T82" fmla="*/ 102 w 194"/>
                <a:gd name="T83" fmla="*/ 118 h 120"/>
                <a:gd name="T84" fmla="*/ 114 w 194"/>
                <a:gd name="T85" fmla="*/ 104 h 120"/>
                <a:gd name="T86" fmla="*/ 192 w 194"/>
                <a:gd name="T87" fmla="*/ 64 h 120"/>
                <a:gd name="T88" fmla="*/ 194 w 194"/>
                <a:gd name="T89" fmla="*/ 50 h 120"/>
                <a:gd name="T90" fmla="*/ 190 w 194"/>
                <a:gd name="T91" fmla="*/ 34 h 120"/>
                <a:gd name="T92" fmla="*/ 174 w 194"/>
                <a:gd name="T93" fmla="*/ 10 h 120"/>
                <a:gd name="T94" fmla="*/ 142 w 194"/>
                <a:gd name="T95" fmla="*/ 0 h 1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4"/>
                <a:gd name="T145" fmla="*/ 0 h 120"/>
                <a:gd name="T146" fmla="*/ 194 w 194"/>
                <a:gd name="T147" fmla="*/ 120 h 1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4" h="120">
                  <a:moveTo>
                    <a:pt x="142" y="0"/>
                  </a:moveTo>
                  <a:lnTo>
                    <a:pt x="142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2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20" y="22"/>
                  </a:lnTo>
                  <a:lnTo>
                    <a:pt x="122" y="26"/>
                  </a:lnTo>
                  <a:lnTo>
                    <a:pt x="124" y="32"/>
                  </a:lnTo>
                  <a:lnTo>
                    <a:pt x="126" y="36"/>
                  </a:lnTo>
                  <a:lnTo>
                    <a:pt x="128" y="42"/>
                  </a:lnTo>
                  <a:lnTo>
                    <a:pt x="130" y="46"/>
                  </a:lnTo>
                  <a:lnTo>
                    <a:pt x="132" y="48"/>
                  </a:lnTo>
                  <a:lnTo>
                    <a:pt x="146" y="50"/>
                  </a:lnTo>
                  <a:lnTo>
                    <a:pt x="146" y="64"/>
                  </a:lnTo>
                  <a:lnTo>
                    <a:pt x="142" y="66"/>
                  </a:lnTo>
                  <a:lnTo>
                    <a:pt x="130" y="62"/>
                  </a:lnTo>
                  <a:lnTo>
                    <a:pt x="114" y="52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40"/>
                  </a:lnTo>
                  <a:lnTo>
                    <a:pt x="102" y="38"/>
                  </a:lnTo>
                  <a:lnTo>
                    <a:pt x="100" y="38"/>
                  </a:lnTo>
                  <a:lnTo>
                    <a:pt x="98" y="36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84" y="38"/>
                  </a:lnTo>
                  <a:lnTo>
                    <a:pt x="74" y="36"/>
                  </a:lnTo>
                  <a:lnTo>
                    <a:pt x="62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2" y="26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8"/>
                  </a:lnTo>
                  <a:lnTo>
                    <a:pt x="14" y="42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0" y="56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8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0" y="118"/>
                  </a:lnTo>
                  <a:lnTo>
                    <a:pt x="24" y="116"/>
                  </a:lnTo>
                  <a:lnTo>
                    <a:pt x="30" y="116"/>
                  </a:lnTo>
                  <a:lnTo>
                    <a:pt x="36" y="116"/>
                  </a:lnTo>
                  <a:lnTo>
                    <a:pt x="46" y="116"/>
                  </a:lnTo>
                  <a:lnTo>
                    <a:pt x="48" y="116"/>
                  </a:lnTo>
                  <a:lnTo>
                    <a:pt x="54" y="116"/>
                  </a:lnTo>
                  <a:lnTo>
                    <a:pt x="60" y="118"/>
                  </a:lnTo>
                  <a:lnTo>
                    <a:pt x="66" y="118"/>
                  </a:lnTo>
                  <a:lnTo>
                    <a:pt x="72" y="120"/>
                  </a:lnTo>
                  <a:lnTo>
                    <a:pt x="78" y="120"/>
                  </a:lnTo>
                  <a:lnTo>
                    <a:pt x="82" y="120"/>
                  </a:lnTo>
                  <a:lnTo>
                    <a:pt x="90" y="120"/>
                  </a:lnTo>
                  <a:lnTo>
                    <a:pt x="102" y="118"/>
                  </a:lnTo>
                  <a:lnTo>
                    <a:pt x="110" y="114"/>
                  </a:lnTo>
                  <a:lnTo>
                    <a:pt x="114" y="104"/>
                  </a:lnTo>
                  <a:lnTo>
                    <a:pt x="192" y="88"/>
                  </a:lnTo>
                  <a:lnTo>
                    <a:pt x="192" y="64"/>
                  </a:lnTo>
                  <a:lnTo>
                    <a:pt x="190" y="56"/>
                  </a:lnTo>
                  <a:lnTo>
                    <a:pt x="194" y="50"/>
                  </a:lnTo>
                  <a:lnTo>
                    <a:pt x="194" y="46"/>
                  </a:lnTo>
                  <a:lnTo>
                    <a:pt x="190" y="34"/>
                  </a:lnTo>
                  <a:lnTo>
                    <a:pt x="184" y="20"/>
                  </a:lnTo>
                  <a:lnTo>
                    <a:pt x="174" y="10"/>
                  </a:lnTo>
                  <a:lnTo>
                    <a:pt x="160" y="4"/>
                  </a:lnTo>
                  <a:lnTo>
                    <a:pt x="142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Freeform 289">
              <a:extLst>
                <a:ext uri="{FF2B5EF4-FFF2-40B4-BE49-F238E27FC236}">
                  <a16:creationId xmlns="" xmlns:a16="http://schemas.microsoft.com/office/drawing/2014/main" id="{EAA973BB-EA0F-4CC9-B2A9-BB2CDC916971}"/>
                </a:ext>
              </a:extLst>
            </p:cNvPr>
            <p:cNvSpPr>
              <a:spLocks/>
            </p:cNvSpPr>
            <p:nvPr/>
          </p:nvSpPr>
          <p:spPr bwMode="gray">
            <a:xfrm>
              <a:off x="985" y="3342"/>
              <a:ext cx="192" cy="166"/>
            </a:xfrm>
            <a:custGeom>
              <a:avLst/>
              <a:gdLst>
                <a:gd name="T0" fmla="*/ 130 w 192"/>
                <a:gd name="T1" fmla="*/ 10 h 166"/>
                <a:gd name="T2" fmla="*/ 122 w 192"/>
                <a:gd name="T3" fmla="*/ 10 h 166"/>
                <a:gd name="T4" fmla="*/ 112 w 192"/>
                <a:gd name="T5" fmla="*/ 12 h 166"/>
                <a:gd name="T6" fmla="*/ 104 w 192"/>
                <a:gd name="T7" fmla="*/ 14 h 166"/>
                <a:gd name="T8" fmla="*/ 98 w 192"/>
                <a:gd name="T9" fmla="*/ 14 h 166"/>
                <a:gd name="T10" fmla="*/ 88 w 192"/>
                <a:gd name="T11" fmla="*/ 12 h 166"/>
                <a:gd name="T12" fmla="*/ 80 w 192"/>
                <a:gd name="T13" fmla="*/ 10 h 166"/>
                <a:gd name="T14" fmla="*/ 34 w 192"/>
                <a:gd name="T15" fmla="*/ 8 h 166"/>
                <a:gd name="T16" fmla="*/ 30 w 192"/>
                <a:gd name="T17" fmla="*/ 8 h 166"/>
                <a:gd name="T18" fmla="*/ 24 w 192"/>
                <a:gd name="T19" fmla="*/ 6 h 166"/>
                <a:gd name="T20" fmla="*/ 20 w 192"/>
                <a:gd name="T21" fmla="*/ 2 h 166"/>
                <a:gd name="T22" fmla="*/ 14 w 192"/>
                <a:gd name="T23" fmla="*/ 0 h 166"/>
                <a:gd name="T24" fmla="*/ 2 w 192"/>
                <a:gd name="T25" fmla="*/ 2 h 166"/>
                <a:gd name="T26" fmla="*/ 2 w 192"/>
                <a:gd name="T27" fmla="*/ 12 h 166"/>
                <a:gd name="T28" fmla="*/ 12 w 192"/>
                <a:gd name="T29" fmla="*/ 32 h 166"/>
                <a:gd name="T30" fmla="*/ 18 w 192"/>
                <a:gd name="T31" fmla="*/ 54 h 166"/>
                <a:gd name="T32" fmla="*/ 24 w 192"/>
                <a:gd name="T33" fmla="*/ 72 h 166"/>
                <a:gd name="T34" fmla="*/ 34 w 192"/>
                <a:gd name="T35" fmla="*/ 110 h 166"/>
                <a:gd name="T36" fmla="*/ 46 w 192"/>
                <a:gd name="T37" fmla="*/ 136 h 166"/>
                <a:gd name="T38" fmla="*/ 48 w 192"/>
                <a:gd name="T39" fmla="*/ 140 h 166"/>
                <a:gd name="T40" fmla="*/ 52 w 192"/>
                <a:gd name="T41" fmla="*/ 148 h 166"/>
                <a:gd name="T42" fmla="*/ 58 w 192"/>
                <a:gd name="T43" fmla="*/ 158 h 166"/>
                <a:gd name="T44" fmla="*/ 60 w 192"/>
                <a:gd name="T45" fmla="*/ 164 h 166"/>
                <a:gd name="T46" fmla="*/ 72 w 192"/>
                <a:gd name="T47" fmla="*/ 160 h 166"/>
                <a:gd name="T48" fmla="*/ 74 w 192"/>
                <a:gd name="T49" fmla="*/ 156 h 166"/>
                <a:gd name="T50" fmla="*/ 76 w 192"/>
                <a:gd name="T51" fmla="*/ 152 h 166"/>
                <a:gd name="T52" fmla="*/ 78 w 192"/>
                <a:gd name="T53" fmla="*/ 150 h 166"/>
                <a:gd name="T54" fmla="*/ 82 w 192"/>
                <a:gd name="T55" fmla="*/ 152 h 166"/>
                <a:gd name="T56" fmla="*/ 82 w 192"/>
                <a:gd name="T57" fmla="*/ 156 h 166"/>
                <a:gd name="T58" fmla="*/ 82 w 192"/>
                <a:gd name="T59" fmla="*/ 162 h 166"/>
                <a:gd name="T60" fmla="*/ 86 w 192"/>
                <a:gd name="T61" fmla="*/ 164 h 166"/>
                <a:gd name="T62" fmla="*/ 94 w 192"/>
                <a:gd name="T63" fmla="*/ 164 h 166"/>
                <a:gd name="T64" fmla="*/ 104 w 192"/>
                <a:gd name="T65" fmla="*/ 166 h 166"/>
                <a:gd name="T66" fmla="*/ 112 w 192"/>
                <a:gd name="T67" fmla="*/ 162 h 166"/>
                <a:gd name="T68" fmla="*/ 114 w 192"/>
                <a:gd name="T69" fmla="*/ 60 h 166"/>
                <a:gd name="T70" fmla="*/ 128 w 192"/>
                <a:gd name="T71" fmla="*/ 16 h 166"/>
                <a:gd name="T72" fmla="*/ 144 w 192"/>
                <a:gd name="T73" fmla="*/ 16 h 166"/>
                <a:gd name="T74" fmla="*/ 164 w 192"/>
                <a:gd name="T75" fmla="*/ 16 h 166"/>
                <a:gd name="T76" fmla="*/ 168 w 192"/>
                <a:gd name="T77" fmla="*/ 18 h 166"/>
                <a:gd name="T78" fmla="*/ 170 w 192"/>
                <a:gd name="T79" fmla="*/ 22 h 166"/>
                <a:gd name="T80" fmla="*/ 172 w 192"/>
                <a:gd name="T81" fmla="*/ 20 h 166"/>
                <a:gd name="T82" fmla="*/ 182 w 192"/>
                <a:gd name="T83" fmla="*/ 16 h 166"/>
                <a:gd name="T84" fmla="*/ 190 w 192"/>
                <a:gd name="T85" fmla="*/ 12 h 166"/>
                <a:gd name="T86" fmla="*/ 188 w 192"/>
                <a:gd name="T87" fmla="*/ 12 h 166"/>
                <a:gd name="T88" fmla="*/ 166 w 192"/>
                <a:gd name="T89" fmla="*/ 8 h 166"/>
                <a:gd name="T90" fmla="*/ 132 w 192"/>
                <a:gd name="T91" fmla="*/ 10 h 1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92"/>
                <a:gd name="T139" fmla="*/ 0 h 166"/>
                <a:gd name="T140" fmla="*/ 192 w 192"/>
                <a:gd name="T141" fmla="*/ 166 h 1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92" h="166">
                  <a:moveTo>
                    <a:pt x="132" y="10"/>
                  </a:moveTo>
                  <a:lnTo>
                    <a:pt x="130" y="10"/>
                  </a:lnTo>
                  <a:lnTo>
                    <a:pt x="128" y="10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4" y="14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0" y="10"/>
                  </a:lnTo>
                  <a:lnTo>
                    <a:pt x="7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6" y="42"/>
                  </a:lnTo>
                  <a:lnTo>
                    <a:pt x="18" y="54"/>
                  </a:lnTo>
                  <a:lnTo>
                    <a:pt x="20" y="58"/>
                  </a:lnTo>
                  <a:lnTo>
                    <a:pt x="24" y="72"/>
                  </a:lnTo>
                  <a:lnTo>
                    <a:pt x="28" y="90"/>
                  </a:lnTo>
                  <a:lnTo>
                    <a:pt x="34" y="110"/>
                  </a:lnTo>
                  <a:lnTo>
                    <a:pt x="42" y="126"/>
                  </a:lnTo>
                  <a:lnTo>
                    <a:pt x="46" y="136"/>
                  </a:lnTo>
                  <a:lnTo>
                    <a:pt x="48" y="136"/>
                  </a:lnTo>
                  <a:lnTo>
                    <a:pt x="48" y="140"/>
                  </a:lnTo>
                  <a:lnTo>
                    <a:pt x="50" y="144"/>
                  </a:lnTo>
                  <a:lnTo>
                    <a:pt x="52" y="148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0" y="162"/>
                  </a:lnTo>
                  <a:lnTo>
                    <a:pt x="60" y="164"/>
                  </a:lnTo>
                  <a:lnTo>
                    <a:pt x="72" y="160"/>
                  </a:lnTo>
                  <a:lnTo>
                    <a:pt x="74" y="158"/>
                  </a:lnTo>
                  <a:lnTo>
                    <a:pt x="74" y="156"/>
                  </a:lnTo>
                  <a:lnTo>
                    <a:pt x="76" y="154"/>
                  </a:lnTo>
                  <a:lnTo>
                    <a:pt x="76" y="152"/>
                  </a:lnTo>
                  <a:lnTo>
                    <a:pt x="78" y="150"/>
                  </a:lnTo>
                  <a:lnTo>
                    <a:pt x="80" y="152"/>
                  </a:lnTo>
                  <a:lnTo>
                    <a:pt x="82" y="152"/>
                  </a:lnTo>
                  <a:lnTo>
                    <a:pt x="82" y="154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82" y="162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88" y="164"/>
                  </a:lnTo>
                  <a:lnTo>
                    <a:pt x="94" y="164"/>
                  </a:lnTo>
                  <a:lnTo>
                    <a:pt x="98" y="166"/>
                  </a:lnTo>
                  <a:lnTo>
                    <a:pt x="104" y="166"/>
                  </a:lnTo>
                  <a:lnTo>
                    <a:pt x="108" y="164"/>
                  </a:lnTo>
                  <a:lnTo>
                    <a:pt x="112" y="162"/>
                  </a:lnTo>
                  <a:lnTo>
                    <a:pt x="114" y="160"/>
                  </a:lnTo>
                  <a:lnTo>
                    <a:pt x="114" y="60"/>
                  </a:lnTo>
                  <a:lnTo>
                    <a:pt x="128" y="60"/>
                  </a:lnTo>
                  <a:lnTo>
                    <a:pt x="128" y="16"/>
                  </a:lnTo>
                  <a:lnTo>
                    <a:pt x="132" y="16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64" y="16"/>
                  </a:lnTo>
                  <a:lnTo>
                    <a:pt x="168" y="18"/>
                  </a:lnTo>
                  <a:lnTo>
                    <a:pt x="168" y="20"/>
                  </a:lnTo>
                  <a:lnTo>
                    <a:pt x="170" y="22"/>
                  </a:lnTo>
                  <a:lnTo>
                    <a:pt x="172" y="20"/>
                  </a:lnTo>
                  <a:lnTo>
                    <a:pt x="176" y="18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90" y="12"/>
                  </a:lnTo>
                  <a:lnTo>
                    <a:pt x="192" y="12"/>
                  </a:lnTo>
                  <a:lnTo>
                    <a:pt x="188" y="12"/>
                  </a:lnTo>
                  <a:lnTo>
                    <a:pt x="178" y="10"/>
                  </a:lnTo>
                  <a:lnTo>
                    <a:pt x="166" y="8"/>
                  </a:lnTo>
                  <a:lnTo>
                    <a:pt x="156" y="8"/>
                  </a:lnTo>
                  <a:lnTo>
                    <a:pt x="132" y="1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Freeform 290">
              <a:extLst>
                <a:ext uri="{FF2B5EF4-FFF2-40B4-BE49-F238E27FC236}">
                  <a16:creationId xmlns="" xmlns:a16="http://schemas.microsoft.com/office/drawing/2014/main" id="{5D2FF626-EA3D-48F3-91C9-4E10ED6F1CB0}"/>
                </a:ext>
              </a:extLst>
            </p:cNvPr>
            <p:cNvSpPr>
              <a:spLocks/>
            </p:cNvSpPr>
            <p:nvPr/>
          </p:nvSpPr>
          <p:spPr bwMode="gray">
            <a:xfrm>
              <a:off x="1099" y="3356"/>
              <a:ext cx="120" cy="138"/>
            </a:xfrm>
            <a:custGeom>
              <a:avLst/>
              <a:gdLst>
                <a:gd name="T0" fmla="*/ 98 w 120"/>
                <a:gd name="T1" fmla="*/ 48 h 138"/>
                <a:gd name="T2" fmla="*/ 98 w 120"/>
                <a:gd name="T3" fmla="*/ 44 h 138"/>
                <a:gd name="T4" fmla="*/ 96 w 120"/>
                <a:gd name="T5" fmla="*/ 38 h 138"/>
                <a:gd name="T6" fmla="*/ 90 w 120"/>
                <a:gd name="T7" fmla="*/ 32 h 138"/>
                <a:gd name="T8" fmla="*/ 88 w 120"/>
                <a:gd name="T9" fmla="*/ 28 h 138"/>
                <a:gd name="T10" fmla="*/ 84 w 120"/>
                <a:gd name="T11" fmla="*/ 22 h 138"/>
                <a:gd name="T12" fmla="*/ 80 w 120"/>
                <a:gd name="T13" fmla="*/ 10 h 138"/>
                <a:gd name="T14" fmla="*/ 78 w 120"/>
                <a:gd name="T15" fmla="*/ 0 h 138"/>
                <a:gd name="T16" fmla="*/ 76 w 120"/>
                <a:gd name="T17" fmla="*/ 0 h 138"/>
                <a:gd name="T18" fmla="*/ 68 w 120"/>
                <a:gd name="T19" fmla="*/ 2 h 138"/>
                <a:gd name="T20" fmla="*/ 60 w 120"/>
                <a:gd name="T21" fmla="*/ 6 h 138"/>
                <a:gd name="T22" fmla="*/ 56 w 120"/>
                <a:gd name="T23" fmla="*/ 10 h 138"/>
                <a:gd name="T24" fmla="*/ 46 w 120"/>
                <a:gd name="T25" fmla="*/ 2 h 138"/>
                <a:gd name="T26" fmla="*/ 26 w 120"/>
                <a:gd name="T27" fmla="*/ 2 h 138"/>
                <a:gd name="T28" fmla="*/ 14 w 120"/>
                <a:gd name="T29" fmla="*/ 4 h 138"/>
                <a:gd name="T30" fmla="*/ 0 w 120"/>
                <a:gd name="T31" fmla="*/ 48 h 138"/>
                <a:gd name="T32" fmla="*/ 2 w 120"/>
                <a:gd name="T33" fmla="*/ 102 h 138"/>
                <a:gd name="T34" fmla="*/ 6 w 120"/>
                <a:gd name="T35" fmla="*/ 104 h 138"/>
                <a:gd name="T36" fmla="*/ 12 w 120"/>
                <a:gd name="T37" fmla="*/ 112 h 138"/>
                <a:gd name="T38" fmla="*/ 12 w 120"/>
                <a:gd name="T39" fmla="*/ 126 h 138"/>
                <a:gd name="T40" fmla="*/ 10 w 120"/>
                <a:gd name="T41" fmla="*/ 128 h 138"/>
                <a:gd name="T42" fmla="*/ 8 w 120"/>
                <a:gd name="T43" fmla="*/ 134 h 138"/>
                <a:gd name="T44" fmla="*/ 12 w 120"/>
                <a:gd name="T45" fmla="*/ 138 h 138"/>
                <a:gd name="T46" fmla="*/ 20 w 120"/>
                <a:gd name="T47" fmla="*/ 136 h 138"/>
                <a:gd name="T48" fmla="*/ 32 w 120"/>
                <a:gd name="T49" fmla="*/ 130 h 138"/>
                <a:gd name="T50" fmla="*/ 40 w 120"/>
                <a:gd name="T51" fmla="*/ 124 h 138"/>
                <a:gd name="T52" fmla="*/ 42 w 120"/>
                <a:gd name="T53" fmla="*/ 118 h 138"/>
                <a:gd name="T54" fmla="*/ 44 w 120"/>
                <a:gd name="T55" fmla="*/ 112 h 138"/>
                <a:gd name="T56" fmla="*/ 46 w 120"/>
                <a:gd name="T57" fmla="*/ 110 h 138"/>
                <a:gd name="T58" fmla="*/ 52 w 120"/>
                <a:gd name="T59" fmla="*/ 108 h 138"/>
                <a:gd name="T60" fmla="*/ 60 w 120"/>
                <a:gd name="T61" fmla="*/ 110 h 138"/>
                <a:gd name="T62" fmla="*/ 64 w 120"/>
                <a:gd name="T63" fmla="*/ 114 h 138"/>
                <a:gd name="T64" fmla="*/ 70 w 120"/>
                <a:gd name="T65" fmla="*/ 116 h 138"/>
                <a:gd name="T66" fmla="*/ 74 w 120"/>
                <a:gd name="T67" fmla="*/ 114 h 138"/>
                <a:gd name="T68" fmla="*/ 76 w 120"/>
                <a:gd name="T69" fmla="*/ 106 h 138"/>
                <a:gd name="T70" fmla="*/ 82 w 120"/>
                <a:gd name="T71" fmla="*/ 98 h 138"/>
                <a:gd name="T72" fmla="*/ 90 w 120"/>
                <a:gd name="T73" fmla="*/ 90 h 138"/>
                <a:gd name="T74" fmla="*/ 94 w 120"/>
                <a:gd name="T75" fmla="*/ 88 h 138"/>
                <a:gd name="T76" fmla="*/ 104 w 120"/>
                <a:gd name="T77" fmla="*/ 84 h 138"/>
                <a:gd name="T78" fmla="*/ 108 w 120"/>
                <a:gd name="T79" fmla="*/ 80 h 138"/>
                <a:gd name="T80" fmla="*/ 112 w 120"/>
                <a:gd name="T81" fmla="*/ 78 h 138"/>
                <a:gd name="T82" fmla="*/ 118 w 120"/>
                <a:gd name="T83" fmla="*/ 72 h 138"/>
                <a:gd name="T84" fmla="*/ 120 w 120"/>
                <a:gd name="T85" fmla="*/ 68 h 138"/>
                <a:gd name="T86" fmla="*/ 116 w 120"/>
                <a:gd name="T87" fmla="*/ 62 h 138"/>
                <a:gd name="T88" fmla="*/ 112 w 120"/>
                <a:gd name="T89" fmla="*/ 60 h 138"/>
                <a:gd name="T90" fmla="*/ 110 w 120"/>
                <a:gd name="T91" fmla="*/ 60 h 138"/>
                <a:gd name="T92" fmla="*/ 106 w 120"/>
                <a:gd name="T93" fmla="*/ 56 h 138"/>
                <a:gd name="T94" fmla="*/ 102 w 120"/>
                <a:gd name="T95" fmla="*/ 48 h 1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0"/>
                <a:gd name="T145" fmla="*/ 0 h 138"/>
                <a:gd name="T146" fmla="*/ 120 w 120"/>
                <a:gd name="T147" fmla="*/ 138 h 1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0" h="138">
                  <a:moveTo>
                    <a:pt x="102" y="48"/>
                  </a:moveTo>
                  <a:lnTo>
                    <a:pt x="98" y="48"/>
                  </a:lnTo>
                  <a:lnTo>
                    <a:pt x="100" y="46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6" y="38"/>
                  </a:lnTo>
                  <a:lnTo>
                    <a:pt x="92" y="34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0" y="10"/>
                  </a:lnTo>
                  <a:lnTo>
                    <a:pt x="80" y="4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8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56" y="10"/>
                  </a:lnTo>
                  <a:lnTo>
                    <a:pt x="52" y="4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4" y="46"/>
                  </a:lnTo>
                  <a:lnTo>
                    <a:pt x="0" y="48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4" y="102"/>
                  </a:lnTo>
                  <a:lnTo>
                    <a:pt x="6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4" y="118"/>
                  </a:lnTo>
                  <a:lnTo>
                    <a:pt x="12" y="126"/>
                  </a:lnTo>
                  <a:lnTo>
                    <a:pt x="10" y="128"/>
                  </a:lnTo>
                  <a:lnTo>
                    <a:pt x="8" y="130"/>
                  </a:lnTo>
                  <a:lnTo>
                    <a:pt x="8" y="134"/>
                  </a:lnTo>
                  <a:lnTo>
                    <a:pt x="10" y="136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6" y="134"/>
                  </a:lnTo>
                  <a:lnTo>
                    <a:pt x="32" y="130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0" y="122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4" y="112"/>
                  </a:lnTo>
                  <a:lnTo>
                    <a:pt x="46" y="110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6" y="108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8" y="116"/>
                  </a:lnTo>
                  <a:lnTo>
                    <a:pt x="70" y="116"/>
                  </a:lnTo>
                  <a:lnTo>
                    <a:pt x="74" y="116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6" y="106"/>
                  </a:lnTo>
                  <a:lnTo>
                    <a:pt x="80" y="102"/>
                  </a:lnTo>
                  <a:lnTo>
                    <a:pt x="82" y="98"/>
                  </a:lnTo>
                  <a:lnTo>
                    <a:pt x="86" y="94"/>
                  </a:lnTo>
                  <a:lnTo>
                    <a:pt x="90" y="90"/>
                  </a:lnTo>
                  <a:lnTo>
                    <a:pt x="94" y="88"/>
                  </a:lnTo>
                  <a:lnTo>
                    <a:pt x="98" y="86"/>
                  </a:lnTo>
                  <a:lnTo>
                    <a:pt x="104" y="84"/>
                  </a:lnTo>
                  <a:lnTo>
                    <a:pt x="106" y="82"/>
                  </a:lnTo>
                  <a:lnTo>
                    <a:pt x="108" y="80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6" y="76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0" y="68"/>
                  </a:lnTo>
                  <a:lnTo>
                    <a:pt x="120" y="66"/>
                  </a:lnTo>
                  <a:lnTo>
                    <a:pt x="116" y="62"/>
                  </a:lnTo>
                  <a:lnTo>
                    <a:pt x="112" y="60"/>
                  </a:lnTo>
                  <a:lnTo>
                    <a:pt x="110" y="60"/>
                  </a:lnTo>
                  <a:lnTo>
                    <a:pt x="108" y="58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4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Freeform 291">
              <a:extLst>
                <a:ext uri="{FF2B5EF4-FFF2-40B4-BE49-F238E27FC236}">
                  <a16:creationId xmlns="" xmlns:a16="http://schemas.microsoft.com/office/drawing/2014/main" id="{C3E2A7F0-E060-4F65-AB0D-E3377A7479EF}"/>
                </a:ext>
              </a:extLst>
            </p:cNvPr>
            <p:cNvSpPr>
              <a:spLocks/>
            </p:cNvSpPr>
            <p:nvPr/>
          </p:nvSpPr>
          <p:spPr bwMode="gray">
            <a:xfrm>
              <a:off x="1377" y="2960"/>
              <a:ext cx="116" cy="164"/>
            </a:xfrm>
            <a:custGeom>
              <a:avLst/>
              <a:gdLst>
                <a:gd name="T0" fmla="*/ 4 w 116"/>
                <a:gd name="T1" fmla="*/ 164 h 164"/>
                <a:gd name="T2" fmla="*/ 28 w 116"/>
                <a:gd name="T3" fmla="*/ 148 h 164"/>
                <a:gd name="T4" fmla="*/ 32 w 116"/>
                <a:gd name="T5" fmla="*/ 144 h 164"/>
                <a:gd name="T6" fmla="*/ 38 w 116"/>
                <a:gd name="T7" fmla="*/ 136 h 164"/>
                <a:gd name="T8" fmla="*/ 50 w 116"/>
                <a:gd name="T9" fmla="*/ 126 h 164"/>
                <a:gd name="T10" fmla="*/ 62 w 116"/>
                <a:gd name="T11" fmla="*/ 112 h 164"/>
                <a:gd name="T12" fmla="*/ 72 w 116"/>
                <a:gd name="T13" fmla="*/ 98 h 164"/>
                <a:gd name="T14" fmla="*/ 82 w 116"/>
                <a:gd name="T15" fmla="*/ 84 h 164"/>
                <a:gd name="T16" fmla="*/ 92 w 116"/>
                <a:gd name="T17" fmla="*/ 66 h 164"/>
                <a:gd name="T18" fmla="*/ 100 w 116"/>
                <a:gd name="T19" fmla="*/ 50 h 164"/>
                <a:gd name="T20" fmla="*/ 106 w 116"/>
                <a:gd name="T21" fmla="*/ 36 h 164"/>
                <a:gd name="T22" fmla="*/ 108 w 116"/>
                <a:gd name="T23" fmla="*/ 32 h 164"/>
                <a:gd name="T24" fmla="*/ 116 w 116"/>
                <a:gd name="T25" fmla="*/ 18 h 164"/>
                <a:gd name="T26" fmla="*/ 116 w 116"/>
                <a:gd name="T27" fmla="*/ 0 h 164"/>
                <a:gd name="T28" fmla="*/ 108 w 116"/>
                <a:gd name="T29" fmla="*/ 0 h 164"/>
                <a:gd name="T30" fmla="*/ 108 w 116"/>
                <a:gd name="T31" fmla="*/ 0 h 164"/>
                <a:gd name="T32" fmla="*/ 106 w 116"/>
                <a:gd name="T33" fmla="*/ 2 h 164"/>
                <a:gd name="T34" fmla="*/ 102 w 116"/>
                <a:gd name="T35" fmla="*/ 2 h 164"/>
                <a:gd name="T36" fmla="*/ 98 w 116"/>
                <a:gd name="T37" fmla="*/ 4 h 164"/>
                <a:gd name="T38" fmla="*/ 92 w 116"/>
                <a:gd name="T39" fmla="*/ 4 h 164"/>
                <a:gd name="T40" fmla="*/ 80 w 116"/>
                <a:gd name="T41" fmla="*/ 6 h 164"/>
                <a:gd name="T42" fmla="*/ 66 w 116"/>
                <a:gd name="T43" fmla="*/ 8 h 164"/>
                <a:gd name="T44" fmla="*/ 54 w 116"/>
                <a:gd name="T45" fmla="*/ 10 h 164"/>
                <a:gd name="T46" fmla="*/ 50 w 116"/>
                <a:gd name="T47" fmla="*/ 10 h 164"/>
                <a:gd name="T48" fmla="*/ 28 w 116"/>
                <a:gd name="T49" fmla="*/ 14 h 164"/>
                <a:gd name="T50" fmla="*/ 28 w 116"/>
                <a:gd name="T51" fmla="*/ 14 h 164"/>
                <a:gd name="T52" fmla="*/ 26 w 116"/>
                <a:gd name="T53" fmla="*/ 12 h 164"/>
                <a:gd name="T54" fmla="*/ 24 w 116"/>
                <a:gd name="T55" fmla="*/ 12 h 164"/>
                <a:gd name="T56" fmla="*/ 20 w 116"/>
                <a:gd name="T57" fmla="*/ 10 h 164"/>
                <a:gd name="T58" fmla="*/ 14 w 116"/>
                <a:gd name="T59" fmla="*/ 20 h 164"/>
                <a:gd name="T60" fmla="*/ 16 w 116"/>
                <a:gd name="T61" fmla="*/ 22 h 164"/>
                <a:gd name="T62" fmla="*/ 14 w 116"/>
                <a:gd name="T63" fmla="*/ 28 h 164"/>
                <a:gd name="T64" fmla="*/ 24 w 116"/>
                <a:gd name="T65" fmla="*/ 34 h 164"/>
                <a:gd name="T66" fmla="*/ 56 w 116"/>
                <a:gd name="T67" fmla="*/ 52 h 164"/>
                <a:gd name="T68" fmla="*/ 70 w 116"/>
                <a:gd name="T69" fmla="*/ 54 h 164"/>
                <a:gd name="T70" fmla="*/ 40 w 116"/>
                <a:gd name="T71" fmla="*/ 96 h 164"/>
                <a:gd name="T72" fmla="*/ 24 w 116"/>
                <a:gd name="T73" fmla="*/ 102 h 164"/>
                <a:gd name="T74" fmla="*/ 22 w 116"/>
                <a:gd name="T75" fmla="*/ 108 h 164"/>
                <a:gd name="T76" fmla="*/ 6 w 116"/>
                <a:gd name="T77" fmla="*/ 108 h 164"/>
                <a:gd name="T78" fmla="*/ 0 w 116"/>
                <a:gd name="T79" fmla="*/ 122 h 164"/>
                <a:gd name="T80" fmla="*/ 0 w 116"/>
                <a:gd name="T81" fmla="*/ 156 h 164"/>
                <a:gd name="T82" fmla="*/ 4 w 116"/>
                <a:gd name="T83" fmla="*/ 164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6"/>
                <a:gd name="T127" fmla="*/ 0 h 164"/>
                <a:gd name="T128" fmla="*/ 116 w 116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6" h="164">
                  <a:moveTo>
                    <a:pt x="4" y="164"/>
                  </a:moveTo>
                  <a:lnTo>
                    <a:pt x="28" y="148"/>
                  </a:lnTo>
                  <a:lnTo>
                    <a:pt x="32" y="144"/>
                  </a:lnTo>
                  <a:lnTo>
                    <a:pt x="38" y="136"/>
                  </a:lnTo>
                  <a:lnTo>
                    <a:pt x="50" y="126"/>
                  </a:lnTo>
                  <a:lnTo>
                    <a:pt x="62" y="112"/>
                  </a:lnTo>
                  <a:lnTo>
                    <a:pt x="72" y="98"/>
                  </a:lnTo>
                  <a:lnTo>
                    <a:pt x="82" y="84"/>
                  </a:lnTo>
                  <a:lnTo>
                    <a:pt x="92" y="66"/>
                  </a:lnTo>
                  <a:lnTo>
                    <a:pt x="100" y="50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16" y="18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6" y="2"/>
                  </a:lnTo>
                  <a:lnTo>
                    <a:pt x="102" y="2"/>
                  </a:lnTo>
                  <a:lnTo>
                    <a:pt x="98" y="4"/>
                  </a:lnTo>
                  <a:lnTo>
                    <a:pt x="92" y="4"/>
                  </a:lnTo>
                  <a:lnTo>
                    <a:pt x="80" y="6"/>
                  </a:lnTo>
                  <a:lnTo>
                    <a:pt x="66" y="8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24" y="34"/>
                  </a:lnTo>
                  <a:lnTo>
                    <a:pt x="56" y="52"/>
                  </a:lnTo>
                  <a:lnTo>
                    <a:pt x="70" y="54"/>
                  </a:lnTo>
                  <a:lnTo>
                    <a:pt x="40" y="96"/>
                  </a:lnTo>
                  <a:lnTo>
                    <a:pt x="24" y="102"/>
                  </a:lnTo>
                  <a:lnTo>
                    <a:pt x="22" y="108"/>
                  </a:lnTo>
                  <a:lnTo>
                    <a:pt x="6" y="108"/>
                  </a:lnTo>
                  <a:lnTo>
                    <a:pt x="0" y="122"/>
                  </a:lnTo>
                  <a:lnTo>
                    <a:pt x="0" y="156"/>
                  </a:lnTo>
                  <a:lnTo>
                    <a:pt x="4" y="16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Freeform 292">
              <a:extLst>
                <a:ext uri="{FF2B5EF4-FFF2-40B4-BE49-F238E27FC236}">
                  <a16:creationId xmlns="" xmlns:a16="http://schemas.microsoft.com/office/drawing/2014/main" id="{456A0D1E-889B-4A67-8E53-997451A656E1}"/>
                </a:ext>
              </a:extLst>
            </p:cNvPr>
            <p:cNvSpPr>
              <a:spLocks/>
            </p:cNvSpPr>
            <p:nvPr/>
          </p:nvSpPr>
          <p:spPr bwMode="gray">
            <a:xfrm>
              <a:off x="1277" y="3056"/>
              <a:ext cx="106" cy="124"/>
            </a:xfrm>
            <a:custGeom>
              <a:avLst/>
              <a:gdLst>
                <a:gd name="T0" fmla="*/ 66 w 106"/>
                <a:gd name="T1" fmla="*/ 116 h 124"/>
                <a:gd name="T2" fmla="*/ 82 w 106"/>
                <a:gd name="T3" fmla="*/ 100 h 124"/>
                <a:gd name="T4" fmla="*/ 102 w 106"/>
                <a:gd name="T5" fmla="*/ 68 h 124"/>
                <a:gd name="T6" fmla="*/ 104 w 106"/>
                <a:gd name="T7" fmla="*/ 68 h 124"/>
                <a:gd name="T8" fmla="*/ 100 w 106"/>
                <a:gd name="T9" fmla="*/ 60 h 124"/>
                <a:gd name="T10" fmla="*/ 100 w 106"/>
                <a:gd name="T11" fmla="*/ 26 h 124"/>
                <a:gd name="T12" fmla="*/ 106 w 106"/>
                <a:gd name="T13" fmla="*/ 12 h 124"/>
                <a:gd name="T14" fmla="*/ 104 w 106"/>
                <a:gd name="T15" fmla="*/ 6 h 124"/>
                <a:gd name="T16" fmla="*/ 84 w 106"/>
                <a:gd name="T17" fmla="*/ 10 h 124"/>
                <a:gd name="T18" fmla="*/ 76 w 106"/>
                <a:gd name="T19" fmla="*/ 18 h 124"/>
                <a:gd name="T20" fmla="*/ 58 w 106"/>
                <a:gd name="T21" fmla="*/ 16 h 124"/>
                <a:gd name="T22" fmla="*/ 40 w 106"/>
                <a:gd name="T23" fmla="*/ 0 h 124"/>
                <a:gd name="T24" fmla="*/ 26 w 106"/>
                <a:gd name="T25" fmla="*/ 0 h 124"/>
                <a:gd name="T26" fmla="*/ 26 w 106"/>
                <a:gd name="T27" fmla="*/ 0 h 124"/>
                <a:gd name="T28" fmla="*/ 26 w 106"/>
                <a:gd name="T29" fmla="*/ 0 h 124"/>
                <a:gd name="T30" fmla="*/ 24 w 106"/>
                <a:gd name="T31" fmla="*/ 2 h 124"/>
                <a:gd name="T32" fmla="*/ 22 w 106"/>
                <a:gd name="T33" fmla="*/ 4 h 124"/>
                <a:gd name="T34" fmla="*/ 16 w 106"/>
                <a:gd name="T35" fmla="*/ 4 h 124"/>
                <a:gd name="T36" fmla="*/ 8 w 106"/>
                <a:gd name="T37" fmla="*/ 6 h 124"/>
                <a:gd name="T38" fmla="*/ 10 w 106"/>
                <a:gd name="T39" fmla="*/ 12 h 124"/>
                <a:gd name="T40" fmla="*/ 14 w 106"/>
                <a:gd name="T41" fmla="*/ 40 h 124"/>
                <a:gd name="T42" fmla="*/ 0 w 106"/>
                <a:gd name="T43" fmla="*/ 56 h 124"/>
                <a:gd name="T44" fmla="*/ 0 w 106"/>
                <a:gd name="T45" fmla="*/ 56 h 124"/>
                <a:gd name="T46" fmla="*/ 2 w 106"/>
                <a:gd name="T47" fmla="*/ 58 h 124"/>
                <a:gd name="T48" fmla="*/ 4 w 106"/>
                <a:gd name="T49" fmla="*/ 62 h 124"/>
                <a:gd name="T50" fmla="*/ 4 w 106"/>
                <a:gd name="T51" fmla="*/ 66 h 124"/>
                <a:gd name="T52" fmla="*/ 6 w 106"/>
                <a:gd name="T53" fmla="*/ 70 h 124"/>
                <a:gd name="T54" fmla="*/ 4 w 106"/>
                <a:gd name="T55" fmla="*/ 74 h 124"/>
                <a:gd name="T56" fmla="*/ 2 w 106"/>
                <a:gd name="T57" fmla="*/ 78 h 124"/>
                <a:gd name="T58" fmla="*/ 46 w 106"/>
                <a:gd name="T59" fmla="*/ 110 h 124"/>
                <a:gd name="T60" fmla="*/ 46 w 106"/>
                <a:gd name="T61" fmla="*/ 110 h 124"/>
                <a:gd name="T62" fmla="*/ 48 w 106"/>
                <a:gd name="T63" fmla="*/ 112 h 124"/>
                <a:gd name="T64" fmla="*/ 48 w 106"/>
                <a:gd name="T65" fmla="*/ 114 h 124"/>
                <a:gd name="T66" fmla="*/ 50 w 106"/>
                <a:gd name="T67" fmla="*/ 116 h 124"/>
                <a:gd name="T68" fmla="*/ 62 w 106"/>
                <a:gd name="T69" fmla="*/ 124 h 1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6"/>
                <a:gd name="T106" fmla="*/ 0 h 124"/>
                <a:gd name="T107" fmla="*/ 106 w 106"/>
                <a:gd name="T108" fmla="*/ 124 h 1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6" h="124">
                  <a:moveTo>
                    <a:pt x="66" y="116"/>
                  </a:moveTo>
                  <a:lnTo>
                    <a:pt x="82" y="100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0" y="60"/>
                  </a:lnTo>
                  <a:lnTo>
                    <a:pt x="100" y="26"/>
                  </a:lnTo>
                  <a:lnTo>
                    <a:pt x="106" y="12"/>
                  </a:lnTo>
                  <a:lnTo>
                    <a:pt x="104" y="6"/>
                  </a:lnTo>
                  <a:lnTo>
                    <a:pt x="84" y="10"/>
                  </a:lnTo>
                  <a:lnTo>
                    <a:pt x="76" y="18"/>
                  </a:lnTo>
                  <a:lnTo>
                    <a:pt x="58" y="16"/>
                  </a:lnTo>
                  <a:lnTo>
                    <a:pt x="40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6" y="4"/>
                  </a:lnTo>
                  <a:lnTo>
                    <a:pt x="8" y="6"/>
                  </a:lnTo>
                  <a:lnTo>
                    <a:pt x="10" y="12"/>
                  </a:lnTo>
                  <a:lnTo>
                    <a:pt x="14" y="40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6" y="70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6"/>
                  </a:lnTo>
                  <a:lnTo>
                    <a:pt x="62" y="12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Freeform 293">
              <a:extLst>
                <a:ext uri="{FF2B5EF4-FFF2-40B4-BE49-F238E27FC236}">
                  <a16:creationId xmlns="" xmlns:a16="http://schemas.microsoft.com/office/drawing/2014/main" id="{67708AF4-9E15-4C4C-9FDA-8C2581422294}"/>
                </a:ext>
              </a:extLst>
            </p:cNvPr>
            <p:cNvSpPr>
              <a:spLocks/>
            </p:cNvSpPr>
            <p:nvPr/>
          </p:nvSpPr>
          <p:spPr bwMode="gray">
            <a:xfrm>
              <a:off x="1219" y="3062"/>
              <a:ext cx="72" cy="76"/>
            </a:xfrm>
            <a:custGeom>
              <a:avLst/>
              <a:gdLst>
                <a:gd name="T0" fmla="*/ 16 w 72"/>
                <a:gd name="T1" fmla="*/ 6 h 76"/>
                <a:gd name="T2" fmla="*/ 16 w 72"/>
                <a:gd name="T3" fmla="*/ 6 h 76"/>
                <a:gd name="T4" fmla="*/ 14 w 72"/>
                <a:gd name="T5" fmla="*/ 8 h 76"/>
                <a:gd name="T6" fmla="*/ 14 w 72"/>
                <a:gd name="T7" fmla="*/ 12 h 76"/>
                <a:gd name="T8" fmla="*/ 14 w 72"/>
                <a:gd name="T9" fmla="*/ 16 h 76"/>
                <a:gd name="T10" fmla="*/ 14 w 72"/>
                <a:gd name="T11" fmla="*/ 18 h 76"/>
                <a:gd name="T12" fmla="*/ 12 w 72"/>
                <a:gd name="T13" fmla="*/ 20 h 76"/>
                <a:gd name="T14" fmla="*/ 10 w 72"/>
                <a:gd name="T15" fmla="*/ 22 h 76"/>
                <a:gd name="T16" fmla="*/ 10 w 72"/>
                <a:gd name="T17" fmla="*/ 26 h 76"/>
                <a:gd name="T18" fmla="*/ 10 w 72"/>
                <a:gd name="T19" fmla="*/ 30 h 76"/>
                <a:gd name="T20" fmla="*/ 10 w 72"/>
                <a:gd name="T21" fmla="*/ 32 h 76"/>
                <a:gd name="T22" fmla="*/ 8 w 72"/>
                <a:gd name="T23" fmla="*/ 34 h 76"/>
                <a:gd name="T24" fmla="*/ 8 w 72"/>
                <a:gd name="T25" fmla="*/ 38 h 76"/>
                <a:gd name="T26" fmla="*/ 6 w 72"/>
                <a:gd name="T27" fmla="*/ 44 h 76"/>
                <a:gd name="T28" fmla="*/ 4 w 72"/>
                <a:gd name="T29" fmla="*/ 48 h 76"/>
                <a:gd name="T30" fmla="*/ 2 w 72"/>
                <a:gd name="T31" fmla="*/ 52 h 76"/>
                <a:gd name="T32" fmla="*/ 2 w 72"/>
                <a:gd name="T33" fmla="*/ 54 h 76"/>
                <a:gd name="T34" fmla="*/ 0 w 72"/>
                <a:gd name="T35" fmla="*/ 58 h 76"/>
                <a:gd name="T36" fmla="*/ 0 w 72"/>
                <a:gd name="T37" fmla="*/ 62 h 76"/>
                <a:gd name="T38" fmla="*/ 0 w 72"/>
                <a:gd name="T39" fmla="*/ 68 h 76"/>
                <a:gd name="T40" fmla="*/ 2 w 72"/>
                <a:gd name="T41" fmla="*/ 72 h 76"/>
                <a:gd name="T42" fmla="*/ 2 w 72"/>
                <a:gd name="T43" fmla="*/ 76 h 76"/>
                <a:gd name="T44" fmla="*/ 4 w 72"/>
                <a:gd name="T45" fmla="*/ 76 h 76"/>
                <a:gd name="T46" fmla="*/ 8 w 72"/>
                <a:gd name="T47" fmla="*/ 74 h 76"/>
                <a:gd name="T48" fmla="*/ 12 w 72"/>
                <a:gd name="T49" fmla="*/ 74 h 76"/>
                <a:gd name="T50" fmla="*/ 18 w 72"/>
                <a:gd name="T51" fmla="*/ 72 h 76"/>
                <a:gd name="T52" fmla="*/ 24 w 72"/>
                <a:gd name="T53" fmla="*/ 70 h 76"/>
                <a:gd name="T54" fmla="*/ 28 w 72"/>
                <a:gd name="T55" fmla="*/ 68 h 76"/>
                <a:gd name="T56" fmla="*/ 44 w 72"/>
                <a:gd name="T57" fmla="*/ 56 h 76"/>
                <a:gd name="T58" fmla="*/ 44 w 72"/>
                <a:gd name="T59" fmla="*/ 54 h 76"/>
                <a:gd name="T60" fmla="*/ 44 w 72"/>
                <a:gd name="T61" fmla="*/ 54 h 76"/>
                <a:gd name="T62" fmla="*/ 44 w 72"/>
                <a:gd name="T63" fmla="*/ 52 h 76"/>
                <a:gd name="T64" fmla="*/ 46 w 72"/>
                <a:gd name="T65" fmla="*/ 50 h 76"/>
                <a:gd name="T66" fmla="*/ 50 w 72"/>
                <a:gd name="T67" fmla="*/ 50 h 76"/>
                <a:gd name="T68" fmla="*/ 56 w 72"/>
                <a:gd name="T69" fmla="*/ 50 h 76"/>
                <a:gd name="T70" fmla="*/ 72 w 72"/>
                <a:gd name="T71" fmla="*/ 34 h 76"/>
                <a:gd name="T72" fmla="*/ 68 w 72"/>
                <a:gd name="T73" fmla="*/ 10 h 76"/>
                <a:gd name="T74" fmla="*/ 68 w 72"/>
                <a:gd name="T75" fmla="*/ 8 h 76"/>
                <a:gd name="T76" fmla="*/ 68 w 72"/>
                <a:gd name="T77" fmla="*/ 6 h 76"/>
                <a:gd name="T78" fmla="*/ 68 w 72"/>
                <a:gd name="T79" fmla="*/ 4 h 76"/>
                <a:gd name="T80" fmla="*/ 66 w 72"/>
                <a:gd name="T81" fmla="*/ 2 h 76"/>
                <a:gd name="T82" fmla="*/ 64 w 72"/>
                <a:gd name="T83" fmla="*/ 0 h 76"/>
                <a:gd name="T84" fmla="*/ 64 w 72"/>
                <a:gd name="T85" fmla="*/ 0 h 76"/>
                <a:gd name="T86" fmla="*/ 60 w 72"/>
                <a:gd name="T87" fmla="*/ 2 h 76"/>
                <a:gd name="T88" fmla="*/ 54 w 72"/>
                <a:gd name="T89" fmla="*/ 2 h 76"/>
                <a:gd name="T90" fmla="*/ 48 w 72"/>
                <a:gd name="T91" fmla="*/ 2 h 76"/>
                <a:gd name="T92" fmla="*/ 44 w 72"/>
                <a:gd name="T93" fmla="*/ 4 h 76"/>
                <a:gd name="T94" fmla="*/ 42 w 72"/>
                <a:gd name="T95" fmla="*/ 4 h 76"/>
                <a:gd name="T96" fmla="*/ 22 w 72"/>
                <a:gd name="T97" fmla="*/ 4 h 76"/>
                <a:gd name="T98" fmla="*/ 16 w 72"/>
                <a:gd name="T99" fmla="*/ 6 h 7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76"/>
                <a:gd name="T152" fmla="*/ 72 w 72"/>
                <a:gd name="T153" fmla="*/ 76 h 7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76">
                  <a:moveTo>
                    <a:pt x="16" y="6"/>
                  </a:moveTo>
                  <a:lnTo>
                    <a:pt x="16" y="6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2"/>
                  </a:lnTo>
                  <a:lnTo>
                    <a:pt x="2" y="76"/>
                  </a:lnTo>
                  <a:lnTo>
                    <a:pt x="4" y="76"/>
                  </a:lnTo>
                  <a:lnTo>
                    <a:pt x="8" y="74"/>
                  </a:lnTo>
                  <a:lnTo>
                    <a:pt x="12" y="74"/>
                  </a:lnTo>
                  <a:lnTo>
                    <a:pt x="18" y="72"/>
                  </a:lnTo>
                  <a:lnTo>
                    <a:pt x="24" y="70"/>
                  </a:lnTo>
                  <a:lnTo>
                    <a:pt x="28" y="68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72" y="34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22" y="4"/>
                  </a:lnTo>
                  <a:lnTo>
                    <a:pt x="16" y="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Freeform 294">
              <a:extLst>
                <a:ext uri="{FF2B5EF4-FFF2-40B4-BE49-F238E27FC236}">
                  <a16:creationId xmlns="" xmlns:a16="http://schemas.microsoft.com/office/drawing/2014/main" id="{4CD4CA87-4060-452D-9520-0C56FA3FBF69}"/>
                </a:ext>
              </a:extLst>
            </p:cNvPr>
            <p:cNvSpPr>
              <a:spLocks/>
            </p:cNvSpPr>
            <p:nvPr/>
          </p:nvSpPr>
          <p:spPr bwMode="gray">
            <a:xfrm>
              <a:off x="1271" y="2884"/>
              <a:ext cx="178" cy="190"/>
            </a:xfrm>
            <a:custGeom>
              <a:avLst/>
              <a:gdLst>
                <a:gd name="T0" fmla="*/ 66 w 178"/>
                <a:gd name="T1" fmla="*/ 0 h 190"/>
                <a:gd name="T2" fmla="*/ 62 w 178"/>
                <a:gd name="T3" fmla="*/ 4 h 190"/>
                <a:gd name="T4" fmla="*/ 56 w 178"/>
                <a:gd name="T5" fmla="*/ 10 h 190"/>
                <a:gd name="T6" fmla="*/ 52 w 178"/>
                <a:gd name="T7" fmla="*/ 12 h 190"/>
                <a:gd name="T8" fmla="*/ 46 w 178"/>
                <a:gd name="T9" fmla="*/ 18 h 190"/>
                <a:gd name="T10" fmla="*/ 40 w 178"/>
                <a:gd name="T11" fmla="*/ 26 h 190"/>
                <a:gd name="T12" fmla="*/ 36 w 178"/>
                <a:gd name="T13" fmla="*/ 30 h 190"/>
                <a:gd name="T14" fmla="*/ 30 w 178"/>
                <a:gd name="T15" fmla="*/ 50 h 190"/>
                <a:gd name="T16" fmla="*/ 24 w 178"/>
                <a:gd name="T17" fmla="*/ 62 h 190"/>
                <a:gd name="T18" fmla="*/ 12 w 178"/>
                <a:gd name="T19" fmla="*/ 76 h 190"/>
                <a:gd name="T20" fmla="*/ 6 w 178"/>
                <a:gd name="T21" fmla="*/ 86 h 190"/>
                <a:gd name="T22" fmla="*/ 4 w 178"/>
                <a:gd name="T23" fmla="*/ 90 h 190"/>
                <a:gd name="T24" fmla="*/ 4 w 178"/>
                <a:gd name="T25" fmla="*/ 104 h 190"/>
                <a:gd name="T26" fmla="*/ 4 w 178"/>
                <a:gd name="T27" fmla="*/ 112 h 190"/>
                <a:gd name="T28" fmla="*/ 0 w 178"/>
                <a:gd name="T29" fmla="*/ 116 h 190"/>
                <a:gd name="T30" fmla="*/ 0 w 178"/>
                <a:gd name="T31" fmla="*/ 122 h 190"/>
                <a:gd name="T32" fmla="*/ 4 w 178"/>
                <a:gd name="T33" fmla="*/ 126 h 190"/>
                <a:gd name="T34" fmla="*/ 8 w 178"/>
                <a:gd name="T35" fmla="*/ 128 h 190"/>
                <a:gd name="T36" fmla="*/ 14 w 178"/>
                <a:gd name="T37" fmla="*/ 134 h 190"/>
                <a:gd name="T38" fmla="*/ 22 w 178"/>
                <a:gd name="T39" fmla="*/ 144 h 190"/>
                <a:gd name="T40" fmla="*/ 28 w 178"/>
                <a:gd name="T41" fmla="*/ 152 h 190"/>
                <a:gd name="T42" fmla="*/ 30 w 178"/>
                <a:gd name="T43" fmla="*/ 154 h 190"/>
                <a:gd name="T44" fmla="*/ 46 w 178"/>
                <a:gd name="T45" fmla="*/ 172 h 190"/>
                <a:gd name="T46" fmla="*/ 82 w 178"/>
                <a:gd name="T47" fmla="*/ 190 h 190"/>
                <a:gd name="T48" fmla="*/ 110 w 178"/>
                <a:gd name="T49" fmla="*/ 178 h 190"/>
                <a:gd name="T50" fmla="*/ 128 w 178"/>
                <a:gd name="T51" fmla="*/ 184 h 190"/>
                <a:gd name="T52" fmla="*/ 146 w 178"/>
                <a:gd name="T53" fmla="*/ 172 h 190"/>
                <a:gd name="T54" fmla="*/ 162 w 178"/>
                <a:gd name="T55" fmla="*/ 128 h 190"/>
                <a:gd name="T56" fmla="*/ 120 w 178"/>
                <a:gd name="T57" fmla="*/ 104 h 190"/>
                <a:gd name="T58" fmla="*/ 120 w 178"/>
                <a:gd name="T59" fmla="*/ 96 h 190"/>
                <a:gd name="T60" fmla="*/ 104 w 178"/>
                <a:gd name="T61" fmla="*/ 80 h 190"/>
                <a:gd name="T62" fmla="*/ 114 w 178"/>
                <a:gd name="T63" fmla="*/ 74 h 190"/>
                <a:gd name="T64" fmla="*/ 118 w 178"/>
                <a:gd name="T65" fmla="*/ 68 h 190"/>
                <a:gd name="T66" fmla="*/ 118 w 178"/>
                <a:gd name="T67" fmla="*/ 66 h 190"/>
                <a:gd name="T68" fmla="*/ 114 w 178"/>
                <a:gd name="T69" fmla="*/ 60 h 190"/>
                <a:gd name="T70" fmla="*/ 104 w 178"/>
                <a:gd name="T71" fmla="*/ 50 h 190"/>
                <a:gd name="T72" fmla="*/ 96 w 178"/>
                <a:gd name="T73" fmla="*/ 42 h 190"/>
                <a:gd name="T74" fmla="*/ 90 w 178"/>
                <a:gd name="T75" fmla="*/ 38 h 190"/>
                <a:gd name="T76" fmla="*/ 82 w 178"/>
                <a:gd name="T77" fmla="*/ 30 h 190"/>
                <a:gd name="T78" fmla="*/ 76 w 178"/>
                <a:gd name="T79" fmla="*/ 20 h 190"/>
                <a:gd name="T80" fmla="*/ 72 w 178"/>
                <a:gd name="T81" fmla="*/ 14 h 190"/>
                <a:gd name="T82" fmla="*/ 70 w 178"/>
                <a:gd name="T83" fmla="*/ 10 h 190"/>
                <a:gd name="T84" fmla="*/ 66 w 178"/>
                <a:gd name="T85" fmla="*/ 0 h 1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8"/>
                <a:gd name="T130" fmla="*/ 0 h 190"/>
                <a:gd name="T131" fmla="*/ 178 w 178"/>
                <a:gd name="T132" fmla="*/ 190 h 1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8" h="190">
                  <a:moveTo>
                    <a:pt x="66" y="0"/>
                  </a:moveTo>
                  <a:lnTo>
                    <a:pt x="66" y="0"/>
                  </a:lnTo>
                  <a:lnTo>
                    <a:pt x="64" y="2"/>
                  </a:lnTo>
                  <a:lnTo>
                    <a:pt x="62" y="4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46" y="18"/>
                  </a:lnTo>
                  <a:lnTo>
                    <a:pt x="42" y="22"/>
                  </a:lnTo>
                  <a:lnTo>
                    <a:pt x="40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40"/>
                  </a:lnTo>
                  <a:lnTo>
                    <a:pt x="30" y="50"/>
                  </a:lnTo>
                  <a:lnTo>
                    <a:pt x="26" y="60"/>
                  </a:lnTo>
                  <a:lnTo>
                    <a:pt x="24" y="62"/>
                  </a:lnTo>
                  <a:lnTo>
                    <a:pt x="16" y="68"/>
                  </a:lnTo>
                  <a:lnTo>
                    <a:pt x="12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4" y="104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8"/>
                  </a:lnTo>
                  <a:lnTo>
                    <a:pt x="10" y="130"/>
                  </a:lnTo>
                  <a:lnTo>
                    <a:pt x="14" y="134"/>
                  </a:lnTo>
                  <a:lnTo>
                    <a:pt x="18" y="140"/>
                  </a:lnTo>
                  <a:lnTo>
                    <a:pt x="22" y="144"/>
                  </a:lnTo>
                  <a:lnTo>
                    <a:pt x="24" y="148"/>
                  </a:lnTo>
                  <a:lnTo>
                    <a:pt x="28" y="152"/>
                  </a:lnTo>
                  <a:lnTo>
                    <a:pt x="28" y="154"/>
                  </a:lnTo>
                  <a:lnTo>
                    <a:pt x="30" y="154"/>
                  </a:lnTo>
                  <a:lnTo>
                    <a:pt x="32" y="172"/>
                  </a:lnTo>
                  <a:lnTo>
                    <a:pt x="46" y="172"/>
                  </a:lnTo>
                  <a:lnTo>
                    <a:pt x="64" y="188"/>
                  </a:lnTo>
                  <a:lnTo>
                    <a:pt x="82" y="190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12" y="184"/>
                  </a:lnTo>
                  <a:lnTo>
                    <a:pt x="128" y="184"/>
                  </a:lnTo>
                  <a:lnTo>
                    <a:pt x="130" y="178"/>
                  </a:lnTo>
                  <a:lnTo>
                    <a:pt x="146" y="172"/>
                  </a:lnTo>
                  <a:lnTo>
                    <a:pt x="178" y="130"/>
                  </a:lnTo>
                  <a:lnTo>
                    <a:pt x="162" y="128"/>
                  </a:lnTo>
                  <a:lnTo>
                    <a:pt x="130" y="110"/>
                  </a:lnTo>
                  <a:lnTo>
                    <a:pt x="120" y="104"/>
                  </a:lnTo>
                  <a:lnTo>
                    <a:pt x="122" y="98"/>
                  </a:lnTo>
                  <a:lnTo>
                    <a:pt x="120" y="96"/>
                  </a:lnTo>
                  <a:lnTo>
                    <a:pt x="106" y="92"/>
                  </a:lnTo>
                  <a:lnTo>
                    <a:pt x="104" y="80"/>
                  </a:lnTo>
                  <a:lnTo>
                    <a:pt x="112" y="72"/>
                  </a:lnTo>
                  <a:lnTo>
                    <a:pt x="114" y="74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14" y="6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0" y="38"/>
                  </a:lnTo>
                  <a:lnTo>
                    <a:pt x="86" y="34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6" y="20"/>
                  </a:lnTo>
                  <a:lnTo>
                    <a:pt x="74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6"/>
                  </a:lnTo>
                  <a:lnTo>
                    <a:pt x="6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2" name="Freeform 295">
              <a:extLst>
                <a:ext uri="{FF2B5EF4-FFF2-40B4-BE49-F238E27FC236}">
                  <a16:creationId xmlns="" xmlns:a16="http://schemas.microsoft.com/office/drawing/2014/main" id="{0378FDCC-DF0E-48C7-9FBA-D2AD901F2171}"/>
                </a:ext>
              </a:extLst>
            </p:cNvPr>
            <p:cNvSpPr>
              <a:spLocks/>
            </p:cNvSpPr>
            <p:nvPr/>
          </p:nvSpPr>
          <p:spPr bwMode="gray">
            <a:xfrm>
              <a:off x="1221" y="3132"/>
              <a:ext cx="22" cy="26"/>
            </a:xfrm>
            <a:custGeom>
              <a:avLst/>
              <a:gdLst>
                <a:gd name="T0" fmla="*/ 0 w 22"/>
                <a:gd name="T1" fmla="*/ 6 h 26"/>
                <a:gd name="T2" fmla="*/ 18 w 22"/>
                <a:gd name="T3" fmla="*/ 0 h 26"/>
                <a:gd name="T4" fmla="*/ 20 w 22"/>
                <a:gd name="T5" fmla="*/ 0 h 26"/>
                <a:gd name="T6" fmla="*/ 20 w 22"/>
                <a:gd name="T7" fmla="*/ 2 h 26"/>
                <a:gd name="T8" fmla="*/ 22 w 22"/>
                <a:gd name="T9" fmla="*/ 4 h 26"/>
                <a:gd name="T10" fmla="*/ 22 w 22"/>
                <a:gd name="T11" fmla="*/ 6 h 26"/>
                <a:gd name="T12" fmla="*/ 22 w 22"/>
                <a:gd name="T13" fmla="*/ 6 h 26"/>
                <a:gd name="T14" fmla="*/ 22 w 22"/>
                <a:gd name="T15" fmla="*/ 8 h 26"/>
                <a:gd name="T16" fmla="*/ 22 w 22"/>
                <a:gd name="T17" fmla="*/ 12 h 26"/>
                <a:gd name="T18" fmla="*/ 22 w 22"/>
                <a:gd name="T19" fmla="*/ 16 h 26"/>
                <a:gd name="T20" fmla="*/ 22 w 22"/>
                <a:gd name="T21" fmla="*/ 20 h 26"/>
                <a:gd name="T22" fmla="*/ 18 w 22"/>
                <a:gd name="T23" fmla="*/ 22 h 26"/>
                <a:gd name="T24" fmla="*/ 18 w 22"/>
                <a:gd name="T25" fmla="*/ 22 h 26"/>
                <a:gd name="T26" fmla="*/ 16 w 22"/>
                <a:gd name="T27" fmla="*/ 22 h 26"/>
                <a:gd name="T28" fmla="*/ 12 w 22"/>
                <a:gd name="T29" fmla="*/ 24 h 26"/>
                <a:gd name="T30" fmla="*/ 12 w 22"/>
                <a:gd name="T31" fmla="*/ 26 h 26"/>
                <a:gd name="T32" fmla="*/ 12 w 22"/>
                <a:gd name="T33" fmla="*/ 26 h 26"/>
                <a:gd name="T34" fmla="*/ 10 w 22"/>
                <a:gd name="T35" fmla="*/ 26 h 26"/>
                <a:gd name="T36" fmla="*/ 8 w 22"/>
                <a:gd name="T37" fmla="*/ 26 h 26"/>
                <a:gd name="T38" fmla="*/ 2 w 22"/>
                <a:gd name="T39" fmla="*/ 24 h 26"/>
                <a:gd name="T40" fmla="*/ 2 w 22"/>
                <a:gd name="T41" fmla="*/ 24 h 26"/>
                <a:gd name="T42" fmla="*/ 2 w 22"/>
                <a:gd name="T43" fmla="*/ 22 h 26"/>
                <a:gd name="T44" fmla="*/ 0 w 22"/>
                <a:gd name="T45" fmla="*/ 18 h 26"/>
                <a:gd name="T46" fmla="*/ 0 w 22"/>
                <a:gd name="T47" fmla="*/ 14 h 26"/>
                <a:gd name="T48" fmla="*/ 0 w 22"/>
                <a:gd name="T49" fmla="*/ 10 h 26"/>
                <a:gd name="T50" fmla="*/ 0 w 22"/>
                <a:gd name="T51" fmla="*/ 6 h 2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"/>
                <a:gd name="T79" fmla="*/ 0 h 26"/>
                <a:gd name="T80" fmla="*/ 22 w 22"/>
                <a:gd name="T81" fmla="*/ 26 h 2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" h="26">
                  <a:moveTo>
                    <a:pt x="0" y="6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3" name="Freeform 296">
              <a:extLst>
                <a:ext uri="{FF2B5EF4-FFF2-40B4-BE49-F238E27FC236}">
                  <a16:creationId xmlns="" xmlns:a16="http://schemas.microsoft.com/office/drawing/2014/main" id="{357CEE9D-F6B2-4467-A9A4-94AABB130B90}"/>
                </a:ext>
              </a:extLst>
            </p:cNvPr>
            <p:cNvSpPr>
              <a:spLocks/>
            </p:cNvSpPr>
            <p:nvPr/>
          </p:nvSpPr>
          <p:spPr bwMode="gray">
            <a:xfrm>
              <a:off x="1223" y="3150"/>
              <a:ext cx="24" cy="32"/>
            </a:xfrm>
            <a:custGeom>
              <a:avLst/>
              <a:gdLst>
                <a:gd name="T0" fmla="*/ 18 w 24"/>
                <a:gd name="T1" fmla="*/ 0 h 32"/>
                <a:gd name="T2" fmla="*/ 18 w 24"/>
                <a:gd name="T3" fmla="*/ 2 h 32"/>
                <a:gd name="T4" fmla="*/ 16 w 24"/>
                <a:gd name="T5" fmla="*/ 2 h 32"/>
                <a:gd name="T6" fmla="*/ 12 w 24"/>
                <a:gd name="T7" fmla="*/ 6 h 32"/>
                <a:gd name="T8" fmla="*/ 12 w 24"/>
                <a:gd name="T9" fmla="*/ 6 h 32"/>
                <a:gd name="T10" fmla="*/ 12 w 24"/>
                <a:gd name="T11" fmla="*/ 6 h 32"/>
                <a:gd name="T12" fmla="*/ 10 w 24"/>
                <a:gd name="T13" fmla="*/ 6 h 32"/>
                <a:gd name="T14" fmla="*/ 10 w 24"/>
                <a:gd name="T15" fmla="*/ 8 h 32"/>
                <a:gd name="T16" fmla="*/ 8 w 24"/>
                <a:gd name="T17" fmla="*/ 8 h 32"/>
                <a:gd name="T18" fmla="*/ 6 w 24"/>
                <a:gd name="T19" fmla="*/ 8 h 32"/>
                <a:gd name="T20" fmla="*/ 2 w 24"/>
                <a:gd name="T21" fmla="*/ 6 h 32"/>
                <a:gd name="T22" fmla="*/ 0 w 24"/>
                <a:gd name="T23" fmla="*/ 6 h 32"/>
                <a:gd name="T24" fmla="*/ 8 w 24"/>
                <a:gd name="T25" fmla="*/ 32 h 32"/>
                <a:gd name="T26" fmla="*/ 8 w 24"/>
                <a:gd name="T27" fmla="*/ 32 h 32"/>
                <a:gd name="T28" fmla="*/ 10 w 24"/>
                <a:gd name="T29" fmla="*/ 30 h 32"/>
                <a:gd name="T30" fmla="*/ 14 w 24"/>
                <a:gd name="T31" fmla="*/ 28 h 32"/>
                <a:gd name="T32" fmla="*/ 16 w 24"/>
                <a:gd name="T33" fmla="*/ 24 h 32"/>
                <a:gd name="T34" fmla="*/ 20 w 24"/>
                <a:gd name="T35" fmla="*/ 20 h 32"/>
                <a:gd name="T36" fmla="*/ 22 w 24"/>
                <a:gd name="T37" fmla="*/ 16 h 32"/>
                <a:gd name="T38" fmla="*/ 24 w 24"/>
                <a:gd name="T39" fmla="*/ 12 h 32"/>
                <a:gd name="T40" fmla="*/ 24 w 24"/>
                <a:gd name="T41" fmla="*/ 10 h 32"/>
                <a:gd name="T42" fmla="*/ 22 w 24"/>
                <a:gd name="T43" fmla="*/ 8 h 32"/>
                <a:gd name="T44" fmla="*/ 20 w 24"/>
                <a:gd name="T45" fmla="*/ 6 h 32"/>
                <a:gd name="T46" fmla="*/ 20 w 24"/>
                <a:gd name="T47" fmla="*/ 4 h 32"/>
                <a:gd name="T48" fmla="*/ 18 w 24"/>
                <a:gd name="T49" fmla="*/ 0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4"/>
                <a:gd name="T76" fmla="*/ 0 h 32"/>
                <a:gd name="T77" fmla="*/ 24 w 24"/>
                <a:gd name="T78" fmla="*/ 32 h 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4" h="32">
                  <a:moveTo>
                    <a:pt x="18" y="0"/>
                  </a:moveTo>
                  <a:lnTo>
                    <a:pt x="18" y="2"/>
                  </a:lnTo>
                  <a:lnTo>
                    <a:pt x="16" y="2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18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4" name="Freeform 297">
              <a:extLst>
                <a:ext uri="{FF2B5EF4-FFF2-40B4-BE49-F238E27FC236}">
                  <a16:creationId xmlns="" xmlns:a16="http://schemas.microsoft.com/office/drawing/2014/main" id="{CC8C9339-C8D9-4450-AC36-2AE4796F083B}"/>
                </a:ext>
              </a:extLst>
            </p:cNvPr>
            <p:cNvSpPr>
              <a:spLocks/>
            </p:cNvSpPr>
            <p:nvPr/>
          </p:nvSpPr>
          <p:spPr bwMode="gray">
            <a:xfrm>
              <a:off x="1231" y="3130"/>
              <a:ext cx="126" cy="142"/>
            </a:xfrm>
            <a:custGeom>
              <a:avLst/>
              <a:gdLst>
                <a:gd name="T0" fmla="*/ 40 w 126"/>
                <a:gd name="T1" fmla="*/ 4 h 142"/>
                <a:gd name="T2" fmla="*/ 40 w 126"/>
                <a:gd name="T3" fmla="*/ 6 h 142"/>
                <a:gd name="T4" fmla="*/ 38 w 126"/>
                <a:gd name="T5" fmla="*/ 12 h 142"/>
                <a:gd name="T6" fmla="*/ 32 w 126"/>
                <a:gd name="T7" fmla="*/ 18 h 142"/>
                <a:gd name="T8" fmla="*/ 28 w 126"/>
                <a:gd name="T9" fmla="*/ 18 h 142"/>
                <a:gd name="T10" fmla="*/ 22 w 126"/>
                <a:gd name="T11" fmla="*/ 12 h 142"/>
                <a:gd name="T12" fmla="*/ 18 w 126"/>
                <a:gd name="T13" fmla="*/ 6 h 142"/>
                <a:gd name="T14" fmla="*/ 10 w 126"/>
                <a:gd name="T15" fmla="*/ 2 h 142"/>
                <a:gd name="T16" fmla="*/ 10 w 126"/>
                <a:gd name="T17" fmla="*/ 6 h 142"/>
                <a:gd name="T18" fmla="*/ 12 w 126"/>
                <a:gd name="T19" fmla="*/ 14 h 142"/>
                <a:gd name="T20" fmla="*/ 14 w 126"/>
                <a:gd name="T21" fmla="*/ 16 h 142"/>
                <a:gd name="T22" fmla="*/ 12 w 126"/>
                <a:gd name="T23" fmla="*/ 22 h 142"/>
                <a:gd name="T24" fmla="*/ 12 w 126"/>
                <a:gd name="T25" fmla="*/ 26 h 142"/>
                <a:gd name="T26" fmla="*/ 16 w 126"/>
                <a:gd name="T27" fmla="*/ 32 h 142"/>
                <a:gd name="T28" fmla="*/ 16 w 126"/>
                <a:gd name="T29" fmla="*/ 34 h 142"/>
                <a:gd name="T30" fmla="*/ 14 w 126"/>
                <a:gd name="T31" fmla="*/ 38 h 142"/>
                <a:gd name="T32" fmla="*/ 6 w 126"/>
                <a:gd name="T33" fmla="*/ 48 h 142"/>
                <a:gd name="T34" fmla="*/ 10 w 126"/>
                <a:gd name="T35" fmla="*/ 104 h 142"/>
                <a:gd name="T36" fmla="*/ 14 w 126"/>
                <a:gd name="T37" fmla="*/ 104 h 142"/>
                <a:gd name="T38" fmla="*/ 22 w 126"/>
                <a:gd name="T39" fmla="*/ 106 h 142"/>
                <a:gd name="T40" fmla="*/ 30 w 126"/>
                <a:gd name="T41" fmla="*/ 108 h 142"/>
                <a:gd name="T42" fmla="*/ 34 w 126"/>
                <a:gd name="T43" fmla="*/ 108 h 142"/>
                <a:gd name="T44" fmla="*/ 40 w 126"/>
                <a:gd name="T45" fmla="*/ 108 h 142"/>
                <a:gd name="T46" fmla="*/ 48 w 126"/>
                <a:gd name="T47" fmla="*/ 108 h 142"/>
                <a:gd name="T48" fmla="*/ 56 w 126"/>
                <a:gd name="T49" fmla="*/ 116 h 142"/>
                <a:gd name="T50" fmla="*/ 60 w 126"/>
                <a:gd name="T51" fmla="*/ 126 h 142"/>
                <a:gd name="T52" fmla="*/ 62 w 126"/>
                <a:gd name="T53" fmla="*/ 132 h 142"/>
                <a:gd name="T54" fmla="*/ 68 w 126"/>
                <a:gd name="T55" fmla="*/ 142 h 142"/>
                <a:gd name="T56" fmla="*/ 84 w 126"/>
                <a:gd name="T57" fmla="*/ 140 h 142"/>
                <a:gd name="T58" fmla="*/ 106 w 126"/>
                <a:gd name="T59" fmla="*/ 142 h 142"/>
                <a:gd name="T60" fmla="*/ 110 w 126"/>
                <a:gd name="T61" fmla="*/ 108 h 142"/>
                <a:gd name="T62" fmla="*/ 106 w 126"/>
                <a:gd name="T63" fmla="*/ 90 h 142"/>
                <a:gd name="T64" fmla="*/ 102 w 126"/>
                <a:gd name="T65" fmla="*/ 84 h 142"/>
                <a:gd name="T66" fmla="*/ 100 w 126"/>
                <a:gd name="T67" fmla="*/ 76 h 142"/>
                <a:gd name="T68" fmla="*/ 110 w 126"/>
                <a:gd name="T69" fmla="*/ 50 h 142"/>
                <a:gd name="T70" fmla="*/ 96 w 126"/>
                <a:gd name="T71" fmla="*/ 42 h 142"/>
                <a:gd name="T72" fmla="*/ 94 w 126"/>
                <a:gd name="T73" fmla="*/ 38 h 142"/>
                <a:gd name="T74" fmla="*/ 48 w 126"/>
                <a:gd name="T75" fmla="*/ 4 h 14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6"/>
                <a:gd name="T115" fmla="*/ 0 h 142"/>
                <a:gd name="T116" fmla="*/ 126 w 126"/>
                <a:gd name="T117" fmla="*/ 142 h 14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6" h="142">
                  <a:moveTo>
                    <a:pt x="48" y="4"/>
                  </a:moveTo>
                  <a:lnTo>
                    <a:pt x="40" y="4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0" y="104"/>
                  </a:lnTo>
                  <a:lnTo>
                    <a:pt x="14" y="104"/>
                  </a:lnTo>
                  <a:lnTo>
                    <a:pt x="16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4" y="108"/>
                  </a:lnTo>
                  <a:lnTo>
                    <a:pt x="36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8" y="108"/>
                  </a:lnTo>
                  <a:lnTo>
                    <a:pt x="52" y="112"/>
                  </a:lnTo>
                  <a:lnTo>
                    <a:pt x="56" y="116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4" y="138"/>
                  </a:lnTo>
                  <a:lnTo>
                    <a:pt x="68" y="142"/>
                  </a:lnTo>
                  <a:lnTo>
                    <a:pt x="80" y="142"/>
                  </a:lnTo>
                  <a:lnTo>
                    <a:pt x="84" y="140"/>
                  </a:lnTo>
                  <a:lnTo>
                    <a:pt x="86" y="142"/>
                  </a:lnTo>
                  <a:lnTo>
                    <a:pt x="106" y="142"/>
                  </a:lnTo>
                  <a:lnTo>
                    <a:pt x="126" y="134"/>
                  </a:lnTo>
                  <a:lnTo>
                    <a:pt x="110" y="10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88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100" y="76"/>
                  </a:lnTo>
                  <a:lnTo>
                    <a:pt x="102" y="70"/>
                  </a:lnTo>
                  <a:lnTo>
                    <a:pt x="110" y="50"/>
                  </a:lnTo>
                  <a:lnTo>
                    <a:pt x="98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4" y="36"/>
                  </a:lnTo>
                  <a:lnTo>
                    <a:pt x="48" y="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5" name="Freeform 298">
              <a:extLst>
                <a:ext uri="{FF2B5EF4-FFF2-40B4-BE49-F238E27FC236}">
                  <a16:creationId xmlns="" xmlns:a16="http://schemas.microsoft.com/office/drawing/2014/main" id="{370D8830-A881-4306-AFF0-9493F4350F95}"/>
                </a:ext>
              </a:extLst>
            </p:cNvPr>
            <p:cNvSpPr>
              <a:spLocks/>
            </p:cNvSpPr>
            <p:nvPr/>
          </p:nvSpPr>
          <p:spPr bwMode="gray">
            <a:xfrm>
              <a:off x="1247" y="3264"/>
              <a:ext cx="112" cy="212"/>
            </a:xfrm>
            <a:custGeom>
              <a:avLst/>
              <a:gdLst>
                <a:gd name="T0" fmla="*/ 8 w 112"/>
                <a:gd name="T1" fmla="*/ 148 h 212"/>
                <a:gd name="T2" fmla="*/ 28 w 112"/>
                <a:gd name="T3" fmla="*/ 128 h 212"/>
                <a:gd name="T4" fmla="*/ 28 w 112"/>
                <a:gd name="T5" fmla="*/ 96 h 212"/>
                <a:gd name="T6" fmla="*/ 18 w 112"/>
                <a:gd name="T7" fmla="*/ 76 h 212"/>
                <a:gd name="T8" fmla="*/ 8 w 112"/>
                <a:gd name="T9" fmla="*/ 66 h 212"/>
                <a:gd name="T10" fmla="*/ 44 w 112"/>
                <a:gd name="T11" fmla="*/ 34 h 212"/>
                <a:gd name="T12" fmla="*/ 46 w 112"/>
                <a:gd name="T13" fmla="*/ 20 h 212"/>
                <a:gd name="T14" fmla="*/ 54 w 112"/>
                <a:gd name="T15" fmla="*/ 28 h 212"/>
                <a:gd name="T16" fmla="*/ 58 w 112"/>
                <a:gd name="T17" fmla="*/ 36 h 212"/>
                <a:gd name="T18" fmla="*/ 62 w 112"/>
                <a:gd name="T19" fmla="*/ 40 h 212"/>
                <a:gd name="T20" fmla="*/ 64 w 112"/>
                <a:gd name="T21" fmla="*/ 40 h 212"/>
                <a:gd name="T22" fmla="*/ 62 w 112"/>
                <a:gd name="T23" fmla="*/ 26 h 212"/>
                <a:gd name="T24" fmla="*/ 58 w 112"/>
                <a:gd name="T25" fmla="*/ 24 h 212"/>
                <a:gd name="T26" fmla="*/ 56 w 112"/>
                <a:gd name="T27" fmla="*/ 20 h 212"/>
                <a:gd name="T28" fmla="*/ 64 w 112"/>
                <a:gd name="T29" fmla="*/ 8 h 212"/>
                <a:gd name="T30" fmla="*/ 70 w 112"/>
                <a:gd name="T31" fmla="*/ 8 h 212"/>
                <a:gd name="T32" fmla="*/ 110 w 112"/>
                <a:gd name="T33" fmla="*/ 0 h 212"/>
                <a:gd name="T34" fmla="*/ 110 w 112"/>
                <a:gd name="T35" fmla="*/ 10 h 212"/>
                <a:gd name="T36" fmla="*/ 110 w 112"/>
                <a:gd name="T37" fmla="*/ 24 h 212"/>
                <a:gd name="T38" fmla="*/ 110 w 112"/>
                <a:gd name="T39" fmla="*/ 36 h 212"/>
                <a:gd name="T40" fmla="*/ 112 w 112"/>
                <a:gd name="T41" fmla="*/ 42 h 212"/>
                <a:gd name="T42" fmla="*/ 108 w 112"/>
                <a:gd name="T43" fmla="*/ 70 h 212"/>
                <a:gd name="T44" fmla="*/ 96 w 112"/>
                <a:gd name="T45" fmla="*/ 80 h 212"/>
                <a:gd name="T46" fmla="*/ 88 w 112"/>
                <a:gd name="T47" fmla="*/ 82 h 212"/>
                <a:gd name="T48" fmla="*/ 78 w 112"/>
                <a:gd name="T49" fmla="*/ 88 h 212"/>
                <a:gd name="T50" fmla="*/ 72 w 112"/>
                <a:gd name="T51" fmla="*/ 94 h 212"/>
                <a:gd name="T52" fmla="*/ 68 w 112"/>
                <a:gd name="T53" fmla="*/ 100 h 212"/>
                <a:gd name="T54" fmla="*/ 60 w 112"/>
                <a:gd name="T55" fmla="*/ 108 h 212"/>
                <a:gd name="T56" fmla="*/ 56 w 112"/>
                <a:gd name="T57" fmla="*/ 110 h 212"/>
                <a:gd name="T58" fmla="*/ 48 w 112"/>
                <a:gd name="T59" fmla="*/ 118 h 212"/>
                <a:gd name="T60" fmla="*/ 44 w 112"/>
                <a:gd name="T61" fmla="*/ 126 h 212"/>
                <a:gd name="T62" fmla="*/ 44 w 112"/>
                <a:gd name="T63" fmla="*/ 142 h 212"/>
                <a:gd name="T64" fmla="*/ 46 w 112"/>
                <a:gd name="T65" fmla="*/ 168 h 212"/>
                <a:gd name="T66" fmla="*/ 46 w 112"/>
                <a:gd name="T67" fmla="*/ 176 h 212"/>
                <a:gd name="T68" fmla="*/ 46 w 112"/>
                <a:gd name="T69" fmla="*/ 184 h 212"/>
                <a:gd name="T70" fmla="*/ 42 w 112"/>
                <a:gd name="T71" fmla="*/ 188 h 212"/>
                <a:gd name="T72" fmla="*/ 34 w 112"/>
                <a:gd name="T73" fmla="*/ 192 h 212"/>
                <a:gd name="T74" fmla="*/ 30 w 112"/>
                <a:gd name="T75" fmla="*/ 194 h 212"/>
                <a:gd name="T76" fmla="*/ 22 w 112"/>
                <a:gd name="T77" fmla="*/ 198 h 212"/>
                <a:gd name="T78" fmla="*/ 20 w 112"/>
                <a:gd name="T79" fmla="*/ 202 h 212"/>
                <a:gd name="T80" fmla="*/ 20 w 112"/>
                <a:gd name="T81" fmla="*/ 206 h 212"/>
                <a:gd name="T82" fmla="*/ 22 w 112"/>
                <a:gd name="T83" fmla="*/ 208 h 212"/>
                <a:gd name="T84" fmla="*/ 20 w 112"/>
                <a:gd name="T85" fmla="*/ 212 h 212"/>
                <a:gd name="T86" fmla="*/ 18 w 112"/>
                <a:gd name="T87" fmla="*/ 212 h 212"/>
                <a:gd name="T88" fmla="*/ 12 w 112"/>
                <a:gd name="T89" fmla="*/ 204 h 212"/>
                <a:gd name="T90" fmla="*/ 10 w 112"/>
                <a:gd name="T91" fmla="*/ 194 h 212"/>
                <a:gd name="T92" fmla="*/ 8 w 112"/>
                <a:gd name="T93" fmla="*/ 192 h 212"/>
                <a:gd name="T94" fmla="*/ 6 w 112"/>
                <a:gd name="T95" fmla="*/ 192 h 212"/>
                <a:gd name="T96" fmla="*/ 6 w 112"/>
                <a:gd name="T97" fmla="*/ 174 h 212"/>
                <a:gd name="T98" fmla="*/ 2 w 112"/>
                <a:gd name="T99" fmla="*/ 164 h 212"/>
                <a:gd name="T100" fmla="*/ 0 w 112"/>
                <a:gd name="T101" fmla="*/ 160 h 21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2"/>
                <a:gd name="T154" fmla="*/ 0 h 212"/>
                <a:gd name="T155" fmla="*/ 112 w 112"/>
                <a:gd name="T156" fmla="*/ 212 h 21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2" h="212">
                  <a:moveTo>
                    <a:pt x="2" y="156"/>
                  </a:moveTo>
                  <a:lnTo>
                    <a:pt x="8" y="148"/>
                  </a:lnTo>
                  <a:lnTo>
                    <a:pt x="20" y="140"/>
                  </a:lnTo>
                  <a:lnTo>
                    <a:pt x="28" y="128"/>
                  </a:lnTo>
                  <a:lnTo>
                    <a:pt x="30" y="112"/>
                  </a:lnTo>
                  <a:lnTo>
                    <a:pt x="28" y="96"/>
                  </a:lnTo>
                  <a:lnTo>
                    <a:pt x="30" y="82"/>
                  </a:lnTo>
                  <a:lnTo>
                    <a:pt x="18" y="76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44" y="58"/>
                  </a:lnTo>
                  <a:lnTo>
                    <a:pt x="44" y="34"/>
                  </a:lnTo>
                  <a:lnTo>
                    <a:pt x="42" y="26"/>
                  </a:lnTo>
                  <a:lnTo>
                    <a:pt x="46" y="2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2" y="8"/>
                  </a:lnTo>
                  <a:lnTo>
                    <a:pt x="64" y="8"/>
                  </a:lnTo>
                  <a:lnTo>
                    <a:pt x="68" y="6"/>
                  </a:lnTo>
                  <a:lnTo>
                    <a:pt x="70" y="8"/>
                  </a:lnTo>
                  <a:lnTo>
                    <a:pt x="92" y="8"/>
                  </a:lnTo>
                  <a:lnTo>
                    <a:pt x="110" y="0"/>
                  </a:lnTo>
                  <a:lnTo>
                    <a:pt x="110" y="4"/>
                  </a:lnTo>
                  <a:lnTo>
                    <a:pt x="110" y="10"/>
                  </a:lnTo>
                  <a:lnTo>
                    <a:pt x="110" y="18"/>
                  </a:lnTo>
                  <a:lnTo>
                    <a:pt x="110" y="24"/>
                  </a:lnTo>
                  <a:lnTo>
                    <a:pt x="110" y="32"/>
                  </a:lnTo>
                  <a:lnTo>
                    <a:pt x="110" y="36"/>
                  </a:lnTo>
                  <a:lnTo>
                    <a:pt x="112" y="40"/>
                  </a:lnTo>
                  <a:lnTo>
                    <a:pt x="112" y="42"/>
                  </a:lnTo>
                  <a:lnTo>
                    <a:pt x="112" y="58"/>
                  </a:lnTo>
                  <a:lnTo>
                    <a:pt x="108" y="70"/>
                  </a:lnTo>
                  <a:lnTo>
                    <a:pt x="102" y="76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4" y="92"/>
                  </a:lnTo>
                  <a:lnTo>
                    <a:pt x="72" y="94"/>
                  </a:lnTo>
                  <a:lnTo>
                    <a:pt x="68" y="100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56" y="110"/>
                  </a:lnTo>
                  <a:lnTo>
                    <a:pt x="50" y="114"/>
                  </a:lnTo>
                  <a:lnTo>
                    <a:pt x="48" y="118"/>
                  </a:lnTo>
                  <a:lnTo>
                    <a:pt x="46" y="122"/>
                  </a:lnTo>
                  <a:lnTo>
                    <a:pt x="44" y="126"/>
                  </a:lnTo>
                  <a:lnTo>
                    <a:pt x="44" y="142"/>
                  </a:lnTo>
                  <a:lnTo>
                    <a:pt x="44" y="158"/>
                  </a:lnTo>
                  <a:lnTo>
                    <a:pt x="46" y="168"/>
                  </a:lnTo>
                  <a:lnTo>
                    <a:pt x="46" y="172"/>
                  </a:lnTo>
                  <a:lnTo>
                    <a:pt x="46" y="176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42" y="188"/>
                  </a:lnTo>
                  <a:lnTo>
                    <a:pt x="38" y="190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24" y="196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2" y="208"/>
                  </a:lnTo>
                  <a:lnTo>
                    <a:pt x="22" y="210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04"/>
                  </a:lnTo>
                  <a:lnTo>
                    <a:pt x="10" y="198"/>
                  </a:lnTo>
                  <a:lnTo>
                    <a:pt x="10" y="194"/>
                  </a:lnTo>
                  <a:lnTo>
                    <a:pt x="8" y="192"/>
                  </a:lnTo>
                  <a:lnTo>
                    <a:pt x="6" y="192"/>
                  </a:lnTo>
                  <a:lnTo>
                    <a:pt x="8" y="182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2" y="15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6" name="Freeform 299">
              <a:extLst>
                <a:ext uri="{FF2B5EF4-FFF2-40B4-BE49-F238E27FC236}">
                  <a16:creationId xmlns="" xmlns:a16="http://schemas.microsoft.com/office/drawing/2014/main" id="{69F24107-3E6D-4914-8D43-E53D585C0D1C}"/>
                </a:ext>
              </a:extLst>
            </p:cNvPr>
            <p:cNvSpPr>
              <a:spLocks/>
            </p:cNvSpPr>
            <p:nvPr/>
          </p:nvSpPr>
          <p:spPr bwMode="gray">
            <a:xfrm>
              <a:off x="1045" y="3424"/>
              <a:ext cx="224" cy="176"/>
            </a:xfrm>
            <a:custGeom>
              <a:avLst/>
              <a:gdLst>
                <a:gd name="T0" fmla="*/ 170 w 224"/>
                <a:gd name="T1" fmla="*/ 6 h 176"/>
                <a:gd name="T2" fmla="*/ 162 w 224"/>
                <a:gd name="T3" fmla="*/ 10 h 176"/>
                <a:gd name="T4" fmla="*/ 152 w 224"/>
                <a:gd name="T5" fmla="*/ 18 h 176"/>
                <a:gd name="T6" fmla="*/ 144 w 224"/>
                <a:gd name="T7" fmla="*/ 22 h 176"/>
                <a:gd name="T8" fmla="*/ 134 w 224"/>
                <a:gd name="T9" fmla="*/ 34 h 176"/>
                <a:gd name="T10" fmla="*/ 128 w 224"/>
                <a:gd name="T11" fmla="*/ 46 h 176"/>
                <a:gd name="T12" fmla="*/ 122 w 224"/>
                <a:gd name="T13" fmla="*/ 46 h 176"/>
                <a:gd name="T14" fmla="*/ 114 w 224"/>
                <a:gd name="T15" fmla="*/ 40 h 176"/>
                <a:gd name="T16" fmla="*/ 102 w 224"/>
                <a:gd name="T17" fmla="*/ 42 h 176"/>
                <a:gd name="T18" fmla="*/ 98 w 224"/>
                <a:gd name="T19" fmla="*/ 46 h 176"/>
                <a:gd name="T20" fmla="*/ 94 w 224"/>
                <a:gd name="T21" fmla="*/ 54 h 176"/>
                <a:gd name="T22" fmla="*/ 80 w 224"/>
                <a:gd name="T23" fmla="*/ 66 h 176"/>
                <a:gd name="T24" fmla="*/ 66 w 224"/>
                <a:gd name="T25" fmla="*/ 68 h 176"/>
                <a:gd name="T26" fmla="*/ 64 w 224"/>
                <a:gd name="T27" fmla="*/ 62 h 176"/>
                <a:gd name="T28" fmla="*/ 68 w 224"/>
                <a:gd name="T29" fmla="*/ 56 h 176"/>
                <a:gd name="T30" fmla="*/ 64 w 224"/>
                <a:gd name="T31" fmla="*/ 38 h 176"/>
                <a:gd name="T32" fmla="*/ 56 w 224"/>
                <a:gd name="T33" fmla="*/ 32 h 176"/>
                <a:gd name="T34" fmla="*/ 54 w 224"/>
                <a:gd name="T35" fmla="*/ 78 h 176"/>
                <a:gd name="T36" fmla="*/ 50 w 224"/>
                <a:gd name="T37" fmla="*/ 82 h 176"/>
                <a:gd name="T38" fmla="*/ 28 w 224"/>
                <a:gd name="T39" fmla="*/ 82 h 176"/>
                <a:gd name="T40" fmla="*/ 24 w 224"/>
                <a:gd name="T41" fmla="*/ 80 h 176"/>
                <a:gd name="T42" fmla="*/ 22 w 224"/>
                <a:gd name="T43" fmla="*/ 70 h 176"/>
                <a:gd name="T44" fmla="*/ 18 w 224"/>
                <a:gd name="T45" fmla="*/ 68 h 176"/>
                <a:gd name="T46" fmla="*/ 0 w 224"/>
                <a:gd name="T47" fmla="*/ 82 h 176"/>
                <a:gd name="T48" fmla="*/ 20 w 224"/>
                <a:gd name="T49" fmla="*/ 160 h 176"/>
                <a:gd name="T50" fmla="*/ 38 w 224"/>
                <a:gd name="T51" fmla="*/ 172 h 176"/>
                <a:gd name="T52" fmla="*/ 70 w 224"/>
                <a:gd name="T53" fmla="*/ 172 h 176"/>
                <a:gd name="T54" fmla="*/ 100 w 224"/>
                <a:gd name="T55" fmla="*/ 164 h 176"/>
                <a:gd name="T56" fmla="*/ 128 w 224"/>
                <a:gd name="T57" fmla="*/ 160 h 176"/>
                <a:gd name="T58" fmla="*/ 146 w 224"/>
                <a:gd name="T59" fmla="*/ 150 h 176"/>
                <a:gd name="T60" fmla="*/ 154 w 224"/>
                <a:gd name="T61" fmla="*/ 142 h 176"/>
                <a:gd name="T62" fmla="*/ 166 w 224"/>
                <a:gd name="T63" fmla="*/ 126 h 176"/>
                <a:gd name="T64" fmla="*/ 186 w 224"/>
                <a:gd name="T65" fmla="*/ 104 h 176"/>
                <a:gd name="T66" fmla="*/ 190 w 224"/>
                <a:gd name="T67" fmla="*/ 96 h 176"/>
                <a:gd name="T68" fmla="*/ 198 w 224"/>
                <a:gd name="T69" fmla="*/ 88 h 176"/>
                <a:gd name="T70" fmla="*/ 202 w 224"/>
                <a:gd name="T71" fmla="*/ 84 h 176"/>
                <a:gd name="T72" fmla="*/ 212 w 224"/>
                <a:gd name="T73" fmla="*/ 76 h 176"/>
                <a:gd name="T74" fmla="*/ 216 w 224"/>
                <a:gd name="T75" fmla="*/ 70 h 176"/>
                <a:gd name="T76" fmla="*/ 222 w 224"/>
                <a:gd name="T77" fmla="*/ 58 h 176"/>
                <a:gd name="T78" fmla="*/ 216 w 224"/>
                <a:gd name="T79" fmla="*/ 52 h 176"/>
                <a:gd name="T80" fmla="*/ 214 w 224"/>
                <a:gd name="T81" fmla="*/ 44 h 176"/>
                <a:gd name="T82" fmla="*/ 210 w 224"/>
                <a:gd name="T83" fmla="*/ 32 h 176"/>
                <a:gd name="T84" fmla="*/ 210 w 224"/>
                <a:gd name="T85" fmla="*/ 26 h 176"/>
                <a:gd name="T86" fmla="*/ 208 w 224"/>
                <a:gd name="T87" fmla="*/ 8 h 176"/>
                <a:gd name="T88" fmla="*/ 176 w 224"/>
                <a:gd name="T89" fmla="*/ 0 h 1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24"/>
                <a:gd name="T136" fmla="*/ 0 h 176"/>
                <a:gd name="T137" fmla="*/ 224 w 224"/>
                <a:gd name="T138" fmla="*/ 176 h 1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24" h="176">
                  <a:moveTo>
                    <a:pt x="176" y="0"/>
                  </a:moveTo>
                  <a:lnTo>
                    <a:pt x="174" y="4"/>
                  </a:lnTo>
                  <a:lnTo>
                    <a:pt x="170" y="6"/>
                  </a:lnTo>
                  <a:lnTo>
                    <a:pt x="166" y="8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60" y="14"/>
                  </a:lnTo>
                  <a:lnTo>
                    <a:pt x="158" y="16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6" y="20"/>
                  </a:lnTo>
                  <a:lnTo>
                    <a:pt x="144" y="22"/>
                  </a:lnTo>
                  <a:lnTo>
                    <a:pt x="140" y="24"/>
                  </a:lnTo>
                  <a:lnTo>
                    <a:pt x="136" y="28"/>
                  </a:lnTo>
                  <a:lnTo>
                    <a:pt x="134" y="34"/>
                  </a:lnTo>
                  <a:lnTo>
                    <a:pt x="132" y="38"/>
                  </a:lnTo>
                  <a:lnTo>
                    <a:pt x="130" y="42"/>
                  </a:lnTo>
                  <a:lnTo>
                    <a:pt x="128" y="46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06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4"/>
                  </a:lnTo>
                  <a:lnTo>
                    <a:pt x="98" y="46"/>
                  </a:lnTo>
                  <a:lnTo>
                    <a:pt x="96" y="50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88" y="62"/>
                  </a:lnTo>
                  <a:lnTo>
                    <a:pt x="80" y="66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8" y="56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64" y="38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6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2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16" y="68"/>
                  </a:lnTo>
                  <a:lnTo>
                    <a:pt x="12" y="78"/>
                  </a:lnTo>
                  <a:lnTo>
                    <a:pt x="0" y="82"/>
                  </a:lnTo>
                  <a:lnTo>
                    <a:pt x="8" y="110"/>
                  </a:lnTo>
                  <a:lnTo>
                    <a:pt x="20" y="126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28" y="168"/>
                  </a:lnTo>
                  <a:lnTo>
                    <a:pt x="38" y="172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70" y="172"/>
                  </a:lnTo>
                  <a:lnTo>
                    <a:pt x="82" y="166"/>
                  </a:lnTo>
                  <a:lnTo>
                    <a:pt x="92" y="164"/>
                  </a:lnTo>
                  <a:lnTo>
                    <a:pt x="100" y="164"/>
                  </a:lnTo>
                  <a:lnTo>
                    <a:pt x="104" y="164"/>
                  </a:lnTo>
                  <a:lnTo>
                    <a:pt x="116" y="164"/>
                  </a:lnTo>
                  <a:lnTo>
                    <a:pt x="128" y="160"/>
                  </a:lnTo>
                  <a:lnTo>
                    <a:pt x="142" y="154"/>
                  </a:lnTo>
                  <a:lnTo>
                    <a:pt x="144" y="152"/>
                  </a:lnTo>
                  <a:lnTo>
                    <a:pt x="146" y="150"/>
                  </a:lnTo>
                  <a:lnTo>
                    <a:pt x="148" y="148"/>
                  </a:lnTo>
                  <a:lnTo>
                    <a:pt x="152" y="144"/>
                  </a:lnTo>
                  <a:lnTo>
                    <a:pt x="154" y="142"/>
                  </a:lnTo>
                  <a:lnTo>
                    <a:pt x="156" y="138"/>
                  </a:lnTo>
                  <a:lnTo>
                    <a:pt x="158" y="136"/>
                  </a:lnTo>
                  <a:lnTo>
                    <a:pt x="166" y="126"/>
                  </a:lnTo>
                  <a:lnTo>
                    <a:pt x="174" y="116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86" y="102"/>
                  </a:lnTo>
                  <a:lnTo>
                    <a:pt x="188" y="100"/>
                  </a:lnTo>
                  <a:lnTo>
                    <a:pt x="190" y="96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198" y="88"/>
                  </a:lnTo>
                  <a:lnTo>
                    <a:pt x="198" y="86"/>
                  </a:lnTo>
                  <a:lnTo>
                    <a:pt x="200" y="86"/>
                  </a:lnTo>
                  <a:lnTo>
                    <a:pt x="202" y="84"/>
                  </a:lnTo>
                  <a:lnTo>
                    <a:pt x="206" y="82"/>
                  </a:lnTo>
                  <a:lnTo>
                    <a:pt x="208" y="80"/>
                  </a:lnTo>
                  <a:lnTo>
                    <a:pt x="212" y="76"/>
                  </a:lnTo>
                  <a:lnTo>
                    <a:pt x="214" y="74"/>
                  </a:lnTo>
                  <a:lnTo>
                    <a:pt x="216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20" y="62"/>
                  </a:lnTo>
                  <a:lnTo>
                    <a:pt x="222" y="58"/>
                  </a:lnTo>
                  <a:lnTo>
                    <a:pt x="224" y="54"/>
                  </a:lnTo>
                  <a:lnTo>
                    <a:pt x="224" y="52"/>
                  </a:lnTo>
                  <a:lnTo>
                    <a:pt x="216" y="52"/>
                  </a:lnTo>
                  <a:lnTo>
                    <a:pt x="214" y="52"/>
                  </a:lnTo>
                  <a:lnTo>
                    <a:pt x="214" y="48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10" y="32"/>
                  </a:lnTo>
                  <a:lnTo>
                    <a:pt x="208" y="30"/>
                  </a:lnTo>
                  <a:lnTo>
                    <a:pt x="210" y="26"/>
                  </a:lnTo>
                  <a:lnTo>
                    <a:pt x="210" y="20"/>
                  </a:lnTo>
                  <a:lnTo>
                    <a:pt x="208" y="14"/>
                  </a:lnTo>
                  <a:lnTo>
                    <a:pt x="208" y="8"/>
                  </a:lnTo>
                  <a:lnTo>
                    <a:pt x="204" y="4"/>
                  </a:lnTo>
                  <a:lnTo>
                    <a:pt x="202" y="0"/>
                  </a:lnTo>
                  <a:lnTo>
                    <a:pt x="17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7" name="Freeform 300">
              <a:extLst>
                <a:ext uri="{FF2B5EF4-FFF2-40B4-BE49-F238E27FC236}">
                  <a16:creationId xmlns="" xmlns:a16="http://schemas.microsoft.com/office/drawing/2014/main" id="{A17E3E04-D241-44F6-9A82-A067C5E2DF8F}"/>
                </a:ext>
              </a:extLst>
            </p:cNvPr>
            <p:cNvSpPr>
              <a:spLocks/>
            </p:cNvSpPr>
            <p:nvPr/>
          </p:nvSpPr>
          <p:spPr bwMode="gray">
            <a:xfrm>
              <a:off x="1247" y="3454"/>
              <a:ext cx="14" cy="28"/>
            </a:xfrm>
            <a:custGeom>
              <a:avLst/>
              <a:gdLst>
                <a:gd name="T0" fmla="*/ 4 w 14"/>
                <a:gd name="T1" fmla="*/ 2 h 28"/>
                <a:gd name="T2" fmla="*/ 4 w 14"/>
                <a:gd name="T3" fmla="*/ 2 h 28"/>
                <a:gd name="T4" fmla="*/ 6 w 14"/>
                <a:gd name="T5" fmla="*/ 2 h 28"/>
                <a:gd name="T6" fmla="*/ 6 w 14"/>
                <a:gd name="T7" fmla="*/ 0 h 28"/>
                <a:gd name="T8" fmla="*/ 6 w 14"/>
                <a:gd name="T9" fmla="*/ 2 h 28"/>
                <a:gd name="T10" fmla="*/ 8 w 14"/>
                <a:gd name="T11" fmla="*/ 2 h 28"/>
                <a:gd name="T12" fmla="*/ 8 w 14"/>
                <a:gd name="T13" fmla="*/ 4 h 28"/>
                <a:gd name="T14" fmla="*/ 10 w 14"/>
                <a:gd name="T15" fmla="*/ 6 h 28"/>
                <a:gd name="T16" fmla="*/ 12 w 14"/>
                <a:gd name="T17" fmla="*/ 10 h 28"/>
                <a:gd name="T18" fmla="*/ 12 w 14"/>
                <a:gd name="T19" fmla="*/ 14 h 28"/>
                <a:gd name="T20" fmla="*/ 14 w 14"/>
                <a:gd name="T21" fmla="*/ 22 h 28"/>
                <a:gd name="T22" fmla="*/ 12 w 14"/>
                <a:gd name="T23" fmla="*/ 24 h 28"/>
                <a:gd name="T24" fmla="*/ 12 w 14"/>
                <a:gd name="T25" fmla="*/ 24 h 28"/>
                <a:gd name="T26" fmla="*/ 10 w 14"/>
                <a:gd name="T27" fmla="*/ 26 h 28"/>
                <a:gd name="T28" fmla="*/ 6 w 14"/>
                <a:gd name="T29" fmla="*/ 28 h 28"/>
                <a:gd name="T30" fmla="*/ 4 w 14"/>
                <a:gd name="T31" fmla="*/ 26 h 28"/>
                <a:gd name="T32" fmla="*/ 2 w 14"/>
                <a:gd name="T33" fmla="*/ 24 h 28"/>
                <a:gd name="T34" fmla="*/ 2 w 14"/>
                <a:gd name="T35" fmla="*/ 22 h 28"/>
                <a:gd name="T36" fmla="*/ 0 w 14"/>
                <a:gd name="T37" fmla="*/ 18 h 28"/>
                <a:gd name="T38" fmla="*/ 0 w 14"/>
                <a:gd name="T39" fmla="*/ 14 h 28"/>
                <a:gd name="T40" fmla="*/ 0 w 14"/>
                <a:gd name="T41" fmla="*/ 8 h 28"/>
                <a:gd name="T42" fmla="*/ 4 w 14"/>
                <a:gd name="T43" fmla="*/ 2 h 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"/>
                <a:gd name="T67" fmla="*/ 0 h 28"/>
                <a:gd name="T68" fmla="*/ 14 w 14"/>
                <a:gd name="T69" fmla="*/ 28 h 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" h="28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8" name="Freeform 301">
              <a:extLst>
                <a:ext uri="{FF2B5EF4-FFF2-40B4-BE49-F238E27FC236}">
                  <a16:creationId xmlns="" xmlns:a16="http://schemas.microsoft.com/office/drawing/2014/main" id="{D60FEB58-29B3-4795-BB5A-378B088A05E5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9" y="3500"/>
              <a:ext cx="22" cy="26"/>
            </a:xfrm>
            <a:custGeom>
              <a:avLst/>
              <a:gdLst>
                <a:gd name="T0" fmla="*/ 0 w 22"/>
                <a:gd name="T1" fmla="*/ 12 h 26"/>
                <a:gd name="T2" fmla="*/ 4 w 22"/>
                <a:gd name="T3" fmla="*/ 6 h 26"/>
                <a:gd name="T4" fmla="*/ 4 w 22"/>
                <a:gd name="T5" fmla="*/ 6 h 26"/>
                <a:gd name="T6" fmla="*/ 4 w 22"/>
                <a:gd name="T7" fmla="*/ 6 h 26"/>
                <a:gd name="T8" fmla="*/ 4 w 22"/>
                <a:gd name="T9" fmla="*/ 4 h 26"/>
                <a:gd name="T10" fmla="*/ 6 w 22"/>
                <a:gd name="T11" fmla="*/ 2 h 26"/>
                <a:gd name="T12" fmla="*/ 8 w 22"/>
                <a:gd name="T13" fmla="*/ 2 h 26"/>
                <a:gd name="T14" fmla="*/ 12 w 22"/>
                <a:gd name="T15" fmla="*/ 0 h 26"/>
                <a:gd name="T16" fmla="*/ 22 w 22"/>
                <a:gd name="T17" fmla="*/ 8 h 26"/>
                <a:gd name="T18" fmla="*/ 16 w 22"/>
                <a:gd name="T19" fmla="*/ 18 h 26"/>
                <a:gd name="T20" fmla="*/ 14 w 22"/>
                <a:gd name="T21" fmla="*/ 20 h 26"/>
                <a:gd name="T22" fmla="*/ 14 w 22"/>
                <a:gd name="T23" fmla="*/ 22 h 26"/>
                <a:gd name="T24" fmla="*/ 12 w 22"/>
                <a:gd name="T25" fmla="*/ 24 h 26"/>
                <a:gd name="T26" fmla="*/ 12 w 22"/>
                <a:gd name="T27" fmla="*/ 26 h 26"/>
                <a:gd name="T28" fmla="*/ 8 w 22"/>
                <a:gd name="T29" fmla="*/ 26 h 26"/>
                <a:gd name="T30" fmla="*/ 0 w 22"/>
                <a:gd name="T31" fmla="*/ 12 h 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"/>
                <a:gd name="T49" fmla="*/ 0 h 26"/>
                <a:gd name="T50" fmla="*/ 22 w 22"/>
                <a:gd name="T51" fmla="*/ 26 h 2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" h="26">
                  <a:moveTo>
                    <a:pt x="0" y="12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0" y="1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Freeform 302">
              <a:extLst>
                <a:ext uri="{FF2B5EF4-FFF2-40B4-BE49-F238E27FC236}">
                  <a16:creationId xmlns="" xmlns:a16="http://schemas.microsoft.com/office/drawing/2014/main" id="{AFB78EAD-1AE7-41C8-B1B4-B3CBB5D81E91}"/>
                </a:ext>
              </a:extLst>
            </p:cNvPr>
            <p:cNvSpPr>
              <a:spLocks/>
            </p:cNvSpPr>
            <p:nvPr/>
          </p:nvSpPr>
          <p:spPr bwMode="gray">
            <a:xfrm>
              <a:off x="1177" y="3328"/>
              <a:ext cx="100" cy="96"/>
            </a:xfrm>
            <a:custGeom>
              <a:avLst/>
              <a:gdLst>
                <a:gd name="T0" fmla="*/ 18 w 100"/>
                <a:gd name="T1" fmla="*/ 26 h 96"/>
                <a:gd name="T2" fmla="*/ 34 w 100"/>
                <a:gd name="T3" fmla="*/ 16 h 96"/>
                <a:gd name="T4" fmla="*/ 36 w 100"/>
                <a:gd name="T5" fmla="*/ 10 h 96"/>
                <a:gd name="T6" fmla="*/ 78 w 100"/>
                <a:gd name="T7" fmla="*/ 8 h 96"/>
                <a:gd name="T8" fmla="*/ 100 w 100"/>
                <a:gd name="T9" fmla="*/ 18 h 96"/>
                <a:gd name="T10" fmla="*/ 100 w 100"/>
                <a:gd name="T11" fmla="*/ 48 h 96"/>
                <a:gd name="T12" fmla="*/ 90 w 100"/>
                <a:gd name="T13" fmla="*/ 76 h 96"/>
                <a:gd name="T14" fmla="*/ 72 w 100"/>
                <a:gd name="T15" fmla="*/ 92 h 96"/>
                <a:gd name="T16" fmla="*/ 42 w 100"/>
                <a:gd name="T17" fmla="*/ 96 h 96"/>
                <a:gd name="T18" fmla="*/ 40 w 100"/>
                <a:gd name="T19" fmla="*/ 94 h 96"/>
                <a:gd name="T20" fmla="*/ 34 w 100"/>
                <a:gd name="T21" fmla="*/ 88 h 96"/>
                <a:gd name="T22" fmla="*/ 32 w 100"/>
                <a:gd name="T23" fmla="*/ 88 h 96"/>
                <a:gd name="T24" fmla="*/ 28 w 100"/>
                <a:gd name="T25" fmla="*/ 86 h 96"/>
                <a:gd name="T26" fmla="*/ 26 w 100"/>
                <a:gd name="T27" fmla="*/ 80 h 96"/>
                <a:gd name="T28" fmla="*/ 20 w 100"/>
                <a:gd name="T29" fmla="*/ 74 h 96"/>
                <a:gd name="T30" fmla="*/ 20 w 100"/>
                <a:gd name="T31" fmla="*/ 74 h 96"/>
                <a:gd name="T32" fmla="*/ 18 w 100"/>
                <a:gd name="T33" fmla="*/ 68 h 96"/>
                <a:gd name="T34" fmla="*/ 12 w 100"/>
                <a:gd name="T35" fmla="*/ 58 h 96"/>
                <a:gd name="T36" fmla="*/ 4 w 100"/>
                <a:gd name="T37" fmla="*/ 46 h 96"/>
                <a:gd name="T38" fmla="*/ 0 w 100"/>
                <a:gd name="T39" fmla="*/ 28 h 96"/>
                <a:gd name="T40" fmla="*/ 2 w 100"/>
                <a:gd name="T41" fmla="*/ 38 h 96"/>
                <a:gd name="T42" fmla="*/ 6 w 100"/>
                <a:gd name="T43" fmla="*/ 50 h 96"/>
                <a:gd name="T44" fmla="*/ 10 w 100"/>
                <a:gd name="T45" fmla="*/ 56 h 96"/>
                <a:gd name="T46" fmla="*/ 12 w 100"/>
                <a:gd name="T47" fmla="*/ 58 h 96"/>
                <a:gd name="T48" fmla="*/ 16 w 100"/>
                <a:gd name="T49" fmla="*/ 64 h 96"/>
                <a:gd name="T50" fmla="*/ 20 w 100"/>
                <a:gd name="T51" fmla="*/ 72 h 96"/>
                <a:gd name="T52" fmla="*/ 20 w 100"/>
                <a:gd name="T53" fmla="*/ 74 h 96"/>
                <a:gd name="T54" fmla="*/ 26 w 100"/>
                <a:gd name="T55" fmla="*/ 80 h 96"/>
                <a:gd name="T56" fmla="*/ 28 w 100"/>
                <a:gd name="T57" fmla="*/ 86 h 96"/>
                <a:gd name="T58" fmla="*/ 32 w 100"/>
                <a:gd name="T59" fmla="*/ 88 h 96"/>
                <a:gd name="T60" fmla="*/ 34 w 100"/>
                <a:gd name="T61" fmla="*/ 88 h 96"/>
                <a:gd name="T62" fmla="*/ 40 w 100"/>
                <a:gd name="T63" fmla="*/ 94 h 96"/>
                <a:gd name="T64" fmla="*/ 42 w 100"/>
                <a:gd name="T65" fmla="*/ 9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96"/>
                <a:gd name="T101" fmla="*/ 100 w 100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96">
                  <a:moveTo>
                    <a:pt x="0" y="26"/>
                  </a:moveTo>
                  <a:lnTo>
                    <a:pt x="18" y="26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78" y="0"/>
                  </a:lnTo>
                  <a:lnTo>
                    <a:pt x="78" y="8"/>
                  </a:lnTo>
                  <a:lnTo>
                    <a:pt x="88" y="12"/>
                  </a:lnTo>
                  <a:lnTo>
                    <a:pt x="100" y="18"/>
                  </a:lnTo>
                  <a:lnTo>
                    <a:pt x="98" y="32"/>
                  </a:lnTo>
                  <a:lnTo>
                    <a:pt x="100" y="48"/>
                  </a:lnTo>
                  <a:lnTo>
                    <a:pt x="98" y="64"/>
                  </a:lnTo>
                  <a:lnTo>
                    <a:pt x="90" y="76"/>
                  </a:lnTo>
                  <a:lnTo>
                    <a:pt x="78" y="86"/>
                  </a:lnTo>
                  <a:lnTo>
                    <a:pt x="72" y="92"/>
                  </a:lnTo>
                  <a:lnTo>
                    <a:pt x="70" y="96"/>
                  </a:lnTo>
                  <a:lnTo>
                    <a:pt x="42" y="96"/>
                  </a:lnTo>
                  <a:lnTo>
                    <a:pt x="40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24" y="76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18" y="68"/>
                  </a:lnTo>
                  <a:lnTo>
                    <a:pt x="16" y="64"/>
                  </a:lnTo>
                  <a:lnTo>
                    <a:pt x="12" y="58"/>
                  </a:lnTo>
                  <a:lnTo>
                    <a:pt x="8" y="52"/>
                  </a:lnTo>
                  <a:lnTo>
                    <a:pt x="4" y="4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20" y="72"/>
                  </a:lnTo>
                  <a:lnTo>
                    <a:pt x="20" y="74"/>
                  </a:lnTo>
                  <a:lnTo>
                    <a:pt x="24" y="76"/>
                  </a:lnTo>
                  <a:lnTo>
                    <a:pt x="26" y="80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4" y="88"/>
                  </a:lnTo>
                  <a:lnTo>
                    <a:pt x="38" y="90"/>
                  </a:lnTo>
                  <a:lnTo>
                    <a:pt x="40" y="94"/>
                  </a:lnTo>
                  <a:lnTo>
                    <a:pt x="42" y="9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0" name="Freeform 303">
              <a:extLst>
                <a:ext uri="{FF2B5EF4-FFF2-40B4-BE49-F238E27FC236}">
                  <a16:creationId xmlns="" xmlns:a16="http://schemas.microsoft.com/office/drawing/2014/main" id="{E2E451E3-EADC-4E2A-B969-F4F0B0D212A6}"/>
                </a:ext>
              </a:extLst>
            </p:cNvPr>
            <p:cNvSpPr>
              <a:spLocks/>
            </p:cNvSpPr>
            <p:nvPr/>
          </p:nvSpPr>
          <p:spPr bwMode="gray">
            <a:xfrm>
              <a:off x="681" y="2768"/>
              <a:ext cx="210" cy="200"/>
            </a:xfrm>
            <a:custGeom>
              <a:avLst/>
              <a:gdLst>
                <a:gd name="T0" fmla="*/ 74 w 210"/>
                <a:gd name="T1" fmla="*/ 0 h 200"/>
                <a:gd name="T2" fmla="*/ 74 w 210"/>
                <a:gd name="T3" fmla="*/ 0 h 200"/>
                <a:gd name="T4" fmla="*/ 72 w 210"/>
                <a:gd name="T5" fmla="*/ 2 h 200"/>
                <a:gd name="T6" fmla="*/ 78 w 210"/>
                <a:gd name="T7" fmla="*/ 114 h 200"/>
                <a:gd name="T8" fmla="*/ 80 w 210"/>
                <a:gd name="T9" fmla="*/ 120 h 200"/>
                <a:gd name="T10" fmla="*/ 82 w 210"/>
                <a:gd name="T11" fmla="*/ 128 h 200"/>
                <a:gd name="T12" fmla="*/ 24 w 210"/>
                <a:gd name="T13" fmla="*/ 130 h 200"/>
                <a:gd name="T14" fmla="*/ 22 w 210"/>
                <a:gd name="T15" fmla="*/ 132 h 200"/>
                <a:gd name="T16" fmla="*/ 18 w 210"/>
                <a:gd name="T17" fmla="*/ 134 h 200"/>
                <a:gd name="T18" fmla="*/ 16 w 210"/>
                <a:gd name="T19" fmla="*/ 132 h 200"/>
                <a:gd name="T20" fmla="*/ 14 w 210"/>
                <a:gd name="T21" fmla="*/ 132 h 200"/>
                <a:gd name="T22" fmla="*/ 12 w 210"/>
                <a:gd name="T23" fmla="*/ 136 h 200"/>
                <a:gd name="T24" fmla="*/ 12 w 210"/>
                <a:gd name="T25" fmla="*/ 140 h 200"/>
                <a:gd name="T26" fmla="*/ 10 w 210"/>
                <a:gd name="T27" fmla="*/ 144 h 200"/>
                <a:gd name="T28" fmla="*/ 8 w 210"/>
                <a:gd name="T29" fmla="*/ 146 h 200"/>
                <a:gd name="T30" fmla="*/ 6 w 210"/>
                <a:gd name="T31" fmla="*/ 150 h 200"/>
                <a:gd name="T32" fmla="*/ 2 w 210"/>
                <a:gd name="T33" fmla="*/ 154 h 200"/>
                <a:gd name="T34" fmla="*/ 0 w 210"/>
                <a:gd name="T35" fmla="*/ 156 h 200"/>
                <a:gd name="T36" fmla="*/ 0 w 210"/>
                <a:gd name="T37" fmla="*/ 164 h 200"/>
                <a:gd name="T38" fmla="*/ 2 w 210"/>
                <a:gd name="T39" fmla="*/ 172 h 200"/>
                <a:gd name="T40" fmla="*/ 2 w 210"/>
                <a:gd name="T41" fmla="*/ 174 h 200"/>
                <a:gd name="T42" fmla="*/ 4 w 210"/>
                <a:gd name="T43" fmla="*/ 176 h 200"/>
                <a:gd name="T44" fmla="*/ 10 w 210"/>
                <a:gd name="T45" fmla="*/ 178 h 200"/>
                <a:gd name="T46" fmla="*/ 14 w 210"/>
                <a:gd name="T47" fmla="*/ 180 h 200"/>
                <a:gd name="T48" fmla="*/ 22 w 210"/>
                <a:gd name="T49" fmla="*/ 182 h 200"/>
                <a:gd name="T50" fmla="*/ 24 w 210"/>
                <a:gd name="T51" fmla="*/ 182 h 200"/>
                <a:gd name="T52" fmla="*/ 30 w 210"/>
                <a:gd name="T53" fmla="*/ 182 h 200"/>
                <a:gd name="T54" fmla="*/ 30 w 210"/>
                <a:gd name="T55" fmla="*/ 176 h 200"/>
                <a:gd name="T56" fmla="*/ 32 w 210"/>
                <a:gd name="T57" fmla="*/ 176 h 200"/>
                <a:gd name="T58" fmla="*/ 38 w 210"/>
                <a:gd name="T59" fmla="*/ 174 h 200"/>
                <a:gd name="T60" fmla="*/ 44 w 210"/>
                <a:gd name="T61" fmla="*/ 178 h 200"/>
                <a:gd name="T62" fmla="*/ 44 w 210"/>
                <a:gd name="T63" fmla="*/ 182 h 200"/>
                <a:gd name="T64" fmla="*/ 48 w 210"/>
                <a:gd name="T65" fmla="*/ 190 h 200"/>
                <a:gd name="T66" fmla="*/ 56 w 210"/>
                <a:gd name="T67" fmla="*/ 198 h 200"/>
                <a:gd name="T68" fmla="*/ 60 w 210"/>
                <a:gd name="T69" fmla="*/ 200 h 200"/>
                <a:gd name="T70" fmla="*/ 70 w 210"/>
                <a:gd name="T71" fmla="*/ 198 h 200"/>
                <a:gd name="T72" fmla="*/ 74 w 210"/>
                <a:gd name="T73" fmla="*/ 196 h 200"/>
                <a:gd name="T74" fmla="*/ 78 w 210"/>
                <a:gd name="T75" fmla="*/ 192 h 200"/>
                <a:gd name="T76" fmla="*/ 84 w 210"/>
                <a:gd name="T77" fmla="*/ 196 h 200"/>
                <a:gd name="T78" fmla="*/ 86 w 210"/>
                <a:gd name="T79" fmla="*/ 196 h 200"/>
                <a:gd name="T80" fmla="*/ 90 w 210"/>
                <a:gd name="T81" fmla="*/ 196 h 200"/>
                <a:gd name="T82" fmla="*/ 92 w 210"/>
                <a:gd name="T83" fmla="*/ 194 h 200"/>
                <a:gd name="T84" fmla="*/ 94 w 210"/>
                <a:gd name="T85" fmla="*/ 186 h 200"/>
                <a:gd name="T86" fmla="*/ 98 w 210"/>
                <a:gd name="T87" fmla="*/ 176 h 200"/>
                <a:gd name="T88" fmla="*/ 102 w 210"/>
                <a:gd name="T89" fmla="*/ 170 h 200"/>
                <a:gd name="T90" fmla="*/ 106 w 210"/>
                <a:gd name="T91" fmla="*/ 166 h 200"/>
                <a:gd name="T92" fmla="*/ 114 w 210"/>
                <a:gd name="T93" fmla="*/ 164 h 200"/>
                <a:gd name="T94" fmla="*/ 130 w 210"/>
                <a:gd name="T95" fmla="*/ 162 h 200"/>
                <a:gd name="T96" fmla="*/ 148 w 210"/>
                <a:gd name="T97" fmla="*/ 156 h 200"/>
                <a:gd name="T98" fmla="*/ 154 w 210"/>
                <a:gd name="T99" fmla="*/ 150 h 200"/>
                <a:gd name="T100" fmla="*/ 162 w 210"/>
                <a:gd name="T101" fmla="*/ 150 h 200"/>
                <a:gd name="T102" fmla="*/ 176 w 210"/>
                <a:gd name="T103" fmla="*/ 148 h 200"/>
                <a:gd name="T104" fmla="*/ 180 w 210"/>
                <a:gd name="T105" fmla="*/ 148 h 200"/>
                <a:gd name="T106" fmla="*/ 186 w 210"/>
                <a:gd name="T107" fmla="*/ 142 h 200"/>
                <a:gd name="T108" fmla="*/ 196 w 210"/>
                <a:gd name="T109" fmla="*/ 132 h 200"/>
                <a:gd name="T110" fmla="*/ 202 w 210"/>
                <a:gd name="T111" fmla="*/ 120 h 200"/>
                <a:gd name="T112" fmla="*/ 208 w 210"/>
                <a:gd name="T113" fmla="*/ 92 h 200"/>
                <a:gd name="T114" fmla="*/ 202 w 210"/>
                <a:gd name="T115" fmla="*/ 74 h 200"/>
                <a:gd name="T116" fmla="*/ 170 w 210"/>
                <a:gd name="T117" fmla="*/ 58 h 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0"/>
                <a:gd name="T178" fmla="*/ 0 h 200"/>
                <a:gd name="T179" fmla="*/ 210 w 210"/>
                <a:gd name="T180" fmla="*/ 200 h 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0" h="200">
                  <a:moveTo>
                    <a:pt x="94" y="0"/>
                  </a:moveTo>
                  <a:lnTo>
                    <a:pt x="74" y="0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8" y="114"/>
                  </a:lnTo>
                  <a:lnTo>
                    <a:pt x="80" y="118"/>
                  </a:lnTo>
                  <a:lnTo>
                    <a:pt x="80" y="120"/>
                  </a:lnTo>
                  <a:lnTo>
                    <a:pt x="82" y="124"/>
                  </a:lnTo>
                  <a:lnTo>
                    <a:pt x="82" y="128"/>
                  </a:lnTo>
                  <a:lnTo>
                    <a:pt x="76" y="136"/>
                  </a:lnTo>
                  <a:lnTo>
                    <a:pt x="24" y="130"/>
                  </a:lnTo>
                  <a:lnTo>
                    <a:pt x="22" y="132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2" y="154"/>
                  </a:lnTo>
                  <a:lnTo>
                    <a:pt x="0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2" y="168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6"/>
                  </a:lnTo>
                  <a:lnTo>
                    <a:pt x="4" y="176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4" y="180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2"/>
                  </a:lnTo>
                  <a:lnTo>
                    <a:pt x="30" y="182"/>
                  </a:lnTo>
                  <a:lnTo>
                    <a:pt x="30" y="180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6" y="174"/>
                  </a:lnTo>
                  <a:lnTo>
                    <a:pt x="38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4" y="180"/>
                  </a:lnTo>
                  <a:lnTo>
                    <a:pt x="44" y="182"/>
                  </a:lnTo>
                  <a:lnTo>
                    <a:pt x="46" y="186"/>
                  </a:lnTo>
                  <a:lnTo>
                    <a:pt x="48" y="190"/>
                  </a:lnTo>
                  <a:lnTo>
                    <a:pt x="50" y="194"/>
                  </a:lnTo>
                  <a:lnTo>
                    <a:pt x="56" y="198"/>
                  </a:lnTo>
                  <a:lnTo>
                    <a:pt x="60" y="200"/>
                  </a:lnTo>
                  <a:lnTo>
                    <a:pt x="64" y="200"/>
                  </a:lnTo>
                  <a:lnTo>
                    <a:pt x="70" y="198"/>
                  </a:lnTo>
                  <a:lnTo>
                    <a:pt x="74" y="196"/>
                  </a:lnTo>
                  <a:lnTo>
                    <a:pt x="76" y="194"/>
                  </a:lnTo>
                  <a:lnTo>
                    <a:pt x="78" y="192"/>
                  </a:lnTo>
                  <a:lnTo>
                    <a:pt x="82" y="192"/>
                  </a:lnTo>
                  <a:lnTo>
                    <a:pt x="84" y="196"/>
                  </a:lnTo>
                  <a:lnTo>
                    <a:pt x="86" y="196"/>
                  </a:lnTo>
                  <a:lnTo>
                    <a:pt x="88" y="198"/>
                  </a:lnTo>
                  <a:lnTo>
                    <a:pt x="90" y="196"/>
                  </a:lnTo>
                  <a:lnTo>
                    <a:pt x="92" y="194"/>
                  </a:lnTo>
                  <a:lnTo>
                    <a:pt x="92" y="190"/>
                  </a:lnTo>
                  <a:lnTo>
                    <a:pt x="94" y="186"/>
                  </a:lnTo>
                  <a:lnTo>
                    <a:pt x="96" y="180"/>
                  </a:lnTo>
                  <a:lnTo>
                    <a:pt x="98" y="176"/>
                  </a:lnTo>
                  <a:lnTo>
                    <a:pt x="100" y="172"/>
                  </a:lnTo>
                  <a:lnTo>
                    <a:pt x="102" y="170"/>
                  </a:lnTo>
                  <a:lnTo>
                    <a:pt x="102" y="168"/>
                  </a:lnTo>
                  <a:lnTo>
                    <a:pt x="106" y="166"/>
                  </a:lnTo>
                  <a:lnTo>
                    <a:pt x="108" y="164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30" y="162"/>
                  </a:lnTo>
                  <a:lnTo>
                    <a:pt x="140" y="160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50"/>
                  </a:lnTo>
                  <a:lnTo>
                    <a:pt x="158" y="150"/>
                  </a:lnTo>
                  <a:lnTo>
                    <a:pt x="162" y="150"/>
                  </a:lnTo>
                  <a:lnTo>
                    <a:pt x="168" y="150"/>
                  </a:lnTo>
                  <a:lnTo>
                    <a:pt x="176" y="148"/>
                  </a:lnTo>
                  <a:lnTo>
                    <a:pt x="180" y="148"/>
                  </a:lnTo>
                  <a:lnTo>
                    <a:pt x="182" y="146"/>
                  </a:lnTo>
                  <a:lnTo>
                    <a:pt x="186" y="142"/>
                  </a:lnTo>
                  <a:lnTo>
                    <a:pt x="192" y="138"/>
                  </a:lnTo>
                  <a:lnTo>
                    <a:pt x="196" y="132"/>
                  </a:lnTo>
                  <a:lnTo>
                    <a:pt x="200" y="124"/>
                  </a:lnTo>
                  <a:lnTo>
                    <a:pt x="202" y="120"/>
                  </a:lnTo>
                  <a:lnTo>
                    <a:pt x="204" y="108"/>
                  </a:lnTo>
                  <a:lnTo>
                    <a:pt x="208" y="92"/>
                  </a:lnTo>
                  <a:lnTo>
                    <a:pt x="210" y="72"/>
                  </a:lnTo>
                  <a:lnTo>
                    <a:pt x="202" y="74"/>
                  </a:lnTo>
                  <a:lnTo>
                    <a:pt x="198" y="58"/>
                  </a:lnTo>
                  <a:lnTo>
                    <a:pt x="170" y="58"/>
                  </a:lnTo>
                  <a:lnTo>
                    <a:pt x="94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1" name="Freeform 304">
              <a:extLst>
                <a:ext uri="{FF2B5EF4-FFF2-40B4-BE49-F238E27FC236}">
                  <a16:creationId xmlns="" xmlns:a16="http://schemas.microsoft.com/office/drawing/2014/main" id="{25B0BF59-1C46-4ECE-B3DC-D199425A6251}"/>
                </a:ext>
              </a:extLst>
            </p:cNvPr>
            <p:cNvSpPr>
              <a:spLocks/>
            </p:cNvSpPr>
            <p:nvPr/>
          </p:nvSpPr>
          <p:spPr bwMode="gray">
            <a:xfrm>
              <a:off x="1169" y="2688"/>
              <a:ext cx="138" cy="150"/>
            </a:xfrm>
            <a:custGeom>
              <a:avLst/>
              <a:gdLst>
                <a:gd name="T0" fmla="*/ 0 w 138"/>
                <a:gd name="T1" fmla="*/ 150 h 150"/>
                <a:gd name="T2" fmla="*/ 0 w 138"/>
                <a:gd name="T3" fmla="*/ 0 h 150"/>
                <a:gd name="T4" fmla="*/ 2 w 138"/>
                <a:gd name="T5" fmla="*/ 0 h 150"/>
                <a:gd name="T6" fmla="*/ 6 w 138"/>
                <a:gd name="T7" fmla="*/ 2 h 150"/>
                <a:gd name="T8" fmla="*/ 12 w 138"/>
                <a:gd name="T9" fmla="*/ 2 h 150"/>
                <a:gd name="T10" fmla="*/ 18 w 138"/>
                <a:gd name="T11" fmla="*/ 2 h 150"/>
                <a:gd name="T12" fmla="*/ 22 w 138"/>
                <a:gd name="T13" fmla="*/ 2 h 150"/>
                <a:gd name="T14" fmla="*/ 26 w 138"/>
                <a:gd name="T15" fmla="*/ 4 h 150"/>
                <a:gd name="T16" fmla="*/ 28 w 138"/>
                <a:gd name="T17" fmla="*/ 4 h 150"/>
                <a:gd name="T18" fmla="*/ 30 w 138"/>
                <a:gd name="T19" fmla="*/ 6 h 150"/>
                <a:gd name="T20" fmla="*/ 34 w 138"/>
                <a:gd name="T21" fmla="*/ 8 h 150"/>
                <a:gd name="T22" fmla="*/ 38 w 138"/>
                <a:gd name="T23" fmla="*/ 10 h 150"/>
                <a:gd name="T24" fmla="*/ 44 w 138"/>
                <a:gd name="T25" fmla="*/ 10 h 150"/>
                <a:gd name="T26" fmla="*/ 68 w 138"/>
                <a:gd name="T27" fmla="*/ 4 h 150"/>
                <a:gd name="T28" fmla="*/ 68 w 138"/>
                <a:gd name="T29" fmla="*/ 4 h 150"/>
                <a:gd name="T30" fmla="*/ 70 w 138"/>
                <a:gd name="T31" fmla="*/ 4 h 150"/>
                <a:gd name="T32" fmla="*/ 72 w 138"/>
                <a:gd name="T33" fmla="*/ 2 h 150"/>
                <a:gd name="T34" fmla="*/ 76 w 138"/>
                <a:gd name="T35" fmla="*/ 2 h 150"/>
                <a:gd name="T36" fmla="*/ 80 w 138"/>
                <a:gd name="T37" fmla="*/ 4 h 150"/>
                <a:gd name="T38" fmla="*/ 86 w 138"/>
                <a:gd name="T39" fmla="*/ 6 h 150"/>
                <a:gd name="T40" fmla="*/ 86 w 138"/>
                <a:gd name="T41" fmla="*/ 6 h 150"/>
                <a:gd name="T42" fmla="*/ 86 w 138"/>
                <a:gd name="T43" fmla="*/ 10 h 150"/>
                <a:gd name="T44" fmla="*/ 86 w 138"/>
                <a:gd name="T45" fmla="*/ 14 h 150"/>
                <a:gd name="T46" fmla="*/ 88 w 138"/>
                <a:gd name="T47" fmla="*/ 20 h 150"/>
                <a:gd name="T48" fmla="*/ 92 w 138"/>
                <a:gd name="T49" fmla="*/ 26 h 150"/>
                <a:gd name="T50" fmla="*/ 92 w 138"/>
                <a:gd name="T51" fmla="*/ 30 h 150"/>
                <a:gd name="T52" fmla="*/ 98 w 138"/>
                <a:gd name="T53" fmla="*/ 40 h 150"/>
                <a:gd name="T54" fmla="*/ 106 w 138"/>
                <a:gd name="T55" fmla="*/ 56 h 150"/>
                <a:gd name="T56" fmla="*/ 114 w 138"/>
                <a:gd name="T57" fmla="*/ 74 h 150"/>
                <a:gd name="T58" fmla="*/ 122 w 138"/>
                <a:gd name="T59" fmla="*/ 92 h 150"/>
                <a:gd name="T60" fmla="*/ 130 w 138"/>
                <a:gd name="T61" fmla="*/ 108 h 150"/>
                <a:gd name="T62" fmla="*/ 136 w 138"/>
                <a:gd name="T63" fmla="*/ 122 h 150"/>
                <a:gd name="T64" fmla="*/ 138 w 138"/>
                <a:gd name="T65" fmla="*/ 128 h 150"/>
                <a:gd name="T66" fmla="*/ 138 w 138"/>
                <a:gd name="T67" fmla="*/ 130 h 150"/>
                <a:gd name="T68" fmla="*/ 136 w 138"/>
                <a:gd name="T69" fmla="*/ 132 h 150"/>
                <a:gd name="T70" fmla="*/ 132 w 138"/>
                <a:gd name="T71" fmla="*/ 138 h 150"/>
                <a:gd name="T72" fmla="*/ 126 w 138"/>
                <a:gd name="T73" fmla="*/ 142 h 150"/>
                <a:gd name="T74" fmla="*/ 120 w 138"/>
                <a:gd name="T75" fmla="*/ 146 h 150"/>
                <a:gd name="T76" fmla="*/ 110 w 138"/>
                <a:gd name="T77" fmla="*/ 150 h 150"/>
                <a:gd name="T78" fmla="*/ 0 w 138"/>
                <a:gd name="T79" fmla="*/ 150 h 1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8"/>
                <a:gd name="T121" fmla="*/ 0 h 150"/>
                <a:gd name="T122" fmla="*/ 138 w 138"/>
                <a:gd name="T123" fmla="*/ 150 h 1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8" h="150">
                  <a:moveTo>
                    <a:pt x="0" y="15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0"/>
                  </a:lnTo>
                  <a:lnTo>
                    <a:pt x="44" y="10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6" y="6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8" y="20"/>
                  </a:lnTo>
                  <a:lnTo>
                    <a:pt x="92" y="26"/>
                  </a:lnTo>
                  <a:lnTo>
                    <a:pt x="92" y="30"/>
                  </a:lnTo>
                  <a:lnTo>
                    <a:pt x="98" y="40"/>
                  </a:lnTo>
                  <a:lnTo>
                    <a:pt x="106" y="56"/>
                  </a:lnTo>
                  <a:lnTo>
                    <a:pt x="114" y="74"/>
                  </a:lnTo>
                  <a:lnTo>
                    <a:pt x="122" y="92"/>
                  </a:lnTo>
                  <a:lnTo>
                    <a:pt x="130" y="108"/>
                  </a:lnTo>
                  <a:lnTo>
                    <a:pt x="136" y="122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6" y="132"/>
                  </a:lnTo>
                  <a:lnTo>
                    <a:pt x="132" y="138"/>
                  </a:lnTo>
                  <a:lnTo>
                    <a:pt x="126" y="142"/>
                  </a:lnTo>
                  <a:lnTo>
                    <a:pt x="120" y="146"/>
                  </a:lnTo>
                  <a:lnTo>
                    <a:pt x="110" y="150"/>
                  </a:lnTo>
                  <a:lnTo>
                    <a:pt x="0" y="15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2" name="Freeform 305">
              <a:extLst>
                <a:ext uri="{FF2B5EF4-FFF2-40B4-BE49-F238E27FC236}">
                  <a16:creationId xmlns="" xmlns:a16="http://schemas.microsoft.com/office/drawing/2014/main" id="{B78867E5-B5DF-4F00-ACFA-242D1F035E17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" y="2692"/>
              <a:ext cx="40" cy="50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8 h 50"/>
                <a:gd name="T4" fmla="*/ 0 w 40"/>
                <a:gd name="T5" fmla="*/ 10 h 50"/>
                <a:gd name="T6" fmla="*/ 2 w 40"/>
                <a:gd name="T7" fmla="*/ 12 h 50"/>
                <a:gd name="T8" fmla="*/ 2 w 40"/>
                <a:gd name="T9" fmla="*/ 16 h 50"/>
                <a:gd name="T10" fmla="*/ 4 w 40"/>
                <a:gd name="T11" fmla="*/ 20 h 50"/>
                <a:gd name="T12" fmla="*/ 6 w 40"/>
                <a:gd name="T13" fmla="*/ 24 h 50"/>
                <a:gd name="T14" fmla="*/ 8 w 40"/>
                <a:gd name="T15" fmla="*/ 28 h 50"/>
                <a:gd name="T16" fmla="*/ 10 w 40"/>
                <a:gd name="T17" fmla="*/ 30 h 50"/>
                <a:gd name="T18" fmla="*/ 14 w 40"/>
                <a:gd name="T19" fmla="*/ 34 h 50"/>
                <a:gd name="T20" fmla="*/ 16 w 40"/>
                <a:gd name="T21" fmla="*/ 38 h 50"/>
                <a:gd name="T22" fmla="*/ 22 w 40"/>
                <a:gd name="T23" fmla="*/ 42 h 50"/>
                <a:gd name="T24" fmla="*/ 26 w 40"/>
                <a:gd name="T25" fmla="*/ 44 h 50"/>
                <a:gd name="T26" fmla="*/ 30 w 40"/>
                <a:gd name="T27" fmla="*/ 48 h 50"/>
                <a:gd name="T28" fmla="*/ 32 w 40"/>
                <a:gd name="T29" fmla="*/ 50 h 50"/>
                <a:gd name="T30" fmla="*/ 32 w 40"/>
                <a:gd name="T31" fmla="*/ 50 h 50"/>
                <a:gd name="T32" fmla="*/ 34 w 40"/>
                <a:gd name="T33" fmla="*/ 50 h 50"/>
                <a:gd name="T34" fmla="*/ 36 w 40"/>
                <a:gd name="T35" fmla="*/ 48 h 50"/>
                <a:gd name="T36" fmla="*/ 38 w 40"/>
                <a:gd name="T37" fmla="*/ 44 h 50"/>
                <a:gd name="T38" fmla="*/ 40 w 40"/>
                <a:gd name="T39" fmla="*/ 32 h 50"/>
                <a:gd name="T40" fmla="*/ 38 w 40"/>
                <a:gd name="T41" fmla="*/ 28 h 50"/>
                <a:gd name="T42" fmla="*/ 32 w 40"/>
                <a:gd name="T43" fmla="*/ 18 h 50"/>
                <a:gd name="T44" fmla="*/ 26 w 40"/>
                <a:gd name="T45" fmla="*/ 8 h 50"/>
                <a:gd name="T46" fmla="*/ 22 w 40"/>
                <a:gd name="T47" fmla="*/ 0 h 50"/>
                <a:gd name="T48" fmla="*/ 22 w 40"/>
                <a:gd name="T49" fmla="*/ 0 h 50"/>
                <a:gd name="T50" fmla="*/ 18 w 40"/>
                <a:gd name="T51" fmla="*/ 0 h 50"/>
                <a:gd name="T52" fmla="*/ 12 w 40"/>
                <a:gd name="T53" fmla="*/ 0 h 50"/>
                <a:gd name="T54" fmla="*/ 8 w 40"/>
                <a:gd name="T55" fmla="*/ 0 h 50"/>
                <a:gd name="T56" fmla="*/ 2 w 40"/>
                <a:gd name="T57" fmla="*/ 0 h 50"/>
                <a:gd name="T58" fmla="*/ 0 w 40"/>
                <a:gd name="T59" fmla="*/ 0 h 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"/>
                <a:gd name="T91" fmla="*/ 0 h 50"/>
                <a:gd name="T92" fmla="*/ 40 w 40"/>
                <a:gd name="T93" fmla="*/ 50 h 5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" h="50">
                  <a:moveTo>
                    <a:pt x="0" y="0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6" y="44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6" y="48"/>
                  </a:lnTo>
                  <a:lnTo>
                    <a:pt x="38" y="44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2" y="18"/>
                  </a:lnTo>
                  <a:lnTo>
                    <a:pt x="26" y="8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3" name="Freeform 306">
              <a:extLst>
                <a:ext uri="{FF2B5EF4-FFF2-40B4-BE49-F238E27FC236}">
                  <a16:creationId xmlns="" xmlns:a16="http://schemas.microsoft.com/office/drawing/2014/main" id="{E5221061-160F-4B93-8A2B-B20AA38D3608}"/>
                </a:ext>
              </a:extLst>
            </p:cNvPr>
            <p:cNvSpPr>
              <a:spLocks/>
            </p:cNvSpPr>
            <p:nvPr/>
          </p:nvSpPr>
          <p:spPr bwMode="gray">
            <a:xfrm>
              <a:off x="1393" y="3266"/>
              <a:ext cx="86" cy="182"/>
            </a:xfrm>
            <a:custGeom>
              <a:avLst/>
              <a:gdLst>
                <a:gd name="T0" fmla="*/ 78 w 86"/>
                <a:gd name="T1" fmla="*/ 0 h 182"/>
                <a:gd name="T2" fmla="*/ 72 w 86"/>
                <a:gd name="T3" fmla="*/ 4 h 182"/>
                <a:gd name="T4" fmla="*/ 64 w 86"/>
                <a:gd name="T5" fmla="*/ 12 h 182"/>
                <a:gd name="T6" fmla="*/ 60 w 86"/>
                <a:gd name="T7" fmla="*/ 20 h 182"/>
                <a:gd name="T8" fmla="*/ 56 w 86"/>
                <a:gd name="T9" fmla="*/ 24 h 182"/>
                <a:gd name="T10" fmla="*/ 48 w 86"/>
                <a:gd name="T11" fmla="*/ 32 h 182"/>
                <a:gd name="T12" fmla="*/ 40 w 86"/>
                <a:gd name="T13" fmla="*/ 42 h 182"/>
                <a:gd name="T14" fmla="*/ 34 w 86"/>
                <a:gd name="T15" fmla="*/ 50 h 182"/>
                <a:gd name="T16" fmla="*/ 28 w 86"/>
                <a:gd name="T17" fmla="*/ 54 h 182"/>
                <a:gd name="T18" fmla="*/ 24 w 86"/>
                <a:gd name="T19" fmla="*/ 54 h 182"/>
                <a:gd name="T20" fmla="*/ 22 w 86"/>
                <a:gd name="T21" fmla="*/ 54 h 182"/>
                <a:gd name="T22" fmla="*/ 16 w 86"/>
                <a:gd name="T23" fmla="*/ 54 h 182"/>
                <a:gd name="T24" fmla="*/ 10 w 86"/>
                <a:gd name="T25" fmla="*/ 60 h 182"/>
                <a:gd name="T26" fmla="*/ 6 w 86"/>
                <a:gd name="T27" fmla="*/ 68 h 182"/>
                <a:gd name="T28" fmla="*/ 6 w 86"/>
                <a:gd name="T29" fmla="*/ 82 h 182"/>
                <a:gd name="T30" fmla="*/ 4 w 86"/>
                <a:gd name="T31" fmla="*/ 90 h 182"/>
                <a:gd name="T32" fmla="*/ 6 w 86"/>
                <a:gd name="T33" fmla="*/ 92 h 182"/>
                <a:gd name="T34" fmla="*/ 8 w 86"/>
                <a:gd name="T35" fmla="*/ 92 h 182"/>
                <a:gd name="T36" fmla="*/ 14 w 86"/>
                <a:gd name="T37" fmla="*/ 100 h 182"/>
                <a:gd name="T38" fmla="*/ 14 w 86"/>
                <a:gd name="T39" fmla="*/ 106 h 182"/>
                <a:gd name="T40" fmla="*/ 10 w 86"/>
                <a:gd name="T41" fmla="*/ 110 h 182"/>
                <a:gd name="T42" fmla="*/ 6 w 86"/>
                <a:gd name="T43" fmla="*/ 116 h 182"/>
                <a:gd name="T44" fmla="*/ 0 w 86"/>
                <a:gd name="T45" fmla="*/ 138 h 182"/>
                <a:gd name="T46" fmla="*/ 6 w 86"/>
                <a:gd name="T47" fmla="*/ 172 h 182"/>
                <a:gd name="T48" fmla="*/ 8 w 86"/>
                <a:gd name="T49" fmla="*/ 172 h 182"/>
                <a:gd name="T50" fmla="*/ 16 w 86"/>
                <a:gd name="T51" fmla="*/ 172 h 182"/>
                <a:gd name="T52" fmla="*/ 22 w 86"/>
                <a:gd name="T53" fmla="*/ 172 h 182"/>
                <a:gd name="T54" fmla="*/ 20 w 86"/>
                <a:gd name="T55" fmla="*/ 174 h 182"/>
                <a:gd name="T56" fmla="*/ 24 w 86"/>
                <a:gd name="T57" fmla="*/ 178 h 182"/>
                <a:gd name="T58" fmla="*/ 28 w 86"/>
                <a:gd name="T59" fmla="*/ 182 h 182"/>
                <a:gd name="T60" fmla="*/ 36 w 86"/>
                <a:gd name="T61" fmla="*/ 182 h 182"/>
                <a:gd name="T62" fmla="*/ 44 w 86"/>
                <a:gd name="T63" fmla="*/ 178 h 182"/>
                <a:gd name="T64" fmla="*/ 50 w 86"/>
                <a:gd name="T65" fmla="*/ 164 h 182"/>
                <a:gd name="T66" fmla="*/ 58 w 86"/>
                <a:gd name="T67" fmla="*/ 134 h 182"/>
                <a:gd name="T68" fmla="*/ 58 w 86"/>
                <a:gd name="T69" fmla="*/ 126 h 182"/>
                <a:gd name="T70" fmla="*/ 60 w 86"/>
                <a:gd name="T71" fmla="*/ 120 h 182"/>
                <a:gd name="T72" fmla="*/ 66 w 86"/>
                <a:gd name="T73" fmla="*/ 108 h 182"/>
                <a:gd name="T74" fmla="*/ 72 w 86"/>
                <a:gd name="T75" fmla="*/ 82 h 182"/>
                <a:gd name="T76" fmla="*/ 78 w 86"/>
                <a:gd name="T77" fmla="*/ 54 h 182"/>
                <a:gd name="T78" fmla="*/ 78 w 86"/>
                <a:gd name="T79" fmla="*/ 50 h 182"/>
                <a:gd name="T80" fmla="*/ 82 w 86"/>
                <a:gd name="T81" fmla="*/ 40 h 182"/>
                <a:gd name="T82" fmla="*/ 84 w 86"/>
                <a:gd name="T83" fmla="*/ 28 h 182"/>
                <a:gd name="T84" fmla="*/ 84 w 86"/>
                <a:gd name="T85" fmla="*/ 20 h 182"/>
                <a:gd name="T86" fmla="*/ 86 w 86"/>
                <a:gd name="T87" fmla="*/ 12 h 182"/>
                <a:gd name="T88" fmla="*/ 86 w 86"/>
                <a:gd name="T89" fmla="*/ 4 h 182"/>
                <a:gd name="T90" fmla="*/ 78 w 86"/>
                <a:gd name="T91" fmla="*/ 0 h 1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6"/>
                <a:gd name="T139" fmla="*/ 0 h 182"/>
                <a:gd name="T140" fmla="*/ 86 w 86"/>
                <a:gd name="T141" fmla="*/ 182 h 1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6" h="182">
                  <a:moveTo>
                    <a:pt x="78" y="0"/>
                  </a:moveTo>
                  <a:lnTo>
                    <a:pt x="78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4" y="12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2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16" y="54"/>
                  </a:lnTo>
                  <a:lnTo>
                    <a:pt x="14" y="56"/>
                  </a:lnTo>
                  <a:lnTo>
                    <a:pt x="10" y="60"/>
                  </a:lnTo>
                  <a:lnTo>
                    <a:pt x="8" y="64"/>
                  </a:lnTo>
                  <a:lnTo>
                    <a:pt x="6" y="68"/>
                  </a:lnTo>
                  <a:lnTo>
                    <a:pt x="6" y="76"/>
                  </a:lnTo>
                  <a:lnTo>
                    <a:pt x="6" y="82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2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2"/>
                  </a:lnTo>
                  <a:lnTo>
                    <a:pt x="6" y="116"/>
                  </a:lnTo>
                  <a:lnTo>
                    <a:pt x="2" y="124"/>
                  </a:lnTo>
                  <a:lnTo>
                    <a:pt x="0" y="138"/>
                  </a:lnTo>
                  <a:lnTo>
                    <a:pt x="0" y="154"/>
                  </a:lnTo>
                  <a:lnTo>
                    <a:pt x="6" y="172"/>
                  </a:lnTo>
                  <a:lnTo>
                    <a:pt x="8" y="172"/>
                  </a:lnTo>
                  <a:lnTo>
                    <a:pt x="12" y="172"/>
                  </a:lnTo>
                  <a:lnTo>
                    <a:pt x="16" y="172"/>
                  </a:lnTo>
                  <a:lnTo>
                    <a:pt x="20" y="172"/>
                  </a:lnTo>
                  <a:lnTo>
                    <a:pt x="22" y="172"/>
                  </a:lnTo>
                  <a:lnTo>
                    <a:pt x="20" y="174"/>
                  </a:lnTo>
                  <a:lnTo>
                    <a:pt x="22" y="176"/>
                  </a:lnTo>
                  <a:lnTo>
                    <a:pt x="24" y="178"/>
                  </a:lnTo>
                  <a:lnTo>
                    <a:pt x="26" y="180"/>
                  </a:lnTo>
                  <a:lnTo>
                    <a:pt x="28" y="182"/>
                  </a:lnTo>
                  <a:lnTo>
                    <a:pt x="32" y="182"/>
                  </a:lnTo>
                  <a:lnTo>
                    <a:pt x="36" y="182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2"/>
                  </a:lnTo>
                  <a:lnTo>
                    <a:pt x="50" y="164"/>
                  </a:lnTo>
                  <a:lnTo>
                    <a:pt x="56" y="146"/>
                  </a:lnTo>
                  <a:lnTo>
                    <a:pt x="58" y="134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4"/>
                  </a:lnTo>
                  <a:lnTo>
                    <a:pt x="60" y="120"/>
                  </a:lnTo>
                  <a:lnTo>
                    <a:pt x="62" y="114"/>
                  </a:lnTo>
                  <a:lnTo>
                    <a:pt x="66" y="108"/>
                  </a:lnTo>
                  <a:lnTo>
                    <a:pt x="70" y="98"/>
                  </a:lnTo>
                  <a:lnTo>
                    <a:pt x="72" y="82"/>
                  </a:lnTo>
                  <a:lnTo>
                    <a:pt x="76" y="66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0" y="44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86" y="12"/>
                  </a:lnTo>
                  <a:lnTo>
                    <a:pt x="86" y="8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78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4" name="Freeform 307">
              <a:extLst>
                <a:ext uri="{FF2B5EF4-FFF2-40B4-BE49-F238E27FC236}">
                  <a16:creationId xmlns="" xmlns:a16="http://schemas.microsoft.com/office/drawing/2014/main" id="{21844227-C1FB-442C-AAFB-DF975AEA6802}"/>
                </a:ext>
              </a:extLst>
            </p:cNvPr>
            <p:cNvSpPr>
              <a:spLocks/>
            </p:cNvSpPr>
            <p:nvPr/>
          </p:nvSpPr>
          <p:spPr bwMode="gray">
            <a:xfrm>
              <a:off x="2677" y="3726"/>
              <a:ext cx="58" cy="56"/>
            </a:xfrm>
            <a:custGeom>
              <a:avLst/>
              <a:gdLst>
                <a:gd name="T0" fmla="*/ 10 w 58"/>
                <a:gd name="T1" fmla="*/ 2 h 56"/>
                <a:gd name="T2" fmla="*/ 10 w 58"/>
                <a:gd name="T3" fmla="*/ 2 h 56"/>
                <a:gd name="T4" fmla="*/ 8 w 58"/>
                <a:gd name="T5" fmla="*/ 2 h 56"/>
                <a:gd name="T6" fmla="*/ 6 w 58"/>
                <a:gd name="T7" fmla="*/ 2 h 56"/>
                <a:gd name="T8" fmla="*/ 4 w 58"/>
                <a:gd name="T9" fmla="*/ 4 h 56"/>
                <a:gd name="T10" fmla="*/ 2 w 58"/>
                <a:gd name="T11" fmla="*/ 6 h 56"/>
                <a:gd name="T12" fmla="*/ 0 w 58"/>
                <a:gd name="T13" fmla="*/ 8 h 56"/>
                <a:gd name="T14" fmla="*/ 0 w 58"/>
                <a:gd name="T15" fmla="*/ 14 h 56"/>
                <a:gd name="T16" fmla="*/ 6 w 58"/>
                <a:gd name="T17" fmla="*/ 30 h 56"/>
                <a:gd name="T18" fmla="*/ 6 w 58"/>
                <a:gd name="T19" fmla="*/ 30 h 56"/>
                <a:gd name="T20" fmla="*/ 8 w 58"/>
                <a:gd name="T21" fmla="*/ 32 h 56"/>
                <a:gd name="T22" fmla="*/ 10 w 58"/>
                <a:gd name="T23" fmla="*/ 36 h 56"/>
                <a:gd name="T24" fmla="*/ 14 w 58"/>
                <a:gd name="T25" fmla="*/ 40 h 56"/>
                <a:gd name="T26" fmla="*/ 14 w 58"/>
                <a:gd name="T27" fmla="*/ 44 h 56"/>
                <a:gd name="T28" fmla="*/ 18 w 58"/>
                <a:gd name="T29" fmla="*/ 46 h 56"/>
                <a:gd name="T30" fmla="*/ 22 w 58"/>
                <a:gd name="T31" fmla="*/ 50 h 56"/>
                <a:gd name="T32" fmla="*/ 26 w 58"/>
                <a:gd name="T33" fmla="*/ 52 h 56"/>
                <a:gd name="T34" fmla="*/ 32 w 58"/>
                <a:gd name="T35" fmla="*/ 54 h 56"/>
                <a:gd name="T36" fmla="*/ 36 w 58"/>
                <a:gd name="T37" fmla="*/ 56 h 56"/>
                <a:gd name="T38" fmla="*/ 40 w 58"/>
                <a:gd name="T39" fmla="*/ 54 h 56"/>
                <a:gd name="T40" fmla="*/ 42 w 58"/>
                <a:gd name="T41" fmla="*/ 52 h 56"/>
                <a:gd name="T42" fmla="*/ 46 w 58"/>
                <a:gd name="T43" fmla="*/ 50 h 56"/>
                <a:gd name="T44" fmla="*/ 50 w 58"/>
                <a:gd name="T45" fmla="*/ 44 h 56"/>
                <a:gd name="T46" fmla="*/ 54 w 58"/>
                <a:gd name="T47" fmla="*/ 40 h 56"/>
                <a:gd name="T48" fmla="*/ 56 w 58"/>
                <a:gd name="T49" fmla="*/ 34 h 56"/>
                <a:gd name="T50" fmla="*/ 58 w 58"/>
                <a:gd name="T51" fmla="*/ 30 h 56"/>
                <a:gd name="T52" fmla="*/ 56 w 58"/>
                <a:gd name="T53" fmla="*/ 24 h 56"/>
                <a:gd name="T54" fmla="*/ 56 w 58"/>
                <a:gd name="T55" fmla="*/ 18 h 56"/>
                <a:gd name="T56" fmla="*/ 56 w 58"/>
                <a:gd name="T57" fmla="*/ 12 h 56"/>
                <a:gd name="T58" fmla="*/ 56 w 58"/>
                <a:gd name="T59" fmla="*/ 8 h 56"/>
                <a:gd name="T60" fmla="*/ 56 w 58"/>
                <a:gd name="T61" fmla="*/ 6 h 56"/>
                <a:gd name="T62" fmla="*/ 54 w 58"/>
                <a:gd name="T63" fmla="*/ 6 h 56"/>
                <a:gd name="T64" fmla="*/ 52 w 58"/>
                <a:gd name="T65" fmla="*/ 4 h 56"/>
                <a:gd name="T66" fmla="*/ 50 w 58"/>
                <a:gd name="T67" fmla="*/ 2 h 56"/>
                <a:gd name="T68" fmla="*/ 46 w 58"/>
                <a:gd name="T69" fmla="*/ 0 h 56"/>
                <a:gd name="T70" fmla="*/ 42 w 58"/>
                <a:gd name="T71" fmla="*/ 0 h 56"/>
                <a:gd name="T72" fmla="*/ 40 w 58"/>
                <a:gd name="T73" fmla="*/ 0 h 56"/>
                <a:gd name="T74" fmla="*/ 38 w 58"/>
                <a:gd name="T75" fmla="*/ 2 h 56"/>
                <a:gd name="T76" fmla="*/ 36 w 58"/>
                <a:gd name="T77" fmla="*/ 4 h 56"/>
                <a:gd name="T78" fmla="*/ 34 w 58"/>
                <a:gd name="T79" fmla="*/ 8 h 56"/>
                <a:gd name="T80" fmla="*/ 32 w 58"/>
                <a:gd name="T81" fmla="*/ 10 h 56"/>
                <a:gd name="T82" fmla="*/ 32 w 58"/>
                <a:gd name="T83" fmla="*/ 10 h 56"/>
                <a:gd name="T84" fmla="*/ 16 w 58"/>
                <a:gd name="T85" fmla="*/ 2 h 56"/>
                <a:gd name="T86" fmla="*/ 10 w 58"/>
                <a:gd name="T87" fmla="*/ 2 h 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8"/>
                <a:gd name="T133" fmla="*/ 0 h 56"/>
                <a:gd name="T134" fmla="*/ 58 w 58"/>
                <a:gd name="T135" fmla="*/ 56 h 5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8" h="56">
                  <a:moveTo>
                    <a:pt x="10" y="2"/>
                  </a:moveTo>
                  <a:lnTo>
                    <a:pt x="10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4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4" y="40"/>
                  </a:lnTo>
                  <a:lnTo>
                    <a:pt x="14" y="44"/>
                  </a:lnTo>
                  <a:lnTo>
                    <a:pt x="18" y="46"/>
                  </a:lnTo>
                  <a:lnTo>
                    <a:pt x="22" y="50"/>
                  </a:lnTo>
                  <a:lnTo>
                    <a:pt x="26" y="52"/>
                  </a:lnTo>
                  <a:lnTo>
                    <a:pt x="32" y="54"/>
                  </a:lnTo>
                  <a:lnTo>
                    <a:pt x="36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0" y="44"/>
                  </a:lnTo>
                  <a:lnTo>
                    <a:pt x="54" y="40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56" y="24"/>
                  </a:lnTo>
                  <a:lnTo>
                    <a:pt x="56" y="18"/>
                  </a:lnTo>
                  <a:lnTo>
                    <a:pt x="56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16" y="2"/>
                  </a:lnTo>
                  <a:lnTo>
                    <a:pt x="10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5" name="Freeform 308">
              <a:extLst>
                <a:ext uri="{FF2B5EF4-FFF2-40B4-BE49-F238E27FC236}">
                  <a16:creationId xmlns="" xmlns:a16="http://schemas.microsoft.com/office/drawing/2014/main" id="{B3D963BE-F0E5-4F3A-A39D-D6B4E4466C58}"/>
                </a:ext>
              </a:extLst>
            </p:cNvPr>
            <p:cNvSpPr>
              <a:spLocks/>
            </p:cNvSpPr>
            <p:nvPr/>
          </p:nvSpPr>
          <p:spPr bwMode="gray">
            <a:xfrm>
              <a:off x="2731" y="3138"/>
              <a:ext cx="70" cy="54"/>
            </a:xfrm>
            <a:custGeom>
              <a:avLst/>
              <a:gdLst>
                <a:gd name="T0" fmla="*/ 2 w 70"/>
                <a:gd name="T1" fmla="*/ 44 h 54"/>
                <a:gd name="T2" fmla="*/ 34 w 70"/>
                <a:gd name="T3" fmla="*/ 28 h 54"/>
                <a:gd name="T4" fmla="*/ 34 w 70"/>
                <a:gd name="T5" fmla="*/ 28 h 54"/>
                <a:gd name="T6" fmla="*/ 38 w 70"/>
                <a:gd name="T7" fmla="*/ 26 h 54"/>
                <a:gd name="T8" fmla="*/ 40 w 70"/>
                <a:gd name="T9" fmla="*/ 22 h 54"/>
                <a:gd name="T10" fmla="*/ 44 w 70"/>
                <a:gd name="T11" fmla="*/ 18 h 54"/>
                <a:gd name="T12" fmla="*/ 48 w 70"/>
                <a:gd name="T13" fmla="*/ 14 h 54"/>
                <a:gd name="T14" fmla="*/ 52 w 70"/>
                <a:gd name="T15" fmla="*/ 10 h 54"/>
                <a:gd name="T16" fmla="*/ 54 w 70"/>
                <a:gd name="T17" fmla="*/ 4 h 54"/>
                <a:gd name="T18" fmla="*/ 54 w 70"/>
                <a:gd name="T19" fmla="*/ 0 h 54"/>
                <a:gd name="T20" fmla="*/ 64 w 70"/>
                <a:gd name="T21" fmla="*/ 0 h 54"/>
                <a:gd name="T22" fmla="*/ 70 w 70"/>
                <a:gd name="T23" fmla="*/ 8 h 54"/>
                <a:gd name="T24" fmla="*/ 68 w 70"/>
                <a:gd name="T25" fmla="*/ 12 h 54"/>
                <a:gd name="T26" fmla="*/ 64 w 70"/>
                <a:gd name="T27" fmla="*/ 22 h 54"/>
                <a:gd name="T28" fmla="*/ 56 w 70"/>
                <a:gd name="T29" fmla="*/ 32 h 54"/>
                <a:gd name="T30" fmla="*/ 46 w 70"/>
                <a:gd name="T31" fmla="*/ 42 h 54"/>
                <a:gd name="T32" fmla="*/ 28 w 70"/>
                <a:gd name="T33" fmla="*/ 50 h 54"/>
                <a:gd name="T34" fmla="*/ 16 w 70"/>
                <a:gd name="T35" fmla="*/ 54 h 54"/>
                <a:gd name="T36" fmla="*/ 10 w 70"/>
                <a:gd name="T37" fmla="*/ 54 h 54"/>
                <a:gd name="T38" fmla="*/ 10 w 70"/>
                <a:gd name="T39" fmla="*/ 54 h 54"/>
                <a:gd name="T40" fmla="*/ 8 w 70"/>
                <a:gd name="T41" fmla="*/ 54 h 54"/>
                <a:gd name="T42" fmla="*/ 6 w 70"/>
                <a:gd name="T43" fmla="*/ 54 h 54"/>
                <a:gd name="T44" fmla="*/ 4 w 70"/>
                <a:gd name="T45" fmla="*/ 52 h 54"/>
                <a:gd name="T46" fmla="*/ 2 w 70"/>
                <a:gd name="T47" fmla="*/ 52 h 54"/>
                <a:gd name="T48" fmla="*/ 0 w 70"/>
                <a:gd name="T49" fmla="*/ 50 h 54"/>
                <a:gd name="T50" fmla="*/ 0 w 70"/>
                <a:gd name="T51" fmla="*/ 48 h 54"/>
                <a:gd name="T52" fmla="*/ 2 w 70"/>
                <a:gd name="T53" fmla="*/ 44 h 5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"/>
                <a:gd name="T82" fmla="*/ 0 h 54"/>
                <a:gd name="T83" fmla="*/ 70 w 70"/>
                <a:gd name="T84" fmla="*/ 54 h 5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" h="54">
                  <a:moveTo>
                    <a:pt x="2" y="44"/>
                  </a:moveTo>
                  <a:lnTo>
                    <a:pt x="34" y="28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48" y="14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22"/>
                  </a:lnTo>
                  <a:lnTo>
                    <a:pt x="56" y="32"/>
                  </a:lnTo>
                  <a:lnTo>
                    <a:pt x="46" y="42"/>
                  </a:lnTo>
                  <a:lnTo>
                    <a:pt x="28" y="50"/>
                  </a:lnTo>
                  <a:lnTo>
                    <a:pt x="16" y="54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6" name="Freeform 309">
              <a:extLst>
                <a:ext uri="{FF2B5EF4-FFF2-40B4-BE49-F238E27FC236}">
                  <a16:creationId xmlns="" xmlns:a16="http://schemas.microsoft.com/office/drawing/2014/main" id="{CC5EFC95-6B78-4145-A322-E3E2FBA99EE6}"/>
                </a:ext>
              </a:extLst>
            </p:cNvPr>
            <p:cNvSpPr>
              <a:spLocks/>
            </p:cNvSpPr>
            <p:nvPr/>
          </p:nvSpPr>
          <p:spPr bwMode="gray">
            <a:xfrm>
              <a:off x="2957" y="3706"/>
              <a:ext cx="74" cy="110"/>
            </a:xfrm>
            <a:custGeom>
              <a:avLst/>
              <a:gdLst>
                <a:gd name="T0" fmla="*/ 8 w 74"/>
                <a:gd name="T1" fmla="*/ 0 h 110"/>
                <a:gd name="T2" fmla="*/ 4 w 74"/>
                <a:gd name="T3" fmla="*/ 2 h 110"/>
                <a:gd name="T4" fmla="*/ 2 w 74"/>
                <a:gd name="T5" fmla="*/ 4 h 110"/>
                <a:gd name="T6" fmla="*/ 2 w 74"/>
                <a:gd name="T7" fmla="*/ 12 h 110"/>
                <a:gd name="T8" fmla="*/ 8 w 74"/>
                <a:gd name="T9" fmla="*/ 20 h 110"/>
                <a:gd name="T10" fmla="*/ 14 w 74"/>
                <a:gd name="T11" fmla="*/ 30 h 110"/>
                <a:gd name="T12" fmla="*/ 20 w 74"/>
                <a:gd name="T13" fmla="*/ 38 h 110"/>
                <a:gd name="T14" fmla="*/ 22 w 74"/>
                <a:gd name="T15" fmla="*/ 40 h 110"/>
                <a:gd name="T16" fmla="*/ 22 w 74"/>
                <a:gd name="T17" fmla="*/ 54 h 110"/>
                <a:gd name="T18" fmla="*/ 18 w 74"/>
                <a:gd name="T19" fmla="*/ 74 h 110"/>
                <a:gd name="T20" fmla="*/ 18 w 74"/>
                <a:gd name="T21" fmla="*/ 78 h 110"/>
                <a:gd name="T22" fmla="*/ 22 w 74"/>
                <a:gd name="T23" fmla="*/ 84 h 110"/>
                <a:gd name="T24" fmla="*/ 28 w 74"/>
                <a:gd name="T25" fmla="*/ 92 h 110"/>
                <a:gd name="T26" fmla="*/ 32 w 74"/>
                <a:gd name="T27" fmla="*/ 102 h 110"/>
                <a:gd name="T28" fmla="*/ 36 w 74"/>
                <a:gd name="T29" fmla="*/ 110 h 110"/>
                <a:gd name="T30" fmla="*/ 38 w 74"/>
                <a:gd name="T31" fmla="*/ 110 h 110"/>
                <a:gd name="T32" fmla="*/ 40 w 74"/>
                <a:gd name="T33" fmla="*/ 102 h 110"/>
                <a:gd name="T34" fmla="*/ 46 w 74"/>
                <a:gd name="T35" fmla="*/ 90 h 110"/>
                <a:gd name="T36" fmla="*/ 54 w 74"/>
                <a:gd name="T37" fmla="*/ 82 h 110"/>
                <a:gd name="T38" fmla="*/ 60 w 74"/>
                <a:gd name="T39" fmla="*/ 78 h 110"/>
                <a:gd name="T40" fmla="*/ 66 w 74"/>
                <a:gd name="T41" fmla="*/ 68 h 110"/>
                <a:gd name="T42" fmla="*/ 70 w 74"/>
                <a:gd name="T43" fmla="*/ 58 h 110"/>
                <a:gd name="T44" fmla="*/ 72 w 74"/>
                <a:gd name="T45" fmla="*/ 50 h 110"/>
                <a:gd name="T46" fmla="*/ 72 w 74"/>
                <a:gd name="T47" fmla="*/ 50 h 110"/>
                <a:gd name="T48" fmla="*/ 64 w 74"/>
                <a:gd name="T49" fmla="*/ 52 h 110"/>
                <a:gd name="T50" fmla="*/ 54 w 74"/>
                <a:gd name="T51" fmla="*/ 52 h 110"/>
                <a:gd name="T52" fmla="*/ 46 w 74"/>
                <a:gd name="T53" fmla="*/ 48 h 110"/>
                <a:gd name="T54" fmla="*/ 38 w 74"/>
                <a:gd name="T55" fmla="*/ 40 h 110"/>
                <a:gd name="T56" fmla="*/ 34 w 74"/>
                <a:gd name="T57" fmla="*/ 32 h 110"/>
                <a:gd name="T58" fmla="*/ 32 w 74"/>
                <a:gd name="T59" fmla="*/ 28 h 110"/>
                <a:gd name="T60" fmla="*/ 18 w 74"/>
                <a:gd name="T61" fmla="*/ 10 h 110"/>
                <a:gd name="T62" fmla="*/ 18 w 74"/>
                <a:gd name="T63" fmla="*/ 6 h 110"/>
                <a:gd name="T64" fmla="*/ 12 w 74"/>
                <a:gd name="T65" fmla="*/ 2 h 1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4"/>
                <a:gd name="T100" fmla="*/ 0 h 110"/>
                <a:gd name="T101" fmla="*/ 74 w 74"/>
                <a:gd name="T102" fmla="*/ 110 h 1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4" h="110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6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54"/>
                  </a:lnTo>
                  <a:lnTo>
                    <a:pt x="20" y="6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6"/>
                  </a:lnTo>
                  <a:lnTo>
                    <a:pt x="32" y="102"/>
                  </a:lnTo>
                  <a:lnTo>
                    <a:pt x="34" y="106"/>
                  </a:lnTo>
                  <a:lnTo>
                    <a:pt x="36" y="110"/>
                  </a:lnTo>
                  <a:lnTo>
                    <a:pt x="38" y="110"/>
                  </a:lnTo>
                  <a:lnTo>
                    <a:pt x="38" y="106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6" y="90"/>
                  </a:lnTo>
                  <a:lnTo>
                    <a:pt x="50" y="86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60" y="78"/>
                  </a:lnTo>
                  <a:lnTo>
                    <a:pt x="64" y="74"/>
                  </a:lnTo>
                  <a:lnTo>
                    <a:pt x="66" y="68"/>
                  </a:lnTo>
                  <a:lnTo>
                    <a:pt x="68" y="64"/>
                  </a:lnTo>
                  <a:lnTo>
                    <a:pt x="70" y="58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2" y="50"/>
                  </a:lnTo>
                  <a:lnTo>
                    <a:pt x="68" y="50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48" y="50"/>
                  </a:lnTo>
                  <a:lnTo>
                    <a:pt x="46" y="48"/>
                  </a:lnTo>
                  <a:lnTo>
                    <a:pt x="42" y="44"/>
                  </a:lnTo>
                  <a:lnTo>
                    <a:pt x="38" y="40"/>
                  </a:lnTo>
                  <a:lnTo>
                    <a:pt x="36" y="36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7" name="Freeform 310">
              <a:extLst>
                <a:ext uri="{FF2B5EF4-FFF2-40B4-BE49-F238E27FC236}">
                  <a16:creationId xmlns="" xmlns:a16="http://schemas.microsoft.com/office/drawing/2014/main" id="{E4553546-1611-4D93-84EB-51B212CDBF60}"/>
                </a:ext>
              </a:extLst>
            </p:cNvPr>
            <p:cNvSpPr>
              <a:spLocks/>
            </p:cNvSpPr>
            <p:nvPr/>
          </p:nvSpPr>
          <p:spPr bwMode="gray">
            <a:xfrm>
              <a:off x="2887" y="3810"/>
              <a:ext cx="92" cy="104"/>
            </a:xfrm>
            <a:custGeom>
              <a:avLst/>
              <a:gdLst>
                <a:gd name="T0" fmla="*/ 4 w 92"/>
                <a:gd name="T1" fmla="*/ 80 h 104"/>
                <a:gd name="T2" fmla="*/ 4 w 92"/>
                <a:gd name="T3" fmla="*/ 80 h 104"/>
                <a:gd name="T4" fmla="*/ 2 w 92"/>
                <a:gd name="T5" fmla="*/ 82 h 104"/>
                <a:gd name="T6" fmla="*/ 0 w 92"/>
                <a:gd name="T7" fmla="*/ 84 h 104"/>
                <a:gd name="T8" fmla="*/ 0 w 92"/>
                <a:gd name="T9" fmla="*/ 88 h 104"/>
                <a:gd name="T10" fmla="*/ 0 w 92"/>
                <a:gd name="T11" fmla="*/ 90 h 104"/>
                <a:gd name="T12" fmla="*/ 0 w 92"/>
                <a:gd name="T13" fmla="*/ 94 h 104"/>
                <a:gd name="T14" fmla="*/ 4 w 92"/>
                <a:gd name="T15" fmla="*/ 96 h 104"/>
                <a:gd name="T16" fmla="*/ 10 w 92"/>
                <a:gd name="T17" fmla="*/ 98 h 104"/>
                <a:gd name="T18" fmla="*/ 16 w 92"/>
                <a:gd name="T19" fmla="*/ 100 h 104"/>
                <a:gd name="T20" fmla="*/ 22 w 92"/>
                <a:gd name="T21" fmla="*/ 102 h 104"/>
                <a:gd name="T22" fmla="*/ 28 w 92"/>
                <a:gd name="T23" fmla="*/ 104 h 104"/>
                <a:gd name="T24" fmla="*/ 34 w 92"/>
                <a:gd name="T25" fmla="*/ 104 h 104"/>
                <a:gd name="T26" fmla="*/ 36 w 92"/>
                <a:gd name="T27" fmla="*/ 104 h 104"/>
                <a:gd name="T28" fmla="*/ 40 w 92"/>
                <a:gd name="T29" fmla="*/ 102 h 104"/>
                <a:gd name="T30" fmla="*/ 44 w 92"/>
                <a:gd name="T31" fmla="*/ 98 h 104"/>
                <a:gd name="T32" fmla="*/ 48 w 92"/>
                <a:gd name="T33" fmla="*/ 94 h 104"/>
                <a:gd name="T34" fmla="*/ 50 w 92"/>
                <a:gd name="T35" fmla="*/ 90 h 104"/>
                <a:gd name="T36" fmla="*/ 52 w 92"/>
                <a:gd name="T37" fmla="*/ 86 h 104"/>
                <a:gd name="T38" fmla="*/ 52 w 92"/>
                <a:gd name="T39" fmla="*/ 82 h 104"/>
                <a:gd name="T40" fmla="*/ 52 w 92"/>
                <a:gd name="T41" fmla="*/ 78 h 104"/>
                <a:gd name="T42" fmla="*/ 50 w 92"/>
                <a:gd name="T43" fmla="*/ 74 h 104"/>
                <a:gd name="T44" fmla="*/ 52 w 92"/>
                <a:gd name="T45" fmla="*/ 70 h 104"/>
                <a:gd name="T46" fmla="*/ 54 w 92"/>
                <a:gd name="T47" fmla="*/ 66 h 104"/>
                <a:gd name="T48" fmla="*/ 58 w 92"/>
                <a:gd name="T49" fmla="*/ 64 h 104"/>
                <a:gd name="T50" fmla="*/ 62 w 92"/>
                <a:gd name="T51" fmla="*/ 60 h 104"/>
                <a:gd name="T52" fmla="*/ 66 w 92"/>
                <a:gd name="T53" fmla="*/ 54 h 104"/>
                <a:gd name="T54" fmla="*/ 70 w 92"/>
                <a:gd name="T55" fmla="*/ 50 h 104"/>
                <a:gd name="T56" fmla="*/ 72 w 92"/>
                <a:gd name="T57" fmla="*/ 46 h 104"/>
                <a:gd name="T58" fmla="*/ 74 w 92"/>
                <a:gd name="T59" fmla="*/ 44 h 104"/>
                <a:gd name="T60" fmla="*/ 74 w 92"/>
                <a:gd name="T61" fmla="*/ 42 h 104"/>
                <a:gd name="T62" fmla="*/ 80 w 92"/>
                <a:gd name="T63" fmla="*/ 30 h 104"/>
                <a:gd name="T64" fmla="*/ 82 w 92"/>
                <a:gd name="T65" fmla="*/ 28 h 104"/>
                <a:gd name="T66" fmla="*/ 84 w 92"/>
                <a:gd name="T67" fmla="*/ 26 h 104"/>
                <a:gd name="T68" fmla="*/ 86 w 92"/>
                <a:gd name="T69" fmla="*/ 24 h 104"/>
                <a:gd name="T70" fmla="*/ 88 w 92"/>
                <a:gd name="T71" fmla="*/ 20 h 104"/>
                <a:gd name="T72" fmla="*/ 90 w 92"/>
                <a:gd name="T73" fmla="*/ 16 h 104"/>
                <a:gd name="T74" fmla="*/ 92 w 92"/>
                <a:gd name="T75" fmla="*/ 12 h 104"/>
                <a:gd name="T76" fmla="*/ 92 w 92"/>
                <a:gd name="T77" fmla="*/ 8 h 104"/>
                <a:gd name="T78" fmla="*/ 90 w 92"/>
                <a:gd name="T79" fmla="*/ 6 h 104"/>
                <a:gd name="T80" fmla="*/ 86 w 92"/>
                <a:gd name="T81" fmla="*/ 4 h 104"/>
                <a:gd name="T82" fmla="*/ 82 w 92"/>
                <a:gd name="T83" fmla="*/ 2 h 104"/>
                <a:gd name="T84" fmla="*/ 78 w 92"/>
                <a:gd name="T85" fmla="*/ 0 h 104"/>
                <a:gd name="T86" fmla="*/ 74 w 92"/>
                <a:gd name="T87" fmla="*/ 0 h 104"/>
                <a:gd name="T88" fmla="*/ 70 w 92"/>
                <a:gd name="T89" fmla="*/ 0 h 104"/>
                <a:gd name="T90" fmla="*/ 68 w 92"/>
                <a:gd name="T91" fmla="*/ 2 h 104"/>
                <a:gd name="T92" fmla="*/ 66 w 92"/>
                <a:gd name="T93" fmla="*/ 4 h 104"/>
                <a:gd name="T94" fmla="*/ 64 w 92"/>
                <a:gd name="T95" fmla="*/ 8 h 104"/>
                <a:gd name="T96" fmla="*/ 62 w 92"/>
                <a:gd name="T97" fmla="*/ 10 h 104"/>
                <a:gd name="T98" fmla="*/ 60 w 92"/>
                <a:gd name="T99" fmla="*/ 12 h 104"/>
                <a:gd name="T100" fmla="*/ 60 w 92"/>
                <a:gd name="T101" fmla="*/ 12 h 104"/>
                <a:gd name="T102" fmla="*/ 58 w 92"/>
                <a:gd name="T103" fmla="*/ 26 h 104"/>
                <a:gd name="T104" fmla="*/ 42 w 92"/>
                <a:gd name="T105" fmla="*/ 36 h 104"/>
                <a:gd name="T106" fmla="*/ 32 w 92"/>
                <a:gd name="T107" fmla="*/ 44 h 104"/>
                <a:gd name="T108" fmla="*/ 20 w 92"/>
                <a:gd name="T109" fmla="*/ 62 h 104"/>
                <a:gd name="T110" fmla="*/ 14 w 92"/>
                <a:gd name="T111" fmla="*/ 72 h 104"/>
                <a:gd name="T112" fmla="*/ 14 w 92"/>
                <a:gd name="T113" fmla="*/ 72 h 104"/>
                <a:gd name="T114" fmla="*/ 12 w 92"/>
                <a:gd name="T115" fmla="*/ 72 h 104"/>
                <a:gd name="T116" fmla="*/ 8 w 92"/>
                <a:gd name="T117" fmla="*/ 72 h 104"/>
                <a:gd name="T118" fmla="*/ 6 w 92"/>
                <a:gd name="T119" fmla="*/ 76 h 104"/>
                <a:gd name="T120" fmla="*/ 4 w 92"/>
                <a:gd name="T121" fmla="*/ 80 h 1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2"/>
                <a:gd name="T184" fmla="*/ 0 h 104"/>
                <a:gd name="T185" fmla="*/ 92 w 92"/>
                <a:gd name="T186" fmla="*/ 104 h 1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2" h="104">
                  <a:moveTo>
                    <a:pt x="4" y="80"/>
                  </a:moveTo>
                  <a:lnTo>
                    <a:pt x="4" y="80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6"/>
                  </a:lnTo>
                  <a:lnTo>
                    <a:pt x="10" y="98"/>
                  </a:lnTo>
                  <a:lnTo>
                    <a:pt x="16" y="100"/>
                  </a:lnTo>
                  <a:lnTo>
                    <a:pt x="22" y="102"/>
                  </a:lnTo>
                  <a:lnTo>
                    <a:pt x="28" y="104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48" y="94"/>
                  </a:lnTo>
                  <a:lnTo>
                    <a:pt x="50" y="90"/>
                  </a:lnTo>
                  <a:lnTo>
                    <a:pt x="52" y="86"/>
                  </a:lnTo>
                  <a:lnTo>
                    <a:pt x="52" y="82"/>
                  </a:lnTo>
                  <a:lnTo>
                    <a:pt x="52" y="78"/>
                  </a:lnTo>
                  <a:lnTo>
                    <a:pt x="50" y="74"/>
                  </a:lnTo>
                  <a:lnTo>
                    <a:pt x="52" y="70"/>
                  </a:lnTo>
                  <a:lnTo>
                    <a:pt x="54" y="66"/>
                  </a:lnTo>
                  <a:lnTo>
                    <a:pt x="58" y="64"/>
                  </a:lnTo>
                  <a:lnTo>
                    <a:pt x="62" y="60"/>
                  </a:lnTo>
                  <a:lnTo>
                    <a:pt x="66" y="54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80" y="30"/>
                  </a:lnTo>
                  <a:lnTo>
                    <a:pt x="82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0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4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58" y="26"/>
                  </a:lnTo>
                  <a:lnTo>
                    <a:pt x="42" y="36"/>
                  </a:lnTo>
                  <a:lnTo>
                    <a:pt x="32" y="44"/>
                  </a:lnTo>
                  <a:lnTo>
                    <a:pt x="20" y="62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8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8" name="Freeform 311">
              <a:extLst>
                <a:ext uri="{FF2B5EF4-FFF2-40B4-BE49-F238E27FC236}">
                  <a16:creationId xmlns="" xmlns:a16="http://schemas.microsoft.com/office/drawing/2014/main" id="{8B981306-5806-49C4-A9A9-0568A7084FD7}"/>
                </a:ext>
              </a:extLst>
            </p:cNvPr>
            <p:cNvSpPr>
              <a:spLocks/>
            </p:cNvSpPr>
            <p:nvPr/>
          </p:nvSpPr>
          <p:spPr bwMode="gray">
            <a:xfrm>
              <a:off x="2363" y="2868"/>
              <a:ext cx="36" cy="96"/>
            </a:xfrm>
            <a:custGeom>
              <a:avLst/>
              <a:gdLst>
                <a:gd name="T0" fmla="*/ 20 w 36"/>
                <a:gd name="T1" fmla="*/ 0 h 96"/>
                <a:gd name="T2" fmla="*/ 20 w 36"/>
                <a:gd name="T3" fmla="*/ 0 h 96"/>
                <a:gd name="T4" fmla="*/ 16 w 36"/>
                <a:gd name="T5" fmla="*/ 0 h 96"/>
                <a:gd name="T6" fmla="*/ 12 w 36"/>
                <a:gd name="T7" fmla="*/ 0 h 96"/>
                <a:gd name="T8" fmla="*/ 8 w 36"/>
                <a:gd name="T9" fmla="*/ 2 h 96"/>
                <a:gd name="T10" fmla="*/ 4 w 36"/>
                <a:gd name="T11" fmla="*/ 4 h 96"/>
                <a:gd name="T12" fmla="*/ 2 w 36"/>
                <a:gd name="T13" fmla="*/ 8 h 96"/>
                <a:gd name="T14" fmla="*/ 2 w 36"/>
                <a:gd name="T15" fmla="*/ 12 h 96"/>
                <a:gd name="T16" fmla="*/ 0 w 36"/>
                <a:gd name="T17" fmla="*/ 26 h 96"/>
                <a:gd name="T18" fmla="*/ 0 w 36"/>
                <a:gd name="T19" fmla="*/ 40 h 96"/>
                <a:gd name="T20" fmla="*/ 2 w 36"/>
                <a:gd name="T21" fmla="*/ 48 h 96"/>
                <a:gd name="T22" fmla="*/ 2 w 36"/>
                <a:gd name="T23" fmla="*/ 52 h 96"/>
                <a:gd name="T24" fmla="*/ 4 w 36"/>
                <a:gd name="T25" fmla="*/ 54 h 96"/>
                <a:gd name="T26" fmla="*/ 4 w 36"/>
                <a:gd name="T27" fmla="*/ 54 h 96"/>
                <a:gd name="T28" fmla="*/ 4 w 36"/>
                <a:gd name="T29" fmla="*/ 54 h 96"/>
                <a:gd name="T30" fmla="*/ 4 w 36"/>
                <a:gd name="T31" fmla="*/ 56 h 96"/>
                <a:gd name="T32" fmla="*/ 2 w 36"/>
                <a:gd name="T33" fmla="*/ 58 h 96"/>
                <a:gd name="T34" fmla="*/ 2 w 36"/>
                <a:gd name="T35" fmla="*/ 60 h 96"/>
                <a:gd name="T36" fmla="*/ 0 w 36"/>
                <a:gd name="T37" fmla="*/ 64 h 96"/>
                <a:gd name="T38" fmla="*/ 0 w 36"/>
                <a:gd name="T39" fmla="*/ 66 h 96"/>
                <a:gd name="T40" fmla="*/ 2 w 36"/>
                <a:gd name="T41" fmla="*/ 70 h 96"/>
                <a:gd name="T42" fmla="*/ 4 w 36"/>
                <a:gd name="T43" fmla="*/ 76 h 96"/>
                <a:gd name="T44" fmla="*/ 6 w 36"/>
                <a:gd name="T45" fmla="*/ 82 h 96"/>
                <a:gd name="T46" fmla="*/ 10 w 36"/>
                <a:gd name="T47" fmla="*/ 88 h 96"/>
                <a:gd name="T48" fmla="*/ 12 w 36"/>
                <a:gd name="T49" fmla="*/ 92 h 96"/>
                <a:gd name="T50" fmla="*/ 14 w 36"/>
                <a:gd name="T51" fmla="*/ 94 h 96"/>
                <a:gd name="T52" fmla="*/ 16 w 36"/>
                <a:gd name="T53" fmla="*/ 96 h 96"/>
                <a:gd name="T54" fmla="*/ 18 w 36"/>
                <a:gd name="T55" fmla="*/ 94 h 96"/>
                <a:gd name="T56" fmla="*/ 22 w 36"/>
                <a:gd name="T57" fmla="*/ 90 h 96"/>
                <a:gd name="T58" fmla="*/ 24 w 36"/>
                <a:gd name="T59" fmla="*/ 88 h 96"/>
                <a:gd name="T60" fmla="*/ 24 w 36"/>
                <a:gd name="T61" fmla="*/ 84 h 96"/>
                <a:gd name="T62" fmla="*/ 24 w 36"/>
                <a:gd name="T63" fmla="*/ 78 h 96"/>
                <a:gd name="T64" fmla="*/ 24 w 36"/>
                <a:gd name="T65" fmla="*/ 72 h 96"/>
                <a:gd name="T66" fmla="*/ 24 w 36"/>
                <a:gd name="T67" fmla="*/ 66 h 96"/>
                <a:gd name="T68" fmla="*/ 24 w 36"/>
                <a:gd name="T69" fmla="*/ 60 h 96"/>
                <a:gd name="T70" fmla="*/ 24 w 36"/>
                <a:gd name="T71" fmla="*/ 56 h 96"/>
                <a:gd name="T72" fmla="*/ 24 w 36"/>
                <a:gd name="T73" fmla="*/ 56 h 96"/>
                <a:gd name="T74" fmla="*/ 30 w 36"/>
                <a:gd name="T75" fmla="*/ 42 h 96"/>
                <a:gd name="T76" fmla="*/ 30 w 36"/>
                <a:gd name="T77" fmla="*/ 40 h 96"/>
                <a:gd name="T78" fmla="*/ 30 w 36"/>
                <a:gd name="T79" fmla="*/ 36 h 96"/>
                <a:gd name="T80" fmla="*/ 30 w 36"/>
                <a:gd name="T81" fmla="*/ 32 h 96"/>
                <a:gd name="T82" fmla="*/ 30 w 36"/>
                <a:gd name="T83" fmla="*/ 28 h 96"/>
                <a:gd name="T84" fmla="*/ 32 w 36"/>
                <a:gd name="T85" fmla="*/ 24 h 96"/>
                <a:gd name="T86" fmla="*/ 32 w 36"/>
                <a:gd name="T87" fmla="*/ 24 h 96"/>
                <a:gd name="T88" fmla="*/ 34 w 36"/>
                <a:gd name="T89" fmla="*/ 22 h 96"/>
                <a:gd name="T90" fmla="*/ 34 w 36"/>
                <a:gd name="T91" fmla="*/ 20 h 96"/>
                <a:gd name="T92" fmla="*/ 34 w 36"/>
                <a:gd name="T93" fmla="*/ 16 h 96"/>
                <a:gd name="T94" fmla="*/ 34 w 36"/>
                <a:gd name="T95" fmla="*/ 10 h 96"/>
                <a:gd name="T96" fmla="*/ 34 w 36"/>
                <a:gd name="T97" fmla="*/ 6 h 96"/>
                <a:gd name="T98" fmla="*/ 34 w 36"/>
                <a:gd name="T99" fmla="*/ 2 h 96"/>
                <a:gd name="T100" fmla="*/ 36 w 36"/>
                <a:gd name="T101" fmla="*/ 0 h 96"/>
                <a:gd name="T102" fmla="*/ 34 w 36"/>
                <a:gd name="T103" fmla="*/ 0 h 96"/>
                <a:gd name="T104" fmla="*/ 32 w 36"/>
                <a:gd name="T105" fmla="*/ 0 h 96"/>
                <a:gd name="T106" fmla="*/ 28 w 36"/>
                <a:gd name="T107" fmla="*/ 2 h 96"/>
                <a:gd name="T108" fmla="*/ 24 w 36"/>
                <a:gd name="T109" fmla="*/ 2 h 96"/>
                <a:gd name="T110" fmla="*/ 20 w 36"/>
                <a:gd name="T111" fmla="*/ 0 h 9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6"/>
                <a:gd name="T169" fmla="*/ 0 h 96"/>
                <a:gd name="T170" fmla="*/ 36 w 36"/>
                <a:gd name="T171" fmla="*/ 96 h 9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6" h="96">
                  <a:moveTo>
                    <a:pt x="20" y="0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10" y="88"/>
                  </a:lnTo>
                  <a:lnTo>
                    <a:pt x="12" y="92"/>
                  </a:lnTo>
                  <a:lnTo>
                    <a:pt x="14" y="94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84"/>
                  </a:lnTo>
                  <a:lnTo>
                    <a:pt x="24" y="78"/>
                  </a:lnTo>
                  <a:lnTo>
                    <a:pt x="24" y="72"/>
                  </a:lnTo>
                  <a:lnTo>
                    <a:pt x="24" y="66"/>
                  </a:lnTo>
                  <a:lnTo>
                    <a:pt x="24" y="60"/>
                  </a:lnTo>
                  <a:lnTo>
                    <a:pt x="24" y="56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9" name="Freeform 312">
              <a:extLst>
                <a:ext uri="{FF2B5EF4-FFF2-40B4-BE49-F238E27FC236}">
                  <a16:creationId xmlns="" xmlns:a16="http://schemas.microsoft.com/office/drawing/2014/main" id="{1B6D699A-326F-4C27-9829-40000B6DD5CF}"/>
                </a:ext>
              </a:extLst>
            </p:cNvPr>
            <p:cNvSpPr>
              <a:spLocks/>
            </p:cNvSpPr>
            <p:nvPr/>
          </p:nvSpPr>
          <p:spPr bwMode="gray">
            <a:xfrm>
              <a:off x="2331" y="2968"/>
              <a:ext cx="32" cy="34"/>
            </a:xfrm>
            <a:custGeom>
              <a:avLst/>
              <a:gdLst>
                <a:gd name="T0" fmla="*/ 2 w 32"/>
                <a:gd name="T1" fmla="*/ 28 h 34"/>
                <a:gd name="T2" fmla="*/ 2 w 32"/>
                <a:gd name="T3" fmla="*/ 28 h 34"/>
                <a:gd name="T4" fmla="*/ 0 w 32"/>
                <a:gd name="T5" fmla="*/ 30 h 34"/>
                <a:gd name="T6" fmla="*/ 0 w 32"/>
                <a:gd name="T7" fmla="*/ 30 h 34"/>
                <a:gd name="T8" fmla="*/ 2 w 32"/>
                <a:gd name="T9" fmla="*/ 32 h 34"/>
                <a:gd name="T10" fmla="*/ 4 w 32"/>
                <a:gd name="T11" fmla="*/ 34 h 34"/>
                <a:gd name="T12" fmla="*/ 6 w 32"/>
                <a:gd name="T13" fmla="*/ 32 h 34"/>
                <a:gd name="T14" fmla="*/ 10 w 32"/>
                <a:gd name="T15" fmla="*/ 32 h 34"/>
                <a:gd name="T16" fmla="*/ 12 w 32"/>
                <a:gd name="T17" fmla="*/ 30 h 34"/>
                <a:gd name="T18" fmla="*/ 16 w 32"/>
                <a:gd name="T19" fmla="*/ 26 h 34"/>
                <a:gd name="T20" fmla="*/ 20 w 32"/>
                <a:gd name="T21" fmla="*/ 24 h 34"/>
                <a:gd name="T22" fmla="*/ 22 w 32"/>
                <a:gd name="T23" fmla="*/ 22 h 34"/>
                <a:gd name="T24" fmla="*/ 22 w 32"/>
                <a:gd name="T25" fmla="*/ 22 h 34"/>
                <a:gd name="T26" fmla="*/ 22 w 32"/>
                <a:gd name="T27" fmla="*/ 22 h 34"/>
                <a:gd name="T28" fmla="*/ 24 w 32"/>
                <a:gd name="T29" fmla="*/ 20 h 34"/>
                <a:gd name="T30" fmla="*/ 26 w 32"/>
                <a:gd name="T31" fmla="*/ 16 h 34"/>
                <a:gd name="T32" fmla="*/ 28 w 32"/>
                <a:gd name="T33" fmla="*/ 12 h 34"/>
                <a:gd name="T34" fmla="*/ 30 w 32"/>
                <a:gd name="T35" fmla="*/ 10 h 34"/>
                <a:gd name="T36" fmla="*/ 32 w 32"/>
                <a:gd name="T37" fmla="*/ 6 h 34"/>
                <a:gd name="T38" fmla="*/ 32 w 32"/>
                <a:gd name="T39" fmla="*/ 4 h 34"/>
                <a:gd name="T40" fmla="*/ 32 w 32"/>
                <a:gd name="T41" fmla="*/ 4 h 34"/>
                <a:gd name="T42" fmla="*/ 32 w 32"/>
                <a:gd name="T43" fmla="*/ 2 h 34"/>
                <a:gd name="T44" fmla="*/ 30 w 32"/>
                <a:gd name="T45" fmla="*/ 0 h 34"/>
                <a:gd name="T46" fmla="*/ 28 w 32"/>
                <a:gd name="T47" fmla="*/ 0 h 34"/>
                <a:gd name="T48" fmla="*/ 26 w 32"/>
                <a:gd name="T49" fmla="*/ 0 h 34"/>
                <a:gd name="T50" fmla="*/ 22 w 32"/>
                <a:gd name="T51" fmla="*/ 2 h 34"/>
                <a:gd name="T52" fmla="*/ 20 w 32"/>
                <a:gd name="T53" fmla="*/ 6 h 34"/>
                <a:gd name="T54" fmla="*/ 16 w 32"/>
                <a:gd name="T55" fmla="*/ 10 h 34"/>
                <a:gd name="T56" fmla="*/ 12 w 32"/>
                <a:gd name="T57" fmla="*/ 14 h 34"/>
                <a:gd name="T58" fmla="*/ 8 w 32"/>
                <a:gd name="T59" fmla="*/ 20 h 34"/>
                <a:gd name="T60" fmla="*/ 4 w 32"/>
                <a:gd name="T61" fmla="*/ 24 h 34"/>
                <a:gd name="T62" fmla="*/ 2 w 32"/>
                <a:gd name="T63" fmla="*/ 26 h 34"/>
                <a:gd name="T64" fmla="*/ 2 w 32"/>
                <a:gd name="T65" fmla="*/ 28 h 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"/>
                <a:gd name="T100" fmla="*/ 0 h 34"/>
                <a:gd name="T101" fmla="*/ 32 w 32"/>
                <a:gd name="T102" fmla="*/ 34 h 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" h="34">
                  <a:moveTo>
                    <a:pt x="2" y="28"/>
                  </a:moveTo>
                  <a:lnTo>
                    <a:pt x="2" y="28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6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0" name="Freeform 313">
              <a:extLst>
                <a:ext uri="{FF2B5EF4-FFF2-40B4-BE49-F238E27FC236}">
                  <a16:creationId xmlns="" xmlns:a16="http://schemas.microsoft.com/office/drawing/2014/main" id="{594088B0-7F48-46EF-9AD3-9CCD25AD4E8E}"/>
                </a:ext>
              </a:extLst>
            </p:cNvPr>
            <p:cNvSpPr>
              <a:spLocks/>
            </p:cNvSpPr>
            <p:nvPr/>
          </p:nvSpPr>
          <p:spPr bwMode="gray">
            <a:xfrm>
              <a:off x="2391" y="2992"/>
              <a:ext cx="60" cy="46"/>
            </a:xfrm>
            <a:custGeom>
              <a:avLst/>
              <a:gdLst>
                <a:gd name="T0" fmla="*/ 42 w 60"/>
                <a:gd name="T1" fmla="*/ 2 h 46"/>
                <a:gd name="T2" fmla="*/ 30 w 60"/>
                <a:gd name="T3" fmla="*/ 8 h 46"/>
                <a:gd name="T4" fmla="*/ 20 w 60"/>
                <a:gd name="T5" fmla="*/ 10 h 46"/>
                <a:gd name="T6" fmla="*/ 6 w 60"/>
                <a:gd name="T7" fmla="*/ 16 h 46"/>
                <a:gd name="T8" fmla="*/ 6 w 60"/>
                <a:gd name="T9" fmla="*/ 18 h 46"/>
                <a:gd name="T10" fmla="*/ 4 w 60"/>
                <a:gd name="T11" fmla="*/ 20 h 46"/>
                <a:gd name="T12" fmla="*/ 2 w 60"/>
                <a:gd name="T13" fmla="*/ 22 h 46"/>
                <a:gd name="T14" fmla="*/ 2 w 60"/>
                <a:gd name="T15" fmla="*/ 26 h 46"/>
                <a:gd name="T16" fmla="*/ 0 w 60"/>
                <a:gd name="T17" fmla="*/ 30 h 46"/>
                <a:gd name="T18" fmla="*/ 0 w 60"/>
                <a:gd name="T19" fmla="*/ 32 h 46"/>
                <a:gd name="T20" fmla="*/ 0 w 60"/>
                <a:gd name="T21" fmla="*/ 34 h 46"/>
                <a:gd name="T22" fmla="*/ 2 w 60"/>
                <a:gd name="T23" fmla="*/ 36 h 46"/>
                <a:gd name="T24" fmla="*/ 8 w 60"/>
                <a:gd name="T25" fmla="*/ 34 h 46"/>
                <a:gd name="T26" fmla="*/ 12 w 60"/>
                <a:gd name="T27" fmla="*/ 34 h 46"/>
                <a:gd name="T28" fmla="*/ 16 w 60"/>
                <a:gd name="T29" fmla="*/ 32 h 46"/>
                <a:gd name="T30" fmla="*/ 20 w 60"/>
                <a:gd name="T31" fmla="*/ 32 h 46"/>
                <a:gd name="T32" fmla="*/ 20 w 60"/>
                <a:gd name="T33" fmla="*/ 32 h 46"/>
                <a:gd name="T34" fmla="*/ 20 w 60"/>
                <a:gd name="T35" fmla="*/ 32 h 46"/>
                <a:gd name="T36" fmla="*/ 20 w 60"/>
                <a:gd name="T37" fmla="*/ 34 h 46"/>
                <a:gd name="T38" fmla="*/ 20 w 60"/>
                <a:gd name="T39" fmla="*/ 38 h 46"/>
                <a:gd name="T40" fmla="*/ 22 w 60"/>
                <a:gd name="T41" fmla="*/ 40 h 46"/>
                <a:gd name="T42" fmla="*/ 24 w 60"/>
                <a:gd name="T43" fmla="*/ 42 h 46"/>
                <a:gd name="T44" fmla="*/ 26 w 60"/>
                <a:gd name="T45" fmla="*/ 44 h 46"/>
                <a:gd name="T46" fmla="*/ 30 w 60"/>
                <a:gd name="T47" fmla="*/ 44 h 46"/>
                <a:gd name="T48" fmla="*/ 32 w 60"/>
                <a:gd name="T49" fmla="*/ 46 h 46"/>
                <a:gd name="T50" fmla="*/ 36 w 60"/>
                <a:gd name="T51" fmla="*/ 46 h 46"/>
                <a:gd name="T52" fmla="*/ 40 w 60"/>
                <a:gd name="T53" fmla="*/ 46 h 46"/>
                <a:gd name="T54" fmla="*/ 42 w 60"/>
                <a:gd name="T55" fmla="*/ 46 h 46"/>
                <a:gd name="T56" fmla="*/ 44 w 60"/>
                <a:gd name="T57" fmla="*/ 42 h 46"/>
                <a:gd name="T58" fmla="*/ 44 w 60"/>
                <a:gd name="T59" fmla="*/ 38 h 46"/>
                <a:gd name="T60" fmla="*/ 44 w 60"/>
                <a:gd name="T61" fmla="*/ 34 h 46"/>
                <a:gd name="T62" fmla="*/ 42 w 60"/>
                <a:gd name="T63" fmla="*/ 32 h 46"/>
                <a:gd name="T64" fmla="*/ 42 w 60"/>
                <a:gd name="T65" fmla="*/ 30 h 46"/>
                <a:gd name="T66" fmla="*/ 44 w 60"/>
                <a:gd name="T67" fmla="*/ 28 h 46"/>
                <a:gd name="T68" fmla="*/ 46 w 60"/>
                <a:gd name="T69" fmla="*/ 28 h 46"/>
                <a:gd name="T70" fmla="*/ 48 w 60"/>
                <a:gd name="T71" fmla="*/ 30 h 46"/>
                <a:gd name="T72" fmla="*/ 50 w 60"/>
                <a:gd name="T73" fmla="*/ 32 h 46"/>
                <a:gd name="T74" fmla="*/ 52 w 60"/>
                <a:gd name="T75" fmla="*/ 34 h 46"/>
                <a:gd name="T76" fmla="*/ 54 w 60"/>
                <a:gd name="T77" fmla="*/ 36 h 46"/>
                <a:gd name="T78" fmla="*/ 56 w 60"/>
                <a:gd name="T79" fmla="*/ 34 h 46"/>
                <a:gd name="T80" fmla="*/ 58 w 60"/>
                <a:gd name="T81" fmla="*/ 30 h 46"/>
                <a:gd name="T82" fmla="*/ 60 w 60"/>
                <a:gd name="T83" fmla="*/ 24 h 46"/>
                <a:gd name="T84" fmla="*/ 60 w 60"/>
                <a:gd name="T85" fmla="*/ 20 h 46"/>
                <a:gd name="T86" fmla="*/ 60 w 60"/>
                <a:gd name="T87" fmla="*/ 16 h 46"/>
                <a:gd name="T88" fmla="*/ 58 w 60"/>
                <a:gd name="T89" fmla="*/ 12 h 46"/>
                <a:gd name="T90" fmla="*/ 56 w 60"/>
                <a:gd name="T91" fmla="*/ 8 h 46"/>
                <a:gd name="T92" fmla="*/ 52 w 60"/>
                <a:gd name="T93" fmla="*/ 4 h 46"/>
                <a:gd name="T94" fmla="*/ 48 w 60"/>
                <a:gd name="T95" fmla="*/ 2 h 46"/>
                <a:gd name="T96" fmla="*/ 46 w 60"/>
                <a:gd name="T97" fmla="*/ 0 h 46"/>
                <a:gd name="T98" fmla="*/ 42 w 60"/>
                <a:gd name="T99" fmla="*/ 2 h 4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0"/>
                <a:gd name="T151" fmla="*/ 0 h 46"/>
                <a:gd name="T152" fmla="*/ 60 w 60"/>
                <a:gd name="T153" fmla="*/ 46 h 4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0" h="46">
                  <a:moveTo>
                    <a:pt x="42" y="2"/>
                  </a:moveTo>
                  <a:lnTo>
                    <a:pt x="30" y="8"/>
                  </a:lnTo>
                  <a:lnTo>
                    <a:pt x="20" y="10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6" y="32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30" y="44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38"/>
                  </a:lnTo>
                  <a:lnTo>
                    <a:pt x="44" y="34"/>
                  </a:lnTo>
                  <a:lnTo>
                    <a:pt x="42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0" y="24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2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1" name="Freeform 314">
              <a:extLst>
                <a:ext uri="{FF2B5EF4-FFF2-40B4-BE49-F238E27FC236}">
                  <a16:creationId xmlns="" xmlns:a16="http://schemas.microsoft.com/office/drawing/2014/main" id="{8C7E0F1A-651D-452E-AFB8-7135582D0D77}"/>
                </a:ext>
              </a:extLst>
            </p:cNvPr>
            <p:cNvSpPr>
              <a:spLocks/>
            </p:cNvSpPr>
            <p:nvPr/>
          </p:nvSpPr>
          <p:spPr bwMode="gray">
            <a:xfrm>
              <a:off x="2249" y="3020"/>
              <a:ext cx="108" cy="96"/>
            </a:xfrm>
            <a:custGeom>
              <a:avLst/>
              <a:gdLst>
                <a:gd name="T0" fmla="*/ 70 w 108"/>
                <a:gd name="T1" fmla="*/ 46 h 96"/>
                <a:gd name="T2" fmla="*/ 90 w 108"/>
                <a:gd name="T3" fmla="*/ 46 h 96"/>
                <a:gd name="T4" fmla="*/ 100 w 108"/>
                <a:gd name="T5" fmla="*/ 44 h 96"/>
                <a:gd name="T6" fmla="*/ 86 w 108"/>
                <a:gd name="T7" fmla="*/ 38 h 96"/>
                <a:gd name="T8" fmla="*/ 108 w 108"/>
                <a:gd name="T9" fmla="*/ 30 h 96"/>
                <a:gd name="T10" fmla="*/ 108 w 108"/>
                <a:gd name="T11" fmla="*/ 26 h 96"/>
                <a:gd name="T12" fmla="*/ 104 w 108"/>
                <a:gd name="T13" fmla="*/ 22 h 96"/>
                <a:gd name="T14" fmla="*/ 98 w 108"/>
                <a:gd name="T15" fmla="*/ 16 h 96"/>
                <a:gd name="T16" fmla="*/ 92 w 108"/>
                <a:gd name="T17" fmla="*/ 10 h 96"/>
                <a:gd name="T18" fmla="*/ 90 w 108"/>
                <a:gd name="T19" fmla="*/ 6 h 96"/>
                <a:gd name="T20" fmla="*/ 88 w 108"/>
                <a:gd name="T21" fmla="*/ 4 h 96"/>
                <a:gd name="T22" fmla="*/ 84 w 108"/>
                <a:gd name="T23" fmla="*/ 0 h 96"/>
                <a:gd name="T24" fmla="*/ 78 w 108"/>
                <a:gd name="T25" fmla="*/ 2 h 96"/>
                <a:gd name="T26" fmla="*/ 72 w 108"/>
                <a:gd name="T27" fmla="*/ 4 h 96"/>
                <a:gd name="T28" fmla="*/ 66 w 108"/>
                <a:gd name="T29" fmla="*/ 10 h 96"/>
                <a:gd name="T30" fmla="*/ 58 w 108"/>
                <a:gd name="T31" fmla="*/ 14 h 96"/>
                <a:gd name="T32" fmla="*/ 48 w 108"/>
                <a:gd name="T33" fmla="*/ 38 h 96"/>
                <a:gd name="T34" fmla="*/ 42 w 108"/>
                <a:gd name="T35" fmla="*/ 40 h 96"/>
                <a:gd name="T36" fmla="*/ 36 w 108"/>
                <a:gd name="T37" fmla="*/ 46 h 96"/>
                <a:gd name="T38" fmla="*/ 30 w 108"/>
                <a:gd name="T39" fmla="*/ 48 h 96"/>
                <a:gd name="T40" fmla="*/ 24 w 108"/>
                <a:gd name="T41" fmla="*/ 54 h 96"/>
                <a:gd name="T42" fmla="*/ 18 w 108"/>
                <a:gd name="T43" fmla="*/ 60 h 96"/>
                <a:gd name="T44" fmla="*/ 16 w 108"/>
                <a:gd name="T45" fmla="*/ 64 h 96"/>
                <a:gd name="T46" fmla="*/ 0 w 108"/>
                <a:gd name="T47" fmla="*/ 88 h 96"/>
                <a:gd name="T48" fmla="*/ 2 w 108"/>
                <a:gd name="T49" fmla="*/ 90 h 96"/>
                <a:gd name="T50" fmla="*/ 10 w 108"/>
                <a:gd name="T51" fmla="*/ 94 h 96"/>
                <a:gd name="T52" fmla="*/ 16 w 108"/>
                <a:gd name="T53" fmla="*/ 96 h 96"/>
                <a:gd name="T54" fmla="*/ 22 w 108"/>
                <a:gd name="T55" fmla="*/ 90 h 96"/>
                <a:gd name="T56" fmla="*/ 24 w 108"/>
                <a:gd name="T57" fmla="*/ 86 h 96"/>
                <a:gd name="T58" fmla="*/ 28 w 108"/>
                <a:gd name="T59" fmla="*/ 82 h 96"/>
                <a:gd name="T60" fmla="*/ 32 w 108"/>
                <a:gd name="T61" fmla="*/ 80 h 96"/>
                <a:gd name="T62" fmla="*/ 46 w 108"/>
                <a:gd name="T63" fmla="*/ 74 h 96"/>
                <a:gd name="T64" fmla="*/ 62 w 108"/>
                <a:gd name="T65" fmla="*/ 5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8"/>
                <a:gd name="T100" fmla="*/ 0 h 96"/>
                <a:gd name="T101" fmla="*/ 108 w 108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8" h="96">
                  <a:moveTo>
                    <a:pt x="62" y="56"/>
                  </a:moveTo>
                  <a:lnTo>
                    <a:pt x="70" y="46"/>
                  </a:lnTo>
                  <a:lnTo>
                    <a:pt x="84" y="46"/>
                  </a:lnTo>
                  <a:lnTo>
                    <a:pt x="90" y="46"/>
                  </a:lnTo>
                  <a:lnTo>
                    <a:pt x="96" y="44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86" y="38"/>
                  </a:lnTo>
                  <a:lnTo>
                    <a:pt x="108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4" y="24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98" y="16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8" y="2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0" y="6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8" y="14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8" y="84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0"/>
                  </a:lnTo>
                  <a:lnTo>
                    <a:pt x="38" y="78"/>
                  </a:lnTo>
                  <a:lnTo>
                    <a:pt x="46" y="74"/>
                  </a:lnTo>
                  <a:lnTo>
                    <a:pt x="54" y="70"/>
                  </a:lnTo>
                  <a:lnTo>
                    <a:pt x="62" y="5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2" name="Freeform 315">
              <a:extLst>
                <a:ext uri="{FF2B5EF4-FFF2-40B4-BE49-F238E27FC236}">
                  <a16:creationId xmlns="" xmlns:a16="http://schemas.microsoft.com/office/drawing/2014/main" id="{0B0D9EF6-2493-493B-8C53-31318C704C5D}"/>
                </a:ext>
              </a:extLst>
            </p:cNvPr>
            <p:cNvSpPr>
              <a:spLocks/>
            </p:cNvSpPr>
            <p:nvPr/>
          </p:nvSpPr>
          <p:spPr bwMode="gray">
            <a:xfrm>
              <a:off x="2229" y="3062"/>
              <a:ext cx="120" cy="110"/>
            </a:xfrm>
            <a:custGeom>
              <a:avLst/>
              <a:gdLst>
                <a:gd name="T0" fmla="*/ 102 w 120"/>
                <a:gd name="T1" fmla="*/ 32 h 110"/>
                <a:gd name="T2" fmla="*/ 104 w 120"/>
                <a:gd name="T3" fmla="*/ 34 h 110"/>
                <a:gd name="T4" fmla="*/ 112 w 120"/>
                <a:gd name="T5" fmla="*/ 36 h 110"/>
                <a:gd name="T6" fmla="*/ 120 w 120"/>
                <a:gd name="T7" fmla="*/ 42 h 110"/>
                <a:gd name="T8" fmla="*/ 116 w 120"/>
                <a:gd name="T9" fmla="*/ 46 h 110"/>
                <a:gd name="T10" fmla="*/ 114 w 120"/>
                <a:gd name="T11" fmla="*/ 48 h 110"/>
                <a:gd name="T12" fmla="*/ 106 w 120"/>
                <a:gd name="T13" fmla="*/ 50 h 110"/>
                <a:gd name="T14" fmla="*/ 102 w 120"/>
                <a:gd name="T15" fmla="*/ 54 h 110"/>
                <a:gd name="T16" fmla="*/ 100 w 120"/>
                <a:gd name="T17" fmla="*/ 56 h 110"/>
                <a:gd name="T18" fmla="*/ 94 w 120"/>
                <a:gd name="T19" fmla="*/ 70 h 110"/>
                <a:gd name="T20" fmla="*/ 88 w 120"/>
                <a:gd name="T21" fmla="*/ 76 h 110"/>
                <a:gd name="T22" fmla="*/ 86 w 120"/>
                <a:gd name="T23" fmla="*/ 80 h 110"/>
                <a:gd name="T24" fmla="*/ 84 w 120"/>
                <a:gd name="T25" fmla="*/ 84 h 110"/>
                <a:gd name="T26" fmla="*/ 82 w 120"/>
                <a:gd name="T27" fmla="*/ 94 h 110"/>
                <a:gd name="T28" fmla="*/ 78 w 120"/>
                <a:gd name="T29" fmla="*/ 102 h 110"/>
                <a:gd name="T30" fmla="*/ 74 w 120"/>
                <a:gd name="T31" fmla="*/ 106 h 110"/>
                <a:gd name="T32" fmla="*/ 66 w 120"/>
                <a:gd name="T33" fmla="*/ 108 h 110"/>
                <a:gd name="T34" fmla="*/ 60 w 120"/>
                <a:gd name="T35" fmla="*/ 100 h 110"/>
                <a:gd name="T36" fmla="*/ 50 w 120"/>
                <a:gd name="T37" fmla="*/ 98 h 110"/>
                <a:gd name="T38" fmla="*/ 46 w 120"/>
                <a:gd name="T39" fmla="*/ 96 h 110"/>
                <a:gd name="T40" fmla="*/ 40 w 120"/>
                <a:gd name="T41" fmla="*/ 96 h 110"/>
                <a:gd name="T42" fmla="*/ 34 w 120"/>
                <a:gd name="T43" fmla="*/ 96 h 110"/>
                <a:gd name="T44" fmla="*/ 26 w 120"/>
                <a:gd name="T45" fmla="*/ 94 h 110"/>
                <a:gd name="T46" fmla="*/ 22 w 120"/>
                <a:gd name="T47" fmla="*/ 90 h 110"/>
                <a:gd name="T48" fmla="*/ 16 w 120"/>
                <a:gd name="T49" fmla="*/ 86 h 110"/>
                <a:gd name="T50" fmla="*/ 6 w 120"/>
                <a:gd name="T51" fmla="*/ 82 h 110"/>
                <a:gd name="T52" fmla="*/ 0 w 120"/>
                <a:gd name="T53" fmla="*/ 78 h 110"/>
                <a:gd name="T54" fmla="*/ 0 w 120"/>
                <a:gd name="T55" fmla="*/ 74 h 110"/>
                <a:gd name="T56" fmla="*/ 4 w 120"/>
                <a:gd name="T57" fmla="*/ 72 h 110"/>
                <a:gd name="T58" fmla="*/ 2 w 120"/>
                <a:gd name="T59" fmla="*/ 60 h 110"/>
                <a:gd name="T60" fmla="*/ 2 w 120"/>
                <a:gd name="T61" fmla="*/ 52 h 110"/>
                <a:gd name="T62" fmla="*/ 6 w 120"/>
                <a:gd name="T63" fmla="*/ 44 h 110"/>
                <a:gd name="T64" fmla="*/ 8 w 120"/>
                <a:gd name="T65" fmla="*/ 42 h 110"/>
                <a:gd name="T66" fmla="*/ 20 w 120"/>
                <a:gd name="T67" fmla="*/ 46 h 110"/>
                <a:gd name="T68" fmla="*/ 22 w 120"/>
                <a:gd name="T69" fmla="*/ 48 h 110"/>
                <a:gd name="T70" fmla="*/ 28 w 120"/>
                <a:gd name="T71" fmla="*/ 52 h 110"/>
                <a:gd name="T72" fmla="*/ 36 w 120"/>
                <a:gd name="T73" fmla="*/ 52 h 110"/>
                <a:gd name="T74" fmla="*/ 44 w 120"/>
                <a:gd name="T75" fmla="*/ 44 h 110"/>
                <a:gd name="T76" fmla="*/ 48 w 120"/>
                <a:gd name="T77" fmla="*/ 42 h 110"/>
                <a:gd name="T78" fmla="*/ 56 w 120"/>
                <a:gd name="T79" fmla="*/ 38 h 110"/>
                <a:gd name="T80" fmla="*/ 62 w 120"/>
                <a:gd name="T81" fmla="*/ 34 h 110"/>
                <a:gd name="T82" fmla="*/ 70 w 120"/>
                <a:gd name="T83" fmla="*/ 30 h 110"/>
                <a:gd name="T84" fmla="*/ 74 w 120"/>
                <a:gd name="T85" fmla="*/ 28 h 110"/>
                <a:gd name="T86" fmla="*/ 90 w 120"/>
                <a:gd name="T87" fmla="*/ 4 h 110"/>
                <a:gd name="T88" fmla="*/ 94 w 120"/>
                <a:gd name="T89" fmla="*/ 4 h 110"/>
                <a:gd name="T90" fmla="*/ 106 w 120"/>
                <a:gd name="T91" fmla="*/ 4 h 110"/>
                <a:gd name="T92" fmla="*/ 116 w 120"/>
                <a:gd name="T93" fmla="*/ 2 h 110"/>
                <a:gd name="T94" fmla="*/ 120 w 120"/>
                <a:gd name="T95" fmla="*/ 2 h 110"/>
                <a:gd name="T96" fmla="*/ 116 w 120"/>
                <a:gd name="T97" fmla="*/ 6 h 110"/>
                <a:gd name="T98" fmla="*/ 108 w 120"/>
                <a:gd name="T99" fmla="*/ 12 h 110"/>
                <a:gd name="T100" fmla="*/ 102 w 120"/>
                <a:gd name="T101" fmla="*/ 28 h 11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"/>
                <a:gd name="T154" fmla="*/ 0 h 110"/>
                <a:gd name="T155" fmla="*/ 120 w 120"/>
                <a:gd name="T156" fmla="*/ 110 h 11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" h="110">
                  <a:moveTo>
                    <a:pt x="102" y="28"/>
                  </a:moveTo>
                  <a:lnTo>
                    <a:pt x="102" y="32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12" y="36"/>
                  </a:lnTo>
                  <a:lnTo>
                    <a:pt x="116" y="38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4" y="48"/>
                  </a:lnTo>
                  <a:lnTo>
                    <a:pt x="108" y="48"/>
                  </a:lnTo>
                  <a:lnTo>
                    <a:pt x="106" y="50"/>
                  </a:lnTo>
                  <a:lnTo>
                    <a:pt x="102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6" y="78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4" y="84"/>
                  </a:lnTo>
                  <a:lnTo>
                    <a:pt x="82" y="90"/>
                  </a:lnTo>
                  <a:lnTo>
                    <a:pt x="82" y="94"/>
                  </a:lnTo>
                  <a:lnTo>
                    <a:pt x="80" y="98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64" y="110"/>
                  </a:lnTo>
                  <a:lnTo>
                    <a:pt x="60" y="10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6"/>
                  </a:lnTo>
                  <a:lnTo>
                    <a:pt x="46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6" y="94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22" y="48"/>
                  </a:lnTo>
                  <a:lnTo>
                    <a:pt x="26" y="50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8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2" y="34"/>
                  </a:lnTo>
                  <a:lnTo>
                    <a:pt x="66" y="32"/>
                  </a:lnTo>
                  <a:lnTo>
                    <a:pt x="70" y="30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82" y="1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100" y="4"/>
                  </a:lnTo>
                  <a:lnTo>
                    <a:pt x="106" y="4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2" y="14"/>
                  </a:lnTo>
                  <a:lnTo>
                    <a:pt x="102" y="2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3" name="Freeform 316">
              <a:extLst>
                <a:ext uri="{FF2B5EF4-FFF2-40B4-BE49-F238E27FC236}">
                  <a16:creationId xmlns="" xmlns:a16="http://schemas.microsoft.com/office/drawing/2014/main" id="{DAF1AEC5-81A1-44EC-853B-D22519828E42}"/>
                </a:ext>
              </a:extLst>
            </p:cNvPr>
            <p:cNvSpPr>
              <a:spLocks/>
            </p:cNvSpPr>
            <p:nvPr/>
          </p:nvSpPr>
          <p:spPr bwMode="gray">
            <a:xfrm>
              <a:off x="2633" y="3146"/>
              <a:ext cx="128" cy="108"/>
            </a:xfrm>
            <a:custGeom>
              <a:avLst/>
              <a:gdLst>
                <a:gd name="T0" fmla="*/ 78 w 128"/>
                <a:gd name="T1" fmla="*/ 40 h 108"/>
                <a:gd name="T2" fmla="*/ 78 w 128"/>
                <a:gd name="T3" fmla="*/ 38 h 108"/>
                <a:gd name="T4" fmla="*/ 76 w 128"/>
                <a:gd name="T5" fmla="*/ 36 h 108"/>
                <a:gd name="T6" fmla="*/ 72 w 128"/>
                <a:gd name="T7" fmla="*/ 36 h 108"/>
                <a:gd name="T8" fmla="*/ 70 w 128"/>
                <a:gd name="T9" fmla="*/ 34 h 108"/>
                <a:gd name="T10" fmla="*/ 68 w 128"/>
                <a:gd name="T11" fmla="*/ 32 h 108"/>
                <a:gd name="T12" fmla="*/ 62 w 128"/>
                <a:gd name="T13" fmla="*/ 28 h 108"/>
                <a:gd name="T14" fmla="*/ 58 w 128"/>
                <a:gd name="T15" fmla="*/ 24 h 108"/>
                <a:gd name="T16" fmla="*/ 52 w 128"/>
                <a:gd name="T17" fmla="*/ 20 h 108"/>
                <a:gd name="T18" fmla="*/ 46 w 128"/>
                <a:gd name="T19" fmla="*/ 16 h 108"/>
                <a:gd name="T20" fmla="*/ 42 w 128"/>
                <a:gd name="T21" fmla="*/ 12 h 108"/>
                <a:gd name="T22" fmla="*/ 40 w 128"/>
                <a:gd name="T23" fmla="*/ 10 h 108"/>
                <a:gd name="T24" fmla="*/ 38 w 128"/>
                <a:gd name="T25" fmla="*/ 10 h 108"/>
                <a:gd name="T26" fmla="*/ 34 w 128"/>
                <a:gd name="T27" fmla="*/ 10 h 108"/>
                <a:gd name="T28" fmla="*/ 26 w 128"/>
                <a:gd name="T29" fmla="*/ 8 h 108"/>
                <a:gd name="T30" fmla="*/ 14 w 128"/>
                <a:gd name="T31" fmla="*/ 4 h 108"/>
                <a:gd name="T32" fmla="*/ 4 w 128"/>
                <a:gd name="T33" fmla="*/ 0 h 108"/>
                <a:gd name="T34" fmla="*/ 0 w 128"/>
                <a:gd name="T35" fmla="*/ 80 h 108"/>
                <a:gd name="T36" fmla="*/ 12 w 128"/>
                <a:gd name="T37" fmla="*/ 86 h 108"/>
                <a:gd name="T38" fmla="*/ 28 w 128"/>
                <a:gd name="T39" fmla="*/ 80 h 108"/>
                <a:gd name="T40" fmla="*/ 28 w 128"/>
                <a:gd name="T41" fmla="*/ 78 h 108"/>
                <a:gd name="T42" fmla="*/ 28 w 128"/>
                <a:gd name="T43" fmla="*/ 76 h 108"/>
                <a:gd name="T44" fmla="*/ 30 w 128"/>
                <a:gd name="T45" fmla="*/ 74 h 108"/>
                <a:gd name="T46" fmla="*/ 34 w 128"/>
                <a:gd name="T47" fmla="*/ 72 h 108"/>
                <a:gd name="T48" fmla="*/ 38 w 128"/>
                <a:gd name="T49" fmla="*/ 68 h 108"/>
                <a:gd name="T50" fmla="*/ 42 w 128"/>
                <a:gd name="T51" fmla="*/ 68 h 108"/>
                <a:gd name="T52" fmla="*/ 46 w 128"/>
                <a:gd name="T53" fmla="*/ 66 h 108"/>
                <a:gd name="T54" fmla="*/ 52 w 128"/>
                <a:gd name="T55" fmla="*/ 68 h 108"/>
                <a:gd name="T56" fmla="*/ 76 w 128"/>
                <a:gd name="T57" fmla="*/ 82 h 108"/>
                <a:gd name="T58" fmla="*/ 86 w 128"/>
                <a:gd name="T59" fmla="*/ 94 h 108"/>
                <a:gd name="T60" fmla="*/ 104 w 128"/>
                <a:gd name="T61" fmla="*/ 102 h 108"/>
                <a:gd name="T62" fmla="*/ 126 w 128"/>
                <a:gd name="T63" fmla="*/ 108 h 108"/>
                <a:gd name="T64" fmla="*/ 128 w 128"/>
                <a:gd name="T65" fmla="*/ 108 h 108"/>
                <a:gd name="T66" fmla="*/ 128 w 128"/>
                <a:gd name="T67" fmla="*/ 106 h 108"/>
                <a:gd name="T68" fmla="*/ 128 w 128"/>
                <a:gd name="T69" fmla="*/ 104 h 108"/>
                <a:gd name="T70" fmla="*/ 128 w 128"/>
                <a:gd name="T71" fmla="*/ 100 h 108"/>
                <a:gd name="T72" fmla="*/ 126 w 128"/>
                <a:gd name="T73" fmla="*/ 98 h 108"/>
                <a:gd name="T74" fmla="*/ 124 w 128"/>
                <a:gd name="T75" fmla="*/ 94 h 108"/>
                <a:gd name="T76" fmla="*/ 120 w 128"/>
                <a:gd name="T77" fmla="*/ 92 h 108"/>
                <a:gd name="T78" fmla="*/ 116 w 128"/>
                <a:gd name="T79" fmla="*/ 88 h 108"/>
                <a:gd name="T80" fmla="*/ 110 w 128"/>
                <a:gd name="T81" fmla="*/ 84 h 108"/>
                <a:gd name="T82" fmla="*/ 106 w 128"/>
                <a:gd name="T83" fmla="*/ 80 h 108"/>
                <a:gd name="T84" fmla="*/ 102 w 128"/>
                <a:gd name="T85" fmla="*/ 76 h 108"/>
                <a:gd name="T86" fmla="*/ 98 w 128"/>
                <a:gd name="T87" fmla="*/ 72 h 108"/>
                <a:gd name="T88" fmla="*/ 96 w 128"/>
                <a:gd name="T89" fmla="*/ 70 h 108"/>
                <a:gd name="T90" fmla="*/ 96 w 128"/>
                <a:gd name="T91" fmla="*/ 70 h 108"/>
                <a:gd name="T92" fmla="*/ 80 w 128"/>
                <a:gd name="T93" fmla="*/ 60 h 108"/>
                <a:gd name="T94" fmla="*/ 96 w 128"/>
                <a:gd name="T95" fmla="*/ 54 h 108"/>
                <a:gd name="T96" fmla="*/ 92 w 128"/>
                <a:gd name="T97" fmla="*/ 46 h 108"/>
                <a:gd name="T98" fmla="*/ 90 w 128"/>
                <a:gd name="T99" fmla="*/ 46 h 108"/>
                <a:gd name="T100" fmla="*/ 88 w 128"/>
                <a:gd name="T101" fmla="*/ 44 h 108"/>
                <a:gd name="T102" fmla="*/ 84 w 128"/>
                <a:gd name="T103" fmla="*/ 44 h 108"/>
                <a:gd name="T104" fmla="*/ 80 w 128"/>
                <a:gd name="T105" fmla="*/ 42 h 108"/>
                <a:gd name="T106" fmla="*/ 78 w 128"/>
                <a:gd name="T107" fmla="*/ 42 h 108"/>
                <a:gd name="T108" fmla="*/ 78 w 128"/>
                <a:gd name="T109" fmla="*/ 40 h 1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8"/>
                <a:gd name="T166" fmla="*/ 0 h 108"/>
                <a:gd name="T167" fmla="*/ 128 w 128"/>
                <a:gd name="T168" fmla="*/ 108 h 1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8" h="108">
                  <a:moveTo>
                    <a:pt x="78" y="40"/>
                  </a:moveTo>
                  <a:lnTo>
                    <a:pt x="78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4"/>
                  </a:lnTo>
                  <a:lnTo>
                    <a:pt x="68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6" y="8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80"/>
                  </a:lnTo>
                  <a:lnTo>
                    <a:pt x="12" y="86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38" y="68"/>
                  </a:lnTo>
                  <a:lnTo>
                    <a:pt x="42" y="68"/>
                  </a:lnTo>
                  <a:lnTo>
                    <a:pt x="46" y="66"/>
                  </a:lnTo>
                  <a:lnTo>
                    <a:pt x="52" y="68"/>
                  </a:lnTo>
                  <a:lnTo>
                    <a:pt x="76" y="82"/>
                  </a:lnTo>
                  <a:lnTo>
                    <a:pt x="86" y="94"/>
                  </a:lnTo>
                  <a:lnTo>
                    <a:pt x="104" y="102"/>
                  </a:lnTo>
                  <a:lnTo>
                    <a:pt x="126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0"/>
                  </a:lnTo>
                  <a:lnTo>
                    <a:pt x="126" y="98"/>
                  </a:lnTo>
                  <a:lnTo>
                    <a:pt x="124" y="94"/>
                  </a:lnTo>
                  <a:lnTo>
                    <a:pt x="120" y="92"/>
                  </a:lnTo>
                  <a:lnTo>
                    <a:pt x="116" y="88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2" y="76"/>
                  </a:lnTo>
                  <a:lnTo>
                    <a:pt x="98" y="72"/>
                  </a:lnTo>
                  <a:lnTo>
                    <a:pt x="96" y="70"/>
                  </a:lnTo>
                  <a:lnTo>
                    <a:pt x="80" y="60"/>
                  </a:lnTo>
                  <a:lnTo>
                    <a:pt x="96" y="54"/>
                  </a:lnTo>
                  <a:lnTo>
                    <a:pt x="92" y="46"/>
                  </a:lnTo>
                  <a:lnTo>
                    <a:pt x="90" y="46"/>
                  </a:lnTo>
                  <a:lnTo>
                    <a:pt x="88" y="44"/>
                  </a:lnTo>
                  <a:lnTo>
                    <a:pt x="84" y="44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4" name="Freeform 317">
              <a:extLst>
                <a:ext uri="{FF2B5EF4-FFF2-40B4-BE49-F238E27FC236}">
                  <a16:creationId xmlns="" xmlns:a16="http://schemas.microsoft.com/office/drawing/2014/main" id="{0C898143-B659-4524-83DD-A9A4B54B43B8}"/>
                </a:ext>
              </a:extLst>
            </p:cNvPr>
            <p:cNvSpPr>
              <a:spLocks/>
            </p:cNvSpPr>
            <p:nvPr/>
          </p:nvSpPr>
          <p:spPr bwMode="gray">
            <a:xfrm>
              <a:off x="2513" y="3118"/>
              <a:ext cx="122" cy="108"/>
            </a:xfrm>
            <a:custGeom>
              <a:avLst/>
              <a:gdLst>
                <a:gd name="T0" fmla="*/ 122 w 122"/>
                <a:gd name="T1" fmla="*/ 28 h 108"/>
                <a:gd name="T2" fmla="*/ 114 w 122"/>
                <a:gd name="T3" fmla="*/ 24 h 108"/>
                <a:gd name="T4" fmla="*/ 102 w 122"/>
                <a:gd name="T5" fmla="*/ 18 h 108"/>
                <a:gd name="T6" fmla="*/ 92 w 122"/>
                <a:gd name="T7" fmla="*/ 14 h 108"/>
                <a:gd name="T8" fmla="*/ 80 w 122"/>
                <a:gd name="T9" fmla="*/ 14 h 108"/>
                <a:gd name="T10" fmla="*/ 72 w 122"/>
                <a:gd name="T11" fmla="*/ 20 h 108"/>
                <a:gd name="T12" fmla="*/ 72 w 122"/>
                <a:gd name="T13" fmla="*/ 20 h 108"/>
                <a:gd name="T14" fmla="*/ 72 w 122"/>
                <a:gd name="T15" fmla="*/ 24 h 108"/>
                <a:gd name="T16" fmla="*/ 72 w 122"/>
                <a:gd name="T17" fmla="*/ 28 h 108"/>
                <a:gd name="T18" fmla="*/ 70 w 122"/>
                <a:gd name="T19" fmla="*/ 32 h 108"/>
                <a:gd name="T20" fmla="*/ 70 w 122"/>
                <a:gd name="T21" fmla="*/ 36 h 108"/>
                <a:gd name="T22" fmla="*/ 66 w 122"/>
                <a:gd name="T23" fmla="*/ 40 h 108"/>
                <a:gd name="T24" fmla="*/ 64 w 122"/>
                <a:gd name="T25" fmla="*/ 42 h 108"/>
                <a:gd name="T26" fmla="*/ 58 w 122"/>
                <a:gd name="T27" fmla="*/ 42 h 108"/>
                <a:gd name="T28" fmla="*/ 52 w 122"/>
                <a:gd name="T29" fmla="*/ 42 h 108"/>
                <a:gd name="T30" fmla="*/ 48 w 122"/>
                <a:gd name="T31" fmla="*/ 40 h 108"/>
                <a:gd name="T32" fmla="*/ 42 w 122"/>
                <a:gd name="T33" fmla="*/ 38 h 108"/>
                <a:gd name="T34" fmla="*/ 40 w 122"/>
                <a:gd name="T35" fmla="*/ 32 h 108"/>
                <a:gd name="T36" fmla="*/ 38 w 122"/>
                <a:gd name="T37" fmla="*/ 28 h 108"/>
                <a:gd name="T38" fmla="*/ 34 w 122"/>
                <a:gd name="T39" fmla="*/ 22 h 108"/>
                <a:gd name="T40" fmla="*/ 34 w 122"/>
                <a:gd name="T41" fmla="*/ 18 h 108"/>
                <a:gd name="T42" fmla="*/ 32 w 122"/>
                <a:gd name="T43" fmla="*/ 14 h 108"/>
                <a:gd name="T44" fmla="*/ 32 w 122"/>
                <a:gd name="T45" fmla="*/ 12 h 108"/>
                <a:gd name="T46" fmla="*/ 30 w 122"/>
                <a:gd name="T47" fmla="*/ 12 h 108"/>
                <a:gd name="T48" fmla="*/ 28 w 122"/>
                <a:gd name="T49" fmla="*/ 10 h 108"/>
                <a:gd name="T50" fmla="*/ 26 w 122"/>
                <a:gd name="T51" fmla="*/ 6 h 108"/>
                <a:gd name="T52" fmla="*/ 22 w 122"/>
                <a:gd name="T53" fmla="*/ 4 h 108"/>
                <a:gd name="T54" fmla="*/ 18 w 122"/>
                <a:gd name="T55" fmla="*/ 2 h 108"/>
                <a:gd name="T56" fmla="*/ 12 w 122"/>
                <a:gd name="T57" fmla="*/ 0 h 108"/>
                <a:gd name="T58" fmla="*/ 8 w 122"/>
                <a:gd name="T59" fmla="*/ 2 h 108"/>
                <a:gd name="T60" fmla="*/ 2 w 122"/>
                <a:gd name="T61" fmla="*/ 4 h 108"/>
                <a:gd name="T62" fmla="*/ 2 w 122"/>
                <a:gd name="T63" fmla="*/ 6 h 108"/>
                <a:gd name="T64" fmla="*/ 0 w 122"/>
                <a:gd name="T65" fmla="*/ 8 h 108"/>
                <a:gd name="T66" fmla="*/ 0 w 122"/>
                <a:gd name="T67" fmla="*/ 10 h 108"/>
                <a:gd name="T68" fmla="*/ 2 w 122"/>
                <a:gd name="T69" fmla="*/ 14 h 108"/>
                <a:gd name="T70" fmla="*/ 6 w 122"/>
                <a:gd name="T71" fmla="*/ 18 h 108"/>
                <a:gd name="T72" fmla="*/ 10 w 122"/>
                <a:gd name="T73" fmla="*/ 26 h 108"/>
                <a:gd name="T74" fmla="*/ 12 w 122"/>
                <a:gd name="T75" fmla="*/ 32 h 108"/>
                <a:gd name="T76" fmla="*/ 14 w 122"/>
                <a:gd name="T77" fmla="*/ 38 h 108"/>
                <a:gd name="T78" fmla="*/ 14 w 122"/>
                <a:gd name="T79" fmla="*/ 42 h 108"/>
                <a:gd name="T80" fmla="*/ 16 w 122"/>
                <a:gd name="T81" fmla="*/ 46 h 108"/>
                <a:gd name="T82" fmla="*/ 18 w 122"/>
                <a:gd name="T83" fmla="*/ 48 h 108"/>
                <a:gd name="T84" fmla="*/ 20 w 122"/>
                <a:gd name="T85" fmla="*/ 50 h 108"/>
                <a:gd name="T86" fmla="*/ 24 w 122"/>
                <a:gd name="T87" fmla="*/ 50 h 108"/>
                <a:gd name="T88" fmla="*/ 28 w 122"/>
                <a:gd name="T89" fmla="*/ 48 h 108"/>
                <a:gd name="T90" fmla="*/ 34 w 122"/>
                <a:gd name="T91" fmla="*/ 48 h 108"/>
                <a:gd name="T92" fmla="*/ 38 w 122"/>
                <a:gd name="T93" fmla="*/ 50 h 108"/>
                <a:gd name="T94" fmla="*/ 42 w 122"/>
                <a:gd name="T95" fmla="*/ 52 h 108"/>
                <a:gd name="T96" fmla="*/ 46 w 122"/>
                <a:gd name="T97" fmla="*/ 54 h 108"/>
                <a:gd name="T98" fmla="*/ 50 w 122"/>
                <a:gd name="T99" fmla="*/ 54 h 108"/>
                <a:gd name="T100" fmla="*/ 56 w 122"/>
                <a:gd name="T101" fmla="*/ 56 h 108"/>
                <a:gd name="T102" fmla="*/ 62 w 122"/>
                <a:gd name="T103" fmla="*/ 56 h 108"/>
                <a:gd name="T104" fmla="*/ 68 w 122"/>
                <a:gd name="T105" fmla="*/ 58 h 108"/>
                <a:gd name="T106" fmla="*/ 70 w 122"/>
                <a:gd name="T107" fmla="*/ 58 h 108"/>
                <a:gd name="T108" fmla="*/ 72 w 122"/>
                <a:gd name="T109" fmla="*/ 58 h 108"/>
                <a:gd name="T110" fmla="*/ 88 w 122"/>
                <a:gd name="T111" fmla="*/ 72 h 108"/>
                <a:gd name="T112" fmla="*/ 98 w 122"/>
                <a:gd name="T113" fmla="*/ 90 h 108"/>
                <a:gd name="T114" fmla="*/ 114 w 122"/>
                <a:gd name="T115" fmla="*/ 104 h 108"/>
                <a:gd name="T116" fmla="*/ 118 w 122"/>
                <a:gd name="T117" fmla="*/ 108 h 108"/>
                <a:gd name="T118" fmla="*/ 122 w 122"/>
                <a:gd name="T119" fmla="*/ 28 h 10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2"/>
                <a:gd name="T181" fmla="*/ 0 h 108"/>
                <a:gd name="T182" fmla="*/ 122 w 122"/>
                <a:gd name="T183" fmla="*/ 108 h 10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2" h="108">
                  <a:moveTo>
                    <a:pt x="122" y="28"/>
                  </a:moveTo>
                  <a:lnTo>
                    <a:pt x="114" y="24"/>
                  </a:lnTo>
                  <a:lnTo>
                    <a:pt x="102" y="18"/>
                  </a:lnTo>
                  <a:lnTo>
                    <a:pt x="92" y="14"/>
                  </a:lnTo>
                  <a:lnTo>
                    <a:pt x="80" y="14"/>
                  </a:lnTo>
                  <a:lnTo>
                    <a:pt x="72" y="20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0" y="32"/>
                  </a:lnTo>
                  <a:lnTo>
                    <a:pt x="70" y="36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58" y="42"/>
                  </a:lnTo>
                  <a:lnTo>
                    <a:pt x="52" y="42"/>
                  </a:lnTo>
                  <a:lnTo>
                    <a:pt x="48" y="40"/>
                  </a:lnTo>
                  <a:lnTo>
                    <a:pt x="42" y="38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18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4" y="38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4" y="50"/>
                  </a:lnTo>
                  <a:lnTo>
                    <a:pt x="28" y="48"/>
                  </a:lnTo>
                  <a:lnTo>
                    <a:pt x="34" y="48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6" y="56"/>
                  </a:lnTo>
                  <a:lnTo>
                    <a:pt x="62" y="56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2" y="58"/>
                  </a:lnTo>
                  <a:lnTo>
                    <a:pt x="88" y="72"/>
                  </a:lnTo>
                  <a:lnTo>
                    <a:pt x="98" y="90"/>
                  </a:lnTo>
                  <a:lnTo>
                    <a:pt x="114" y="104"/>
                  </a:lnTo>
                  <a:lnTo>
                    <a:pt x="118" y="108"/>
                  </a:lnTo>
                  <a:lnTo>
                    <a:pt x="122" y="2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5" name="Freeform 318">
              <a:extLst>
                <a:ext uri="{FF2B5EF4-FFF2-40B4-BE49-F238E27FC236}">
                  <a16:creationId xmlns="" xmlns:a16="http://schemas.microsoft.com/office/drawing/2014/main" id="{FBD35AF5-3586-48DC-9140-5ECB5D2FE888}"/>
                </a:ext>
              </a:extLst>
            </p:cNvPr>
            <p:cNvSpPr>
              <a:spLocks/>
            </p:cNvSpPr>
            <p:nvPr/>
          </p:nvSpPr>
          <p:spPr bwMode="gray">
            <a:xfrm>
              <a:off x="2285" y="3296"/>
              <a:ext cx="508" cy="408"/>
            </a:xfrm>
            <a:custGeom>
              <a:avLst/>
              <a:gdLst>
                <a:gd name="T0" fmla="*/ 98 w 508"/>
                <a:gd name="T1" fmla="*/ 124 h 408"/>
                <a:gd name="T2" fmla="*/ 110 w 508"/>
                <a:gd name="T3" fmla="*/ 100 h 408"/>
                <a:gd name="T4" fmla="*/ 128 w 508"/>
                <a:gd name="T5" fmla="*/ 86 h 408"/>
                <a:gd name="T6" fmla="*/ 134 w 508"/>
                <a:gd name="T7" fmla="*/ 70 h 408"/>
                <a:gd name="T8" fmla="*/ 170 w 508"/>
                <a:gd name="T9" fmla="*/ 48 h 408"/>
                <a:gd name="T10" fmla="*/ 190 w 508"/>
                <a:gd name="T11" fmla="*/ 60 h 408"/>
                <a:gd name="T12" fmla="*/ 202 w 508"/>
                <a:gd name="T13" fmla="*/ 56 h 408"/>
                <a:gd name="T14" fmla="*/ 196 w 508"/>
                <a:gd name="T15" fmla="*/ 44 h 408"/>
                <a:gd name="T16" fmla="*/ 204 w 508"/>
                <a:gd name="T17" fmla="*/ 28 h 408"/>
                <a:gd name="T18" fmla="*/ 230 w 508"/>
                <a:gd name="T19" fmla="*/ 18 h 408"/>
                <a:gd name="T20" fmla="*/ 222 w 508"/>
                <a:gd name="T21" fmla="*/ 8 h 408"/>
                <a:gd name="T22" fmla="*/ 238 w 508"/>
                <a:gd name="T23" fmla="*/ 0 h 408"/>
                <a:gd name="T24" fmla="*/ 246 w 508"/>
                <a:gd name="T25" fmla="*/ 8 h 408"/>
                <a:gd name="T26" fmla="*/ 252 w 508"/>
                <a:gd name="T27" fmla="*/ 12 h 408"/>
                <a:gd name="T28" fmla="*/ 256 w 508"/>
                <a:gd name="T29" fmla="*/ 4 h 408"/>
                <a:gd name="T30" fmla="*/ 268 w 508"/>
                <a:gd name="T31" fmla="*/ 20 h 408"/>
                <a:gd name="T32" fmla="*/ 298 w 508"/>
                <a:gd name="T33" fmla="*/ 18 h 408"/>
                <a:gd name="T34" fmla="*/ 300 w 508"/>
                <a:gd name="T35" fmla="*/ 32 h 408"/>
                <a:gd name="T36" fmla="*/ 286 w 508"/>
                <a:gd name="T37" fmla="*/ 52 h 408"/>
                <a:gd name="T38" fmla="*/ 326 w 508"/>
                <a:gd name="T39" fmla="*/ 82 h 408"/>
                <a:gd name="T40" fmla="*/ 344 w 508"/>
                <a:gd name="T41" fmla="*/ 78 h 408"/>
                <a:gd name="T42" fmla="*/ 358 w 508"/>
                <a:gd name="T43" fmla="*/ 10 h 408"/>
                <a:gd name="T44" fmla="*/ 364 w 508"/>
                <a:gd name="T45" fmla="*/ 0 h 408"/>
                <a:gd name="T46" fmla="*/ 378 w 508"/>
                <a:gd name="T47" fmla="*/ 20 h 408"/>
                <a:gd name="T48" fmla="*/ 376 w 508"/>
                <a:gd name="T49" fmla="*/ 36 h 408"/>
                <a:gd name="T50" fmla="*/ 390 w 508"/>
                <a:gd name="T51" fmla="*/ 42 h 408"/>
                <a:gd name="T52" fmla="*/ 404 w 508"/>
                <a:gd name="T53" fmla="*/ 66 h 408"/>
                <a:gd name="T54" fmla="*/ 412 w 508"/>
                <a:gd name="T55" fmla="*/ 80 h 408"/>
                <a:gd name="T56" fmla="*/ 424 w 508"/>
                <a:gd name="T57" fmla="*/ 100 h 408"/>
                <a:gd name="T58" fmla="*/ 454 w 508"/>
                <a:gd name="T59" fmla="*/ 136 h 408"/>
                <a:gd name="T60" fmla="*/ 506 w 508"/>
                <a:gd name="T61" fmla="*/ 210 h 408"/>
                <a:gd name="T62" fmla="*/ 508 w 508"/>
                <a:gd name="T63" fmla="*/ 272 h 408"/>
                <a:gd name="T64" fmla="*/ 488 w 508"/>
                <a:gd name="T65" fmla="*/ 294 h 408"/>
                <a:gd name="T66" fmla="*/ 472 w 508"/>
                <a:gd name="T67" fmla="*/ 332 h 408"/>
                <a:gd name="T68" fmla="*/ 460 w 508"/>
                <a:gd name="T69" fmla="*/ 352 h 408"/>
                <a:gd name="T70" fmla="*/ 460 w 508"/>
                <a:gd name="T71" fmla="*/ 384 h 408"/>
                <a:gd name="T72" fmla="*/ 414 w 508"/>
                <a:gd name="T73" fmla="*/ 408 h 408"/>
                <a:gd name="T74" fmla="*/ 394 w 508"/>
                <a:gd name="T75" fmla="*/ 392 h 408"/>
                <a:gd name="T76" fmla="*/ 376 w 508"/>
                <a:gd name="T77" fmla="*/ 396 h 408"/>
                <a:gd name="T78" fmla="*/ 344 w 508"/>
                <a:gd name="T79" fmla="*/ 388 h 408"/>
                <a:gd name="T80" fmla="*/ 274 w 508"/>
                <a:gd name="T81" fmla="*/ 318 h 408"/>
                <a:gd name="T82" fmla="*/ 214 w 508"/>
                <a:gd name="T83" fmla="*/ 294 h 408"/>
                <a:gd name="T84" fmla="*/ 134 w 508"/>
                <a:gd name="T85" fmla="*/ 326 h 408"/>
                <a:gd name="T86" fmla="*/ 120 w 508"/>
                <a:gd name="T87" fmla="*/ 340 h 408"/>
                <a:gd name="T88" fmla="*/ 80 w 508"/>
                <a:gd name="T89" fmla="*/ 338 h 408"/>
                <a:gd name="T90" fmla="*/ 64 w 508"/>
                <a:gd name="T91" fmla="*/ 352 h 408"/>
                <a:gd name="T92" fmla="*/ 36 w 508"/>
                <a:gd name="T93" fmla="*/ 350 h 408"/>
                <a:gd name="T94" fmla="*/ 30 w 508"/>
                <a:gd name="T95" fmla="*/ 340 h 408"/>
                <a:gd name="T96" fmla="*/ 20 w 508"/>
                <a:gd name="T97" fmla="*/ 342 h 408"/>
                <a:gd name="T98" fmla="*/ 26 w 508"/>
                <a:gd name="T99" fmla="*/ 326 h 408"/>
                <a:gd name="T100" fmla="*/ 24 w 508"/>
                <a:gd name="T101" fmla="*/ 284 h 408"/>
                <a:gd name="T102" fmla="*/ 4 w 508"/>
                <a:gd name="T103" fmla="*/ 228 h 408"/>
                <a:gd name="T104" fmla="*/ 4 w 508"/>
                <a:gd name="T105" fmla="*/ 194 h 408"/>
                <a:gd name="T106" fmla="*/ 12 w 508"/>
                <a:gd name="T107" fmla="*/ 154 h 408"/>
                <a:gd name="T108" fmla="*/ 30 w 508"/>
                <a:gd name="T109" fmla="*/ 138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08"/>
                <a:gd name="T166" fmla="*/ 0 h 408"/>
                <a:gd name="T167" fmla="*/ 508 w 508"/>
                <a:gd name="T168" fmla="*/ 408 h 4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08" h="408">
                  <a:moveTo>
                    <a:pt x="30" y="138"/>
                  </a:moveTo>
                  <a:lnTo>
                    <a:pt x="60" y="136"/>
                  </a:lnTo>
                  <a:lnTo>
                    <a:pt x="92" y="130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8" y="108"/>
                  </a:lnTo>
                  <a:lnTo>
                    <a:pt x="110" y="104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2"/>
                  </a:lnTo>
                  <a:lnTo>
                    <a:pt x="114" y="88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8" y="86"/>
                  </a:lnTo>
                  <a:lnTo>
                    <a:pt x="128" y="84"/>
                  </a:lnTo>
                  <a:lnTo>
                    <a:pt x="128" y="82"/>
                  </a:lnTo>
                  <a:lnTo>
                    <a:pt x="128" y="80"/>
                  </a:lnTo>
                  <a:lnTo>
                    <a:pt x="130" y="76"/>
                  </a:lnTo>
                  <a:lnTo>
                    <a:pt x="130" y="72"/>
                  </a:lnTo>
                  <a:lnTo>
                    <a:pt x="134" y="70"/>
                  </a:lnTo>
                  <a:lnTo>
                    <a:pt x="136" y="70"/>
                  </a:lnTo>
                  <a:lnTo>
                    <a:pt x="140" y="66"/>
                  </a:lnTo>
                  <a:lnTo>
                    <a:pt x="146" y="56"/>
                  </a:lnTo>
                  <a:lnTo>
                    <a:pt x="156" y="48"/>
                  </a:lnTo>
                  <a:lnTo>
                    <a:pt x="170" y="48"/>
                  </a:lnTo>
                  <a:lnTo>
                    <a:pt x="172" y="50"/>
                  </a:lnTo>
                  <a:lnTo>
                    <a:pt x="176" y="52"/>
                  </a:lnTo>
                  <a:lnTo>
                    <a:pt x="180" y="54"/>
                  </a:lnTo>
                  <a:lnTo>
                    <a:pt x="182" y="56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4" y="60"/>
                  </a:lnTo>
                  <a:lnTo>
                    <a:pt x="196" y="60"/>
                  </a:lnTo>
                  <a:lnTo>
                    <a:pt x="198" y="6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2"/>
                  </a:lnTo>
                  <a:lnTo>
                    <a:pt x="200" y="50"/>
                  </a:lnTo>
                  <a:lnTo>
                    <a:pt x="198" y="48"/>
                  </a:lnTo>
                  <a:lnTo>
                    <a:pt x="196" y="46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202" y="40"/>
                  </a:lnTo>
                  <a:lnTo>
                    <a:pt x="204" y="32"/>
                  </a:lnTo>
                  <a:lnTo>
                    <a:pt x="202" y="32"/>
                  </a:lnTo>
                  <a:lnTo>
                    <a:pt x="204" y="30"/>
                  </a:lnTo>
                  <a:lnTo>
                    <a:pt x="204" y="28"/>
                  </a:lnTo>
                  <a:lnTo>
                    <a:pt x="206" y="24"/>
                  </a:lnTo>
                  <a:lnTo>
                    <a:pt x="208" y="22"/>
                  </a:lnTo>
                  <a:lnTo>
                    <a:pt x="212" y="20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2" y="16"/>
                  </a:lnTo>
                  <a:lnTo>
                    <a:pt x="232" y="14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24" y="4"/>
                  </a:lnTo>
                  <a:lnTo>
                    <a:pt x="228" y="2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6" y="6"/>
                  </a:lnTo>
                  <a:lnTo>
                    <a:pt x="246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6" y="10"/>
                  </a:lnTo>
                  <a:lnTo>
                    <a:pt x="248" y="12"/>
                  </a:lnTo>
                  <a:lnTo>
                    <a:pt x="252" y="12"/>
                  </a:lnTo>
                  <a:lnTo>
                    <a:pt x="254" y="10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2" y="6"/>
                  </a:lnTo>
                  <a:lnTo>
                    <a:pt x="264" y="12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80" y="14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90" y="14"/>
                  </a:lnTo>
                  <a:lnTo>
                    <a:pt x="294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302" y="24"/>
                  </a:lnTo>
                  <a:lnTo>
                    <a:pt x="304" y="28"/>
                  </a:lnTo>
                  <a:lnTo>
                    <a:pt x="302" y="30"/>
                  </a:lnTo>
                  <a:lnTo>
                    <a:pt x="302" y="32"/>
                  </a:lnTo>
                  <a:lnTo>
                    <a:pt x="300" y="32"/>
                  </a:lnTo>
                  <a:lnTo>
                    <a:pt x="298" y="34"/>
                  </a:lnTo>
                  <a:lnTo>
                    <a:pt x="294" y="36"/>
                  </a:lnTo>
                  <a:lnTo>
                    <a:pt x="292" y="40"/>
                  </a:lnTo>
                  <a:lnTo>
                    <a:pt x="290" y="44"/>
                  </a:lnTo>
                  <a:lnTo>
                    <a:pt x="288" y="48"/>
                  </a:lnTo>
                  <a:lnTo>
                    <a:pt x="286" y="52"/>
                  </a:lnTo>
                  <a:lnTo>
                    <a:pt x="286" y="54"/>
                  </a:lnTo>
                  <a:lnTo>
                    <a:pt x="290" y="56"/>
                  </a:lnTo>
                  <a:lnTo>
                    <a:pt x="298" y="62"/>
                  </a:lnTo>
                  <a:lnTo>
                    <a:pt x="308" y="70"/>
                  </a:lnTo>
                  <a:lnTo>
                    <a:pt x="318" y="76"/>
                  </a:lnTo>
                  <a:lnTo>
                    <a:pt x="326" y="82"/>
                  </a:lnTo>
                  <a:lnTo>
                    <a:pt x="330" y="82"/>
                  </a:lnTo>
                  <a:lnTo>
                    <a:pt x="330" y="84"/>
                  </a:lnTo>
                  <a:lnTo>
                    <a:pt x="334" y="84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4" y="78"/>
                  </a:lnTo>
                  <a:lnTo>
                    <a:pt x="348" y="70"/>
                  </a:lnTo>
                  <a:lnTo>
                    <a:pt x="352" y="58"/>
                  </a:lnTo>
                  <a:lnTo>
                    <a:pt x="354" y="48"/>
                  </a:lnTo>
                  <a:lnTo>
                    <a:pt x="356" y="42"/>
                  </a:lnTo>
                  <a:lnTo>
                    <a:pt x="358" y="12"/>
                  </a:lnTo>
                  <a:lnTo>
                    <a:pt x="358" y="10"/>
                  </a:lnTo>
                  <a:lnTo>
                    <a:pt x="358" y="6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0" y="0"/>
                  </a:lnTo>
                  <a:lnTo>
                    <a:pt x="364" y="0"/>
                  </a:lnTo>
                  <a:lnTo>
                    <a:pt x="368" y="0"/>
                  </a:lnTo>
                  <a:lnTo>
                    <a:pt x="372" y="4"/>
                  </a:lnTo>
                  <a:lnTo>
                    <a:pt x="376" y="6"/>
                  </a:lnTo>
                  <a:lnTo>
                    <a:pt x="376" y="12"/>
                  </a:lnTo>
                  <a:lnTo>
                    <a:pt x="378" y="16"/>
                  </a:lnTo>
                  <a:lnTo>
                    <a:pt x="378" y="20"/>
                  </a:lnTo>
                  <a:lnTo>
                    <a:pt x="378" y="22"/>
                  </a:lnTo>
                  <a:lnTo>
                    <a:pt x="378" y="24"/>
                  </a:lnTo>
                  <a:lnTo>
                    <a:pt x="376" y="24"/>
                  </a:lnTo>
                  <a:lnTo>
                    <a:pt x="376" y="28"/>
                  </a:lnTo>
                  <a:lnTo>
                    <a:pt x="376" y="32"/>
                  </a:lnTo>
                  <a:lnTo>
                    <a:pt x="376" y="36"/>
                  </a:lnTo>
                  <a:lnTo>
                    <a:pt x="378" y="40"/>
                  </a:lnTo>
                  <a:lnTo>
                    <a:pt x="378" y="42"/>
                  </a:lnTo>
                  <a:lnTo>
                    <a:pt x="382" y="42"/>
                  </a:lnTo>
                  <a:lnTo>
                    <a:pt x="384" y="42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4"/>
                  </a:lnTo>
                  <a:lnTo>
                    <a:pt x="394" y="46"/>
                  </a:lnTo>
                  <a:lnTo>
                    <a:pt x="396" y="50"/>
                  </a:lnTo>
                  <a:lnTo>
                    <a:pt x="398" y="56"/>
                  </a:lnTo>
                  <a:lnTo>
                    <a:pt x="402" y="62"/>
                  </a:lnTo>
                  <a:lnTo>
                    <a:pt x="404" y="66"/>
                  </a:lnTo>
                  <a:lnTo>
                    <a:pt x="408" y="68"/>
                  </a:lnTo>
                  <a:lnTo>
                    <a:pt x="408" y="70"/>
                  </a:lnTo>
                  <a:lnTo>
                    <a:pt x="410" y="72"/>
                  </a:lnTo>
                  <a:lnTo>
                    <a:pt x="410" y="76"/>
                  </a:lnTo>
                  <a:lnTo>
                    <a:pt x="412" y="80"/>
                  </a:lnTo>
                  <a:lnTo>
                    <a:pt x="414" y="84"/>
                  </a:lnTo>
                  <a:lnTo>
                    <a:pt x="416" y="88"/>
                  </a:lnTo>
                  <a:lnTo>
                    <a:pt x="416" y="92"/>
                  </a:lnTo>
                  <a:lnTo>
                    <a:pt x="418" y="94"/>
                  </a:lnTo>
                  <a:lnTo>
                    <a:pt x="420" y="98"/>
                  </a:lnTo>
                  <a:lnTo>
                    <a:pt x="424" y="100"/>
                  </a:lnTo>
                  <a:lnTo>
                    <a:pt x="426" y="104"/>
                  </a:lnTo>
                  <a:lnTo>
                    <a:pt x="430" y="108"/>
                  </a:lnTo>
                  <a:lnTo>
                    <a:pt x="434" y="112"/>
                  </a:lnTo>
                  <a:lnTo>
                    <a:pt x="436" y="114"/>
                  </a:lnTo>
                  <a:lnTo>
                    <a:pt x="454" y="136"/>
                  </a:lnTo>
                  <a:lnTo>
                    <a:pt x="454" y="144"/>
                  </a:lnTo>
                  <a:lnTo>
                    <a:pt x="488" y="170"/>
                  </a:lnTo>
                  <a:lnTo>
                    <a:pt x="490" y="174"/>
                  </a:lnTo>
                  <a:lnTo>
                    <a:pt x="496" y="182"/>
                  </a:lnTo>
                  <a:lnTo>
                    <a:pt x="502" y="194"/>
                  </a:lnTo>
                  <a:lnTo>
                    <a:pt x="506" y="210"/>
                  </a:lnTo>
                  <a:lnTo>
                    <a:pt x="506" y="224"/>
                  </a:lnTo>
                  <a:lnTo>
                    <a:pt x="508" y="240"/>
                  </a:lnTo>
                  <a:lnTo>
                    <a:pt x="508" y="256"/>
                  </a:lnTo>
                  <a:lnTo>
                    <a:pt x="508" y="268"/>
                  </a:lnTo>
                  <a:lnTo>
                    <a:pt x="508" y="272"/>
                  </a:lnTo>
                  <a:lnTo>
                    <a:pt x="508" y="276"/>
                  </a:lnTo>
                  <a:lnTo>
                    <a:pt x="504" y="280"/>
                  </a:lnTo>
                  <a:lnTo>
                    <a:pt x="502" y="284"/>
                  </a:lnTo>
                  <a:lnTo>
                    <a:pt x="498" y="288"/>
                  </a:lnTo>
                  <a:lnTo>
                    <a:pt x="494" y="292"/>
                  </a:lnTo>
                  <a:lnTo>
                    <a:pt x="488" y="294"/>
                  </a:lnTo>
                  <a:lnTo>
                    <a:pt x="480" y="312"/>
                  </a:lnTo>
                  <a:lnTo>
                    <a:pt x="478" y="316"/>
                  </a:lnTo>
                  <a:lnTo>
                    <a:pt x="476" y="322"/>
                  </a:lnTo>
                  <a:lnTo>
                    <a:pt x="474" y="326"/>
                  </a:lnTo>
                  <a:lnTo>
                    <a:pt x="472" y="332"/>
                  </a:lnTo>
                  <a:lnTo>
                    <a:pt x="470" y="336"/>
                  </a:lnTo>
                  <a:lnTo>
                    <a:pt x="466" y="338"/>
                  </a:lnTo>
                  <a:lnTo>
                    <a:pt x="462" y="340"/>
                  </a:lnTo>
                  <a:lnTo>
                    <a:pt x="460" y="344"/>
                  </a:lnTo>
                  <a:lnTo>
                    <a:pt x="460" y="346"/>
                  </a:lnTo>
                  <a:lnTo>
                    <a:pt x="460" y="352"/>
                  </a:lnTo>
                  <a:lnTo>
                    <a:pt x="462" y="358"/>
                  </a:lnTo>
                  <a:lnTo>
                    <a:pt x="464" y="364"/>
                  </a:lnTo>
                  <a:lnTo>
                    <a:pt x="466" y="370"/>
                  </a:lnTo>
                  <a:lnTo>
                    <a:pt x="466" y="376"/>
                  </a:lnTo>
                  <a:lnTo>
                    <a:pt x="464" y="380"/>
                  </a:lnTo>
                  <a:lnTo>
                    <a:pt x="460" y="384"/>
                  </a:lnTo>
                  <a:lnTo>
                    <a:pt x="452" y="388"/>
                  </a:lnTo>
                  <a:lnTo>
                    <a:pt x="440" y="394"/>
                  </a:lnTo>
                  <a:lnTo>
                    <a:pt x="430" y="402"/>
                  </a:lnTo>
                  <a:lnTo>
                    <a:pt x="420" y="406"/>
                  </a:lnTo>
                  <a:lnTo>
                    <a:pt x="416" y="408"/>
                  </a:lnTo>
                  <a:lnTo>
                    <a:pt x="414" y="408"/>
                  </a:lnTo>
                  <a:lnTo>
                    <a:pt x="412" y="406"/>
                  </a:lnTo>
                  <a:lnTo>
                    <a:pt x="408" y="404"/>
                  </a:lnTo>
                  <a:lnTo>
                    <a:pt x="402" y="400"/>
                  </a:lnTo>
                  <a:lnTo>
                    <a:pt x="398" y="396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2" y="392"/>
                  </a:lnTo>
                  <a:lnTo>
                    <a:pt x="390" y="392"/>
                  </a:lnTo>
                  <a:lnTo>
                    <a:pt x="386" y="394"/>
                  </a:lnTo>
                  <a:lnTo>
                    <a:pt x="384" y="396"/>
                  </a:lnTo>
                  <a:lnTo>
                    <a:pt x="380" y="396"/>
                  </a:lnTo>
                  <a:lnTo>
                    <a:pt x="376" y="396"/>
                  </a:lnTo>
                  <a:lnTo>
                    <a:pt x="372" y="396"/>
                  </a:lnTo>
                  <a:lnTo>
                    <a:pt x="368" y="394"/>
                  </a:lnTo>
                  <a:lnTo>
                    <a:pt x="366" y="394"/>
                  </a:lnTo>
                  <a:lnTo>
                    <a:pt x="364" y="392"/>
                  </a:lnTo>
                  <a:lnTo>
                    <a:pt x="346" y="392"/>
                  </a:lnTo>
                  <a:lnTo>
                    <a:pt x="344" y="388"/>
                  </a:lnTo>
                  <a:lnTo>
                    <a:pt x="338" y="380"/>
                  </a:lnTo>
                  <a:lnTo>
                    <a:pt x="334" y="366"/>
                  </a:lnTo>
                  <a:lnTo>
                    <a:pt x="330" y="354"/>
                  </a:lnTo>
                  <a:lnTo>
                    <a:pt x="318" y="334"/>
                  </a:lnTo>
                  <a:lnTo>
                    <a:pt x="292" y="332"/>
                  </a:lnTo>
                  <a:lnTo>
                    <a:pt x="274" y="318"/>
                  </a:lnTo>
                  <a:lnTo>
                    <a:pt x="272" y="316"/>
                  </a:lnTo>
                  <a:lnTo>
                    <a:pt x="266" y="310"/>
                  </a:lnTo>
                  <a:lnTo>
                    <a:pt x="256" y="304"/>
                  </a:lnTo>
                  <a:lnTo>
                    <a:pt x="240" y="296"/>
                  </a:lnTo>
                  <a:lnTo>
                    <a:pt x="220" y="292"/>
                  </a:lnTo>
                  <a:lnTo>
                    <a:pt x="214" y="294"/>
                  </a:lnTo>
                  <a:lnTo>
                    <a:pt x="204" y="296"/>
                  </a:lnTo>
                  <a:lnTo>
                    <a:pt x="190" y="300"/>
                  </a:lnTo>
                  <a:lnTo>
                    <a:pt x="178" y="304"/>
                  </a:lnTo>
                  <a:lnTo>
                    <a:pt x="144" y="324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4" y="328"/>
                  </a:lnTo>
                  <a:lnTo>
                    <a:pt x="132" y="332"/>
                  </a:lnTo>
                  <a:lnTo>
                    <a:pt x="130" y="334"/>
                  </a:lnTo>
                  <a:lnTo>
                    <a:pt x="128" y="338"/>
                  </a:lnTo>
                  <a:lnTo>
                    <a:pt x="124" y="340"/>
                  </a:lnTo>
                  <a:lnTo>
                    <a:pt x="120" y="340"/>
                  </a:lnTo>
                  <a:lnTo>
                    <a:pt x="116" y="340"/>
                  </a:lnTo>
                  <a:lnTo>
                    <a:pt x="110" y="340"/>
                  </a:lnTo>
                  <a:lnTo>
                    <a:pt x="106" y="340"/>
                  </a:lnTo>
                  <a:lnTo>
                    <a:pt x="104" y="338"/>
                  </a:lnTo>
                  <a:lnTo>
                    <a:pt x="102" y="338"/>
                  </a:lnTo>
                  <a:lnTo>
                    <a:pt x="80" y="338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4" y="342"/>
                  </a:lnTo>
                  <a:lnTo>
                    <a:pt x="70" y="344"/>
                  </a:lnTo>
                  <a:lnTo>
                    <a:pt x="68" y="346"/>
                  </a:lnTo>
                  <a:lnTo>
                    <a:pt x="64" y="352"/>
                  </a:lnTo>
                  <a:lnTo>
                    <a:pt x="60" y="352"/>
                  </a:lnTo>
                  <a:lnTo>
                    <a:pt x="52" y="352"/>
                  </a:lnTo>
                  <a:lnTo>
                    <a:pt x="48" y="352"/>
                  </a:lnTo>
                  <a:lnTo>
                    <a:pt x="44" y="352"/>
                  </a:lnTo>
                  <a:lnTo>
                    <a:pt x="40" y="352"/>
                  </a:lnTo>
                  <a:lnTo>
                    <a:pt x="36" y="350"/>
                  </a:lnTo>
                  <a:lnTo>
                    <a:pt x="34" y="350"/>
                  </a:lnTo>
                  <a:lnTo>
                    <a:pt x="32" y="348"/>
                  </a:lnTo>
                  <a:lnTo>
                    <a:pt x="32" y="346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6" y="344"/>
                  </a:lnTo>
                  <a:lnTo>
                    <a:pt x="24" y="344"/>
                  </a:lnTo>
                  <a:lnTo>
                    <a:pt x="22" y="344"/>
                  </a:lnTo>
                  <a:lnTo>
                    <a:pt x="20" y="342"/>
                  </a:lnTo>
                  <a:lnTo>
                    <a:pt x="18" y="342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6" y="332"/>
                  </a:lnTo>
                  <a:lnTo>
                    <a:pt x="20" y="330"/>
                  </a:lnTo>
                  <a:lnTo>
                    <a:pt x="26" y="326"/>
                  </a:lnTo>
                  <a:lnTo>
                    <a:pt x="30" y="300"/>
                  </a:lnTo>
                  <a:lnTo>
                    <a:pt x="28" y="296"/>
                  </a:lnTo>
                  <a:lnTo>
                    <a:pt x="28" y="292"/>
                  </a:lnTo>
                  <a:lnTo>
                    <a:pt x="26" y="288"/>
                  </a:lnTo>
                  <a:lnTo>
                    <a:pt x="24" y="284"/>
                  </a:lnTo>
                  <a:lnTo>
                    <a:pt x="22" y="280"/>
                  </a:lnTo>
                  <a:lnTo>
                    <a:pt x="22" y="278"/>
                  </a:lnTo>
                  <a:lnTo>
                    <a:pt x="18" y="272"/>
                  </a:lnTo>
                  <a:lnTo>
                    <a:pt x="12" y="258"/>
                  </a:lnTo>
                  <a:lnTo>
                    <a:pt x="8" y="242"/>
                  </a:lnTo>
                  <a:lnTo>
                    <a:pt x="4" y="228"/>
                  </a:lnTo>
                  <a:lnTo>
                    <a:pt x="4" y="218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8" y="202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0" y="168"/>
                  </a:lnTo>
                  <a:lnTo>
                    <a:pt x="4" y="160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6" y="150"/>
                  </a:lnTo>
                  <a:lnTo>
                    <a:pt x="20" y="148"/>
                  </a:lnTo>
                  <a:lnTo>
                    <a:pt x="24" y="144"/>
                  </a:lnTo>
                  <a:lnTo>
                    <a:pt x="28" y="140"/>
                  </a:lnTo>
                  <a:lnTo>
                    <a:pt x="30" y="13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6" name="Freeform 319">
              <a:extLst>
                <a:ext uri="{FF2B5EF4-FFF2-40B4-BE49-F238E27FC236}">
                  <a16:creationId xmlns="" xmlns:a16="http://schemas.microsoft.com/office/drawing/2014/main" id="{5DE2B26F-514A-4933-984A-97B3FB9ED47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53" y="3084"/>
              <a:ext cx="82" cy="96"/>
            </a:xfrm>
            <a:custGeom>
              <a:avLst/>
              <a:gdLst>
                <a:gd name="T0" fmla="*/ 10 w 82"/>
                <a:gd name="T1" fmla="*/ 92 h 96"/>
                <a:gd name="T2" fmla="*/ 8 w 82"/>
                <a:gd name="T3" fmla="*/ 86 h 96"/>
                <a:gd name="T4" fmla="*/ 8 w 82"/>
                <a:gd name="T5" fmla="*/ 78 h 96"/>
                <a:gd name="T6" fmla="*/ 10 w 82"/>
                <a:gd name="T7" fmla="*/ 68 h 96"/>
                <a:gd name="T8" fmla="*/ 12 w 82"/>
                <a:gd name="T9" fmla="*/ 62 h 96"/>
                <a:gd name="T10" fmla="*/ 10 w 82"/>
                <a:gd name="T11" fmla="*/ 56 h 96"/>
                <a:gd name="T12" fmla="*/ 6 w 82"/>
                <a:gd name="T13" fmla="*/ 52 h 96"/>
                <a:gd name="T14" fmla="*/ 2 w 82"/>
                <a:gd name="T15" fmla="*/ 52 h 96"/>
                <a:gd name="T16" fmla="*/ 0 w 82"/>
                <a:gd name="T17" fmla="*/ 46 h 96"/>
                <a:gd name="T18" fmla="*/ 4 w 82"/>
                <a:gd name="T19" fmla="*/ 38 h 96"/>
                <a:gd name="T20" fmla="*/ 8 w 82"/>
                <a:gd name="T21" fmla="*/ 32 h 96"/>
                <a:gd name="T22" fmla="*/ 8 w 82"/>
                <a:gd name="T23" fmla="*/ 30 h 96"/>
                <a:gd name="T24" fmla="*/ 8 w 82"/>
                <a:gd name="T25" fmla="*/ 24 h 96"/>
                <a:gd name="T26" fmla="*/ 10 w 82"/>
                <a:gd name="T27" fmla="*/ 18 h 96"/>
                <a:gd name="T28" fmla="*/ 14 w 82"/>
                <a:gd name="T29" fmla="*/ 18 h 96"/>
                <a:gd name="T30" fmla="*/ 18 w 82"/>
                <a:gd name="T31" fmla="*/ 16 h 96"/>
                <a:gd name="T32" fmla="*/ 20 w 82"/>
                <a:gd name="T33" fmla="*/ 12 h 96"/>
                <a:gd name="T34" fmla="*/ 24 w 82"/>
                <a:gd name="T35" fmla="*/ 8 h 96"/>
                <a:gd name="T36" fmla="*/ 34 w 82"/>
                <a:gd name="T37" fmla="*/ 2 h 96"/>
                <a:gd name="T38" fmla="*/ 44 w 82"/>
                <a:gd name="T39" fmla="*/ 0 h 96"/>
                <a:gd name="T40" fmla="*/ 52 w 82"/>
                <a:gd name="T41" fmla="*/ 0 h 96"/>
                <a:gd name="T42" fmla="*/ 62 w 82"/>
                <a:gd name="T43" fmla="*/ 2 h 96"/>
                <a:gd name="T44" fmla="*/ 68 w 82"/>
                <a:gd name="T45" fmla="*/ 4 h 96"/>
                <a:gd name="T46" fmla="*/ 72 w 82"/>
                <a:gd name="T47" fmla="*/ 6 h 96"/>
                <a:gd name="T48" fmla="*/ 76 w 82"/>
                <a:gd name="T49" fmla="*/ 6 h 96"/>
                <a:gd name="T50" fmla="*/ 78 w 82"/>
                <a:gd name="T51" fmla="*/ 4 h 96"/>
                <a:gd name="T52" fmla="*/ 82 w 82"/>
                <a:gd name="T53" fmla="*/ 10 h 96"/>
                <a:gd name="T54" fmla="*/ 82 w 82"/>
                <a:gd name="T55" fmla="*/ 18 h 96"/>
                <a:gd name="T56" fmla="*/ 74 w 82"/>
                <a:gd name="T57" fmla="*/ 22 h 96"/>
                <a:gd name="T58" fmla="*/ 68 w 82"/>
                <a:gd name="T59" fmla="*/ 22 h 96"/>
                <a:gd name="T60" fmla="*/ 64 w 82"/>
                <a:gd name="T61" fmla="*/ 16 h 96"/>
                <a:gd name="T62" fmla="*/ 60 w 82"/>
                <a:gd name="T63" fmla="*/ 12 h 96"/>
                <a:gd name="T64" fmla="*/ 54 w 82"/>
                <a:gd name="T65" fmla="*/ 8 h 96"/>
                <a:gd name="T66" fmla="*/ 46 w 82"/>
                <a:gd name="T67" fmla="*/ 6 h 96"/>
                <a:gd name="T68" fmla="*/ 36 w 82"/>
                <a:gd name="T69" fmla="*/ 10 h 96"/>
                <a:gd name="T70" fmla="*/ 26 w 82"/>
                <a:gd name="T71" fmla="*/ 16 h 96"/>
                <a:gd name="T72" fmla="*/ 22 w 82"/>
                <a:gd name="T73" fmla="*/ 22 h 96"/>
                <a:gd name="T74" fmla="*/ 22 w 82"/>
                <a:gd name="T75" fmla="*/ 28 h 96"/>
                <a:gd name="T76" fmla="*/ 20 w 82"/>
                <a:gd name="T77" fmla="*/ 34 h 96"/>
                <a:gd name="T78" fmla="*/ 20 w 82"/>
                <a:gd name="T79" fmla="*/ 38 h 96"/>
                <a:gd name="T80" fmla="*/ 24 w 82"/>
                <a:gd name="T81" fmla="*/ 38 h 96"/>
                <a:gd name="T82" fmla="*/ 34 w 82"/>
                <a:gd name="T83" fmla="*/ 36 h 96"/>
                <a:gd name="T84" fmla="*/ 42 w 82"/>
                <a:gd name="T85" fmla="*/ 34 h 96"/>
                <a:gd name="T86" fmla="*/ 44 w 82"/>
                <a:gd name="T87" fmla="*/ 30 h 96"/>
                <a:gd name="T88" fmla="*/ 50 w 82"/>
                <a:gd name="T89" fmla="*/ 28 h 96"/>
                <a:gd name="T90" fmla="*/ 54 w 82"/>
                <a:gd name="T91" fmla="*/ 28 h 96"/>
                <a:gd name="T92" fmla="*/ 54 w 82"/>
                <a:gd name="T93" fmla="*/ 32 h 96"/>
                <a:gd name="T94" fmla="*/ 54 w 82"/>
                <a:gd name="T95" fmla="*/ 36 h 96"/>
                <a:gd name="T96" fmla="*/ 50 w 82"/>
                <a:gd name="T97" fmla="*/ 38 h 96"/>
                <a:gd name="T98" fmla="*/ 42 w 82"/>
                <a:gd name="T99" fmla="*/ 40 h 96"/>
                <a:gd name="T100" fmla="*/ 36 w 82"/>
                <a:gd name="T101" fmla="*/ 44 h 96"/>
                <a:gd name="T102" fmla="*/ 32 w 82"/>
                <a:gd name="T103" fmla="*/ 44 h 96"/>
                <a:gd name="T104" fmla="*/ 32 w 82"/>
                <a:gd name="T105" fmla="*/ 46 h 96"/>
                <a:gd name="T106" fmla="*/ 32 w 82"/>
                <a:gd name="T107" fmla="*/ 50 h 96"/>
                <a:gd name="T108" fmla="*/ 36 w 82"/>
                <a:gd name="T109" fmla="*/ 52 h 96"/>
                <a:gd name="T110" fmla="*/ 42 w 82"/>
                <a:gd name="T111" fmla="*/ 58 h 96"/>
                <a:gd name="T112" fmla="*/ 46 w 82"/>
                <a:gd name="T113" fmla="*/ 66 h 96"/>
                <a:gd name="T114" fmla="*/ 46 w 82"/>
                <a:gd name="T115" fmla="*/ 70 h 96"/>
                <a:gd name="T116" fmla="*/ 62 w 82"/>
                <a:gd name="T117" fmla="*/ 90 h 96"/>
                <a:gd name="T118" fmla="*/ 38 w 82"/>
                <a:gd name="T119" fmla="*/ 96 h 96"/>
                <a:gd name="T120" fmla="*/ 34 w 82"/>
                <a:gd name="T121" fmla="*/ 64 h 96"/>
                <a:gd name="T122" fmla="*/ 28 w 82"/>
                <a:gd name="T123" fmla="*/ 58 h 96"/>
                <a:gd name="T124" fmla="*/ 24 w 82"/>
                <a:gd name="T125" fmla="*/ 78 h 9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2"/>
                <a:gd name="T190" fmla="*/ 0 h 96"/>
                <a:gd name="T191" fmla="*/ 82 w 82"/>
                <a:gd name="T192" fmla="*/ 96 h 9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2" h="96">
                  <a:moveTo>
                    <a:pt x="16" y="88"/>
                  </a:moveTo>
                  <a:lnTo>
                    <a:pt x="10" y="92"/>
                  </a:lnTo>
                  <a:lnTo>
                    <a:pt x="10" y="90"/>
                  </a:lnTo>
                  <a:lnTo>
                    <a:pt x="8" y="86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2"/>
                  </a:lnTo>
                  <a:lnTo>
                    <a:pt x="10" y="68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8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38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4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80" y="6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78" y="20"/>
                  </a:lnTo>
                  <a:lnTo>
                    <a:pt x="74" y="22"/>
                  </a:lnTo>
                  <a:lnTo>
                    <a:pt x="72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4" y="16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58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0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0" y="34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8" y="36"/>
                  </a:lnTo>
                  <a:lnTo>
                    <a:pt x="34" y="36"/>
                  </a:lnTo>
                  <a:lnTo>
                    <a:pt x="40" y="36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0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6" y="40"/>
                  </a:lnTo>
                  <a:lnTo>
                    <a:pt x="42" y="40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6" y="52"/>
                  </a:lnTo>
                  <a:lnTo>
                    <a:pt x="40" y="54"/>
                  </a:lnTo>
                  <a:lnTo>
                    <a:pt x="42" y="58"/>
                  </a:lnTo>
                  <a:lnTo>
                    <a:pt x="44" y="62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58" y="76"/>
                  </a:lnTo>
                  <a:lnTo>
                    <a:pt x="62" y="90"/>
                  </a:lnTo>
                  <a:lnTo>
                    <a:pt x="46" y="92"/>
                  </a:lnTo>
                  <a:lnTo>
                    <a:pt x="38" y="96"/>
                  </a:lnTo>
                  <a:lnTo>
                    <a:pt x="34" y="80"/>
                  </a:lnTo>
                  <a:lnTo>
                    <a:pt x="34" y="64"/>
                  </a:lnTo>
                  <a:lnTo>
                    <a:pt x="32" y="62"/>
                  </a:lnTo>
                  <a:lnTo>
                    <a:pt x="28" y="58"/>
                  </a:lnTo>
                  <a:lnTo>
                    <a:pt x="24" y="58"/>
                  </a:lnTo>
                  <a:lnTo>
                    <a:pt x="24" y="78"/>
                  </a:lnTo>
                  <a:lnTo>
                    <a:pt x="16" y="8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7" name="Freeform 320">
              <a:extLst>
                <a:ext uri="{FF2B5EF4-FFF2-40B4-BE49-F238E27FC236}">
                  <a16:creationId xmlns="" xmlns:a16="http://schemas.microsoft.com/office/drawing/2014/main" id="{6E82E6B6-A9A5-480D-B842-86B7238341FF}"/>
                </a:ext>
              </a:extLst>
            </p:cNvPr>
            <p:cNvSpPr>
              <a:spLocks/>
            </p:cNvSpPr>
            <p:nvPr/>
          </p:nvSpPr>
          <p:spPr bwMode="gray">
            <a:xfrm>
              <a:off x="2047" y="3042"/>
              <a:ext cx="136" cy="148"/>
            </a:xfrm>
            <a:custGeom>
              <a:avLst/>
              <a:gdLst>
                <a:gd name="T0" fmla="*/ 2 w 136"/>
                <a:gd name="T1" fmla="*/ 2 h 148"/>
                <a:gd name="T2" fmla="*/ 8 w 136"/>
                <a:gd name="T3" fmla="*/ 4 h 148"/>
                <a:gd name="T4" fmla="*/ 18 w 136"/>
                <a:gd name="T5" fmla="*/ 2 h 148"/>
                <a:gd name="T6" fmla="*/ 24 w 136"/>
                <a:gd name="T7" fmla="*/ 0 h 148"/>
                <a:gd name="T8" fmla="*/ 32 w 136"/>
                <a:gd name="T9" fmla="*/ 4 h 148"/>
                <a:gd name="T10" fmla="*/ 38 w 136"/>
                <a:gd name="T11" fmla="*/ 14 h 148"/>
                <a:gd name="T12" fmla="*/ 42 w 136"/>
                <a:gd name="T13" fmla="*/ 18 h 148"/>
                <a:gd name="T14" fmla="*/ 42 w 136"/>
                <a:gd name="T15" fmla="*/ 20 h 148"/>
                <a:gd name="T16" fmla="*/ 66 w 136"/>
                <a:gd name="T17" fmla="*/ 42 h 148"/>
                <a:gd name="T18" fmla="*/ 72 w 136"/>
                <a:gd name="T19" fmla="*/ 42 h 148"/>
                <a:gd name="T20" fmla="*/ 92 w 136"/>
                <a:gd name="T21" fmla="*/ 60 h 148"/>
                <a:gd name="T22" fmla="*/ 110 w 136"/>
                <a:gd name="T23" fmla="*/ 74 h 148"/>
                <a:gd name="T24" fmla="*/ 108 w 136"/>
                <a:gd name="T25" fmla="*/ 74 h 148"/>
                <a:gd name="T26" fmla="*/ 104 w 136"/>
                <a:gd name="T27" fmla="*/ 76 h 148"/>
                <a:gd name="T28" fmla="*/ 104 w 136"/>
                <a:gd name="T29" fmla="*/ 78 h 148"/>
                <a:gd name="T30" fmla="*/ 114 w 136"/>
                <a:gd name="T31" fmla="*/ 88 h 148"/>
                <a:gd name="T32" fmla="*/ 126 w 136"/>
                <a:gd name="T33" fmla="*/ 100 h 148"/>
                <a:gd name="T34" fmla="*/ 128 w 136"/>
                <a:gd name="T35" fmla="*/ 102 h 148"/>
                <a:gd name="T36" fmla="*/ 132 w 136"/>
                <a:gd name="T37" fmla="*/ 108 h 148"/>
                <a:gd name="T38" fmla="*/ 136 w 136"/>
                <a:gd name="T39" fmla="*/ 116 h 148"/>
                <a:gd name="T40" fmla="*/ 134 w 136"/>
                <a:gd name="T41" fmla="*/ 116 h 148"/>
                <a:gd name="T42" fmla="*/ 134 w 136"/>
                <a:gd name="T43" fmla="*/ 120 h 148"/>
                <a:gd name="T44" fmla="*/ 136 w 136"/>
                <a:gd name="T45" fmla="*/ 128 h 148"/>
                <a:gd name="T46" fmla="*/ 136 w 136"/>
                <a:gd name="T47" fmla="*/ 132 h 148"/>
                <a:gd name="T48" fmla="*/ 136 w 136"/>
                <a:gd name="T49" fmla="*/ 140 h 148"/>
                <a:gd name="T50" fmla="*/ 132 w 136"/>
                <a:gd name="T51" fmla="*/ 146 h 148"/>
                <a:gd name="T52" fmla="*/ 126 w 136"/>
                <a:gd name="T53" fmla="*/ 148 h 148"/>
                <a:gd name="T54" fmla="*/ 122 w 136"/>
                <a:gd name="T55" fmla="*/ 148 h 148"/>
                <a:gd name="T56" fmla="*/ 100 w 136"/>
                <a:gd name="T57" fmla="*/ 138 h 148"/>
                <a:gd name="T58" fmla="*/ 82 w 136"/>
                <a:gd name="T59" fmla="*/ 116 h 148"/>
                <a:gd name="T60" fmla="*/ 62 w 136"/>
                <a:gd name="T61" fmla="*/ 88 h 148"/>
                <a:gd name="T62" fmla="*/ 52 w 136"/>
                <a:gd name="T63" fmla="*/ 68 h 148"/>
                <a:gd name="T64" fmla="*/ 44 w 136"/>
                <a:gd name="T65" fmla="*/ 60 h 148"/>
                <a:gd name="T66" fmla="*/ 40 w 136"/>
                <a:gd name="T67" fmla="*/ 54 h 148"/>
                <a:gd name="T68" fmla="*/ 34 w 136"/>
                <a:gd name="T69" fmla="*/ 46 h 148"/>
                <a:gd name="T70" fmla="*/ 14 w 136"/>
                <a:gd name="T71" fmla="*/ 18 h 148"/>
                <a:gd name="T72" fmla="*/ 12 w 136"/>
                <a:gd name="T73" fmla="*/ 16 h 148"/>
                <a:gd name="T74" fmla="*/ 6 w 136"/>
                <a:gd name="T75" fmla="*/ 12 h 148"/>
                <a:gd name="T76" fmla="*/ 0 w 136"/>
                <a:gd name="T77" fmla="*/ 6 h 148"/>
                <a:gd name="T78" fmla="*/ 0 w 136"/>
                <a:gd name="T79" fmla="*/ 0 h 1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6"/>
                <a:gd name="T121" fmla="*/ 0 h 148"/>
                <a:gd name="T122" fmla="*/ 136 w 136"/>
                <a:gd name="T123" fmla="*/ 148 h 1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6" h="148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2" y="42"/>
                  </a:lnTo>
                  <a:lnTo>
                    <a:pt x="82" y="50"/>
                  </a:lnTo>
                  <a:lnTo>
                    <a:pt x="92" y="60"/>
                  </a:lnTo>
                  <a:lnTo>
                    <a:pt x="104" y="68"/>
                  </a:lnTo>
                  <a:lnTo>
                    <a:pt x="110" y="74"/>
                  </a:lnTo>
                  <a:lnTo>
                    <a:pt x="108" y="74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6"/>
                  </a:lnTo>
                  <a:lnTo>
                    <a:pt x="104" y="78"/>
                  </a:lnTo>
                  <a:lnTo>
                    <a:pt x="106" y="82"/>
                  </a:lnTo>
                  <a:lnTo>
                    <a:pt x="114" y="88"/>
                  </a:lnTo>
                  <a:lnTo>
                    <a:pt x="114" y="100"/>
                  </a:lnTo>
                  <a:lnTo>
                    <a:pt x="126" y="100"/>
                  </a:lnTo>
                  <a:lnTo>
                    <a:pt x="128" y="102"/>
                  </a:lnTo>
                  <a:lnTo>
                    <a:pt x="130" y="104"/>
                  </a:lnTo>
                  <a:lnTo>
                    <a:pt x="132" y="108"/>
                  </a:lnTo>
                  <a:lnTo>
                    <a:pt x="134" y="112"/>
                  </a:lnTo>
                  <a:lnTo>
                    <a:pt x="136" y="116"/>
                  </a:lnTo>
                  <a:lnTo>
                    <a:pt x="134" y="116"/>
                  </a:lnTo>
                  <a:lnTo>
                    <a:pt x="134" y="118"/>
                  </a:lnTo>
                  <a:lnTo>
                    <a:pt x="134" y="120"/>
                  </a:lnTo>
                  <a:lnTo>
                    <a:pt x="134" y="124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6" y="132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4" y="144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2" y="148"/>
                  </a:lnTo>
                  <a:lnTo>
                    <a:pt x="102" y="142"/>
                  </a:lnTo>
                  <a:lnTo>
                    <a:pt x="100" y="138"/>
                  </a:lnTo>
                  <a:lnTo>
                    <a:pt x="92" y="128"/>
                  </a:lnTo>
                  <a:lnTo>
                    <a:pt x="82" y="116"/>
                  </a:lnTo>
                  <a:lnTo>
                    <a:pt x="72" y="102"/>
                  </a:lnTo>
                  <a:lnTo>
                    <a:pt x="62" y="88"/>
                  </a:lnTo>
                  <a:lnTo>
                    <a:pt x="56" y="78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8" y="50"/>
                  </a:lnTo>
                  <a:lnTo>
                    <a:pt x="34" y="46"/>
                  </a:lnTo>
                  <a:lnTo>
                    <a:pt x="32" y="42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8" name="Freeform 321">
              <a:extLst>
                <a:ext uri="{FF2B5EF4-FFF2-40B4-BE49-F238E27FC236}">
                  <a16:creationId xmlns="" xmlns:a16="http://schemas.microsoft.com/office/drawing/2014/main" id="{CE7E3EB4-25BE-4DE7-9476-84260782613F}"/>
                </a:ext>
              </a:extLst>
            </p:cNvPr>
            <p:cNvSpPr>
              <a:spLocks/>
            </p:cNvSpPr>
            <p:nvPr/>
          </p:nvSpPr>
          <p:spPr bwMode="gray">
            <a:xfrm>
              <a:off x="2179" y="3194"/>
              <a:ext cx="116" cy="32"/>
            </a:xfrm>
            <a:custGeom>
              <a:avLst/>
              <a:gdLst>
                <a:gd name="T0" fmla="*/ 50 w 116"/>
                <a:gd name="T1" fmla="*/ 22 h 32"/>
                <a:gd name="T2" fmla="*/ 22 w 116"/>
                <a:gd name="T3" fmla="*/ 22 h 32"/>
                <a:gd name="T4" fmla="*/ 0 w 116"/>
                <a:gd name="T5" fmla="*/ 10 h 32"/>
                <a:gd name="T6" fmla="*/ 2 w 116"/>
                <a:gd name="T7" fmla="*/ 4 h 32"/>
                <a:gd name="T8" fmla="*/ 2 w 116"/>
                <a:gd name="T9" fmla="*/ 4 h 32"/>
                <a:gd name="T10" fmla="*/ 6 w 116"/>
                <a:gd name="T11" fmla="*/ 2 h 32"/>
                <a:gd name="T12" fmla="*/ 10 w 116"/>
                <a:gd name="T13" fmla="*/ 0 h 32"/>
                <a:gd name="T14" fmla="*/ 14 w 116"/>
                <a:gd name="T15" fmla="*/ 0 h 32"/>
                <a:gd name="T16" fmla="*/ 20 w 116"/>
                <a:gd name="T17" fmla="*/ 0 h 32"/>
                <a:gd name="T18" fmla="*/ 26 w 116"/>
                <a:gd name="T19" fmla="*/ 0 h 32"/>
                <a:gd name="T20" fmla="*/ 56 w 116"/>
                <a:gd name="T21" fmla="*/ 8 h 32"/>
                <a:gd name="T22" fmla="*/ 58 w 116"/>
                <a:gd name="T23" fmla="*/ 8 h 32"/>
                <a:gd name="T24" fmla="*/ 62 w 116"/>
                <a:gd name="T25" fmla="*/ 6 h 32"/>
                <a:gd name="T26" fmla="*/ 66 w 116"/>
                <a:gd name="T27" fmla="*/ 6 h 32"/>
                <a:gd name="T28" fmla="*/ 72 w 116"/>
                <a:gd name="T29" fmla="*/ 6 h 32"/>
                <a:gd name="T30" fmla="*/ 80 w 116"/>
                <a:gd name="T31" fmla="*/ 6 h 32"/>
                <a:gd name="T32" fmla="*/ 84 w 116"/>
                <a:gd name="T33" fmla="*/ 8 h 32"/>
                <a:gd name="T34" fmla="*/ 90 w 116"/>
                <a:gd name="T35" fmla="*/ 12 h 32"/>
                <a:gd name="T36" fmla="*/ 96 w 116"/>
                <a:gd name="T37" fmla="*/ 14 h 32"/>
                <a:gd name="T38" fmla="*/ 102 w 116"/>
                <a:gd name="T39" fmla="*/ 16 h 32"/>
                <a:gd name="T40" fmla="*/ 108 w 116"/>
                <a:gd name="T41" fmla="*/ 18 h 32"/>
                <a:gd name="T42" fmla="*/ 110 w 116"/>
                <a:gd name="T43" fmla="*/ 20 h 32"/>
                <a:gd name="T44" fmla="*/ 112 w 116"/>
                <a:gd name="T45" fmla="*/ 20 h 32"/>
                <a:gd name="T46" fmla="*/ 112 w 116"/>
                <a:gd name="T47" fmla="*/ 20 h 32"/>
                <a:gd name="T48" fmla="*/ 114 w 116"/>
                <a:gd name="T49" fmla="*/ 22 h 32"/>
                <a:gd name="T50" fmla="*/ 114 w 116"/>
                <a:gd name="T51" fmla="*/ 24 h 32"/>
                <a:gd name="T52" fmla="*/ 116 w 116"/>
                <a:gd name="T53" fmla="*/ 28 h 32"/>
                <a:gd name="T54" fmla="*/ 114 w 116"/>
                <a:gd name="T55" fmla="*/ 30 h 32"/>
                <a:gd name="T56" fmla="*/ 114 w 116"/>
                <a:gd name="T57" fmla="*/ 32 h 32"/>
                <a:gd name="T58" fmla="*/ 110 w 116"/>
                <a:gd name="T59" fmla="*/ 32 h 32"/>
                <a:gd name="T60" fmla="*/ 100 w 116"/>
                <a:gd name="T61" fmla="*/ 32 h 32"/>
                <a:gd name="T62" fmla="*/ 88 w 116"/>
                <a:gd name="T63" fmla="*/ 30 h 32"/>
                <a:gd name="T64" fmla="*/ 76 w 116"/>
                <a:gd name="T65" fmla="*/ 30 h 32"/>
                <a:gd name="T66" fmla="*/ 72 w 116"/>
                <a:gd name="T67" fmla="*/ 28 h 32"/>
                <a:gd name="T68" fmla="*/ 50 w 116"/>
                <a:gd name="T69" fmla="*/ 22 h 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6"/>
                <a:gd name="T106" fmla="*/ 0 h 32"/>
                <a:gd name="T107" fmla="*/ 116 w 116"/>
                <a:gd name="T108" fmla="*/ 32 h 3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6" h="32">
                  <a:moveTo>
                    <a:pt x="50" y="22"/>
                  </a:moveTo>
                  <a:lnTo>
                    <a:pt x="22" y="22"/>
                  </a:lnTo>
                  <a:lnTo>
                    <a:pt x="0" y="10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2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80" y="6"/>
                  </a:lnTo>
                  <a:lnTo>
                    <a:pt x="84" y="8"/>
                  </a:lnTo>
                  <a:lnTo>
                    <a:pt x="90" y="12"/>
                  </a:lnTo>
                  <a:lnTo>
                    <a:pt x="96" y="14"/>
                  </a:lnTo>
                  <a:lnTo>
                    <a:pt x="102" y="16"/>
                  </a:lnTo>
                  <a:lnTo>
                    <a:pt x="108" y="18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6" y="28"/>
                  </a:lnTo>
                  <a:lnTo>
                    <a:pt x="114" y="30"/>
                  </a:lnTo>
                  <a:lnTo>
                    <a:pt x="114" y="32"/>
                  </a:lnTo>
                  <a:lnTo>
                    <a:pt x="110" y="32"/>
                  </a:lnTo>
                  <a:lnTo>
                    <a:pt x="100" y="32"/>
                  </a:lnTo>
                  <a:lnTo>
                    <a:pt x="88" y="30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50" y="2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9" name="Freeform 322">
              <a:extLst>
                <a:ext uri="{FF2B5EF4-FFF2-40B4-BE49-F238E27FC236}">
                  <a16:creationId xmlns="" xmlns:a16="http://schemas.microsoft.com/office/drawing/2014/main" id="{EB2362EC-9F34-4BE0-8CE7-5FFB6962C560}"/>
                </a:ext>
              </a:extLst>
            </p:cNvPr>
            <p:cNvSpPr>
              <a:spLocks/>
            </p:cNvSpPr>
            <p:nvPr/>
          </p:nvSpPr>
          <p:spPr bwMode="gray">
            <a:xfrm>
              <a:off x="4551" y="3258"/>
              <a:ext cx="176" cy="204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76"/>
                <a:gd name="T136" fmla="*/ 0 h 204"/>
                <a:gd name="T137" fmla="*/ 176 w 176"/>
                <a:gd name="T138" fmla="*/ 204 h 20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0" name="Freeform 323">
              <a:extLst>
                <a:ext uri="{FF2B5EF4-FFF2-40B4-BE49-F238E27FC236}">
                  <a16:creationId xmlns="" xmlns:a16="http://schemas.microsoft.com/office/drawing/2014/main" id="{BE0ABA4A-28BB-4B82-ACFB-5AE702FA8FE6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1" y="3118"/>
              <a:ext cx="178" cy="244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8"/>
                <a:gd name="T187" fmla="*/ 0 h 244"/>
                <a:gd name="T188" fmla="*/ 178 w 178"/>
                <a:gd name="T189" fmla="*/ 244 h 2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1" name="Freeform 324">
              <a:extLst>
                <a:ext uri="{FF2B5EF4-FFF2-40B4-BE49-F238E27FC236}">
                  <a16:creationId xmlns="" xmlns:a16="http://schemas.microsoft.com/office/drawing/2014/main" id="{24FA07EF-21AD-42E8-B24A-B468E9CBC16E}"/>
                </a:ext>
              </a:extLst>
            </p:cNvPr>
            <p:cNvSpPr>
              <a:spLocks/>
            </p:cNvSpPr>
            <p:nvPr/>
          </p:nvSpPr>
          <p:spPr bwMode="gray">
            <a:xfrm>
              <a:off x="4525" y="2938"/>
              <a:ext cx="176" cy="172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76"/>
                <a:gd name="T184" fmla="*/ 0 h 172"/>
                <a:gd name="T185" fmla="*/ 176 w 176"/>
                <a:gd name="T186" fmla="*/ 172 h 17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2" name="Freeform 325">
              <a:extLst>
                <a:ext uri="{FF2B5EF4-FFF2-40B4-BE49-F238E27FC236}">
                  <a16:creationId xmlns="" xmlns:a16="http://schemas.microsoft.com/office/drawing/2014/main" id="{15D89771-D6A5-4EB6-B832-3B64D689785D}"/>
                </a:ext>
              </a:extLst>
            </p:cNvPr>
            <p:cNvSpPr>
              <a:spLocks/>
            </p:cNvSpPr>
            <p:nvPr/>
          </p:nvSpPr>
          <p:spPr bwMode="gray">
            <a:xfrm>
              <a:off x="4679" y="2996"/>
              <a:ext cx="52" cy="86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"/>
                <a:gd name="T184" fmla="*/ 0 h 86"/>
                <a:gd name="T185" fmla="*/ 52 w 52"/>
                <a:gd name="T186" fmla="*/ 86 h 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3" name="Freeform 326">
              <a:extLst>
                <a:ext uri="{FF2B5EF4-FFF2-40B4-BE49-F238E27FC236}">
                  <a16:creationId xmlns="" xmlns:a16="http://schemas.microsoft.com/office/drawing/2014/main" id="{1DB2FE5B-EB86-4928-9AF6-D664DAE343F5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1" y="3024"/>
              <a:ext cx="46" cy="56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6"/>
                <a:gd name="T178" fmla="*/ 0 h 56"/>
                <a:gd name="T179" fmla="*/ 46 w 46"/>
                <a:gd name="T180" fmla="*/ 56 h 5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4" name="Freeform 327">
              <a:extLst>
                <a:ext uri="{FF2B5EF4-FFF2-40B4-BE49-F238E27FC236}">
                  <a16:creationId xmlns="" xmlns:a16="http://schemas.microsoft.com/office/drawing/2014/main" id="{35C5374A-D25B-47E6-9295-9862841D3415}"/>
                </a:ext>
              </a:extLst>
            </p:cNvPr>
            <p:cNvSpPr>
              <a:spLocks/>
            </p:cNvSpPr>
            <p:nvPr/>
          </p:nvSpPr>
          <p:spPr bwMode="gray">
            <a:xfrm>
              <a:off x="4747" y="3034"/>
              <a:ext cx="46" cy="42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6"/>
                <a:gd name="T157" fmla="*/ 0 h 42"/>
                <a:gd name="T158" fmla="*/ 46 w 46"/>
                <a:gd name="T159" fmla="*/ 42 h 4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5" name="Freeform 328">
              <a:extLst>
                <a:ext uri="{FF2B5EF4-FFF2-40B4-BE49-F238E27FC236}">
                  <a16:creationId xmlns="" xmlns:a16="http://schemas.microsoft.com/office/drawing/2014/main" id="{E55594B2-5DA0-41DB-A086-AEDDAABFD115}"/>
                </a:ext>
              </a:extLst>
            </p:cNvPr>
            <p:cNvSpPr>
              <a:spLocks/>
            </p:cNvSpPr>
            <p:nvPr/>
          </p:nvSpPr>
          <p:spPr bwMode="gray">
            <a:xfrm>
              <a:off x="4445" y="2936"/>
              <a:ext cx="148" cy="242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"/>
                <a:gd name="T178" fmla="*/ 0 h 242"/>
                <a:gd name="T179" fmla="*/ 148 w 148"/>
                <a:gd name="T180" fmla="*/ 242 h 24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6" name="Freeform 329">
              <a:extLst>
                <a:ext uri="{FF2B5EF4-FFF2-40B4-BE49-F238E27FC236}">
                  <a16:creationId xmlns="" xmlns:a16="http://schemas.microsoft.com/office/drawing/2014/main" id="{6C96EC1E-B3F0-4833-8962-377906E4B3EF}"/>
                </a:ext>
              </a:extLst>
            </p:cNvPr>
            <p:cNvSpPr>
              <a:spLocks/>
            </p:cNvSpPr>
            <p:nvPr/>
          </p:nvSpPr>
          <p:spPr bwMode="gray">
            <a:xfrm>
              <a:off x="4405" y="3102"/>
              <a:ext cx="80" cy="84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"/>
                <a:gd name="T184" fmla="*/ 0 h 84"/>
                <a:gd name="T185" fmla="*/ 80 w 80"/>
                <a:gd name="T186" fmla="*/ 84 h 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7" name="Freeform 330">
              <a:extLst>
                <a:ext uri="{FF2B5EF4-FFF2-40B4-BE49-F238E27FC236}">
                  <a16:creationId xmlns="" xmlns:a16="http://schemas.microsoft.com/office/drawing/2014/main" id="{3078E708-634E-4C2F-AC3D-B675E84409E2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5" y="3442"/>
              <a:ext cx="268" cy="660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8"/>
                <a:gd name="T187" fmla="*/ 0 h 660"/>
                <a:gd name="T188" fmla="*/ 268 w 268"/>
                <a:gd name="T189" fmla="*/ 660 h 6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8" name="Freeform 331">
              <a:extLst>
                <a:ext uri="{FF2B5EF4-FFF2-40B4-BE49-F238E27FC236}">
                  <a16:creationId xmlns="" xmlns:a16="http://schemas.microsoft.com/office/drawing/2014/main" id="{75F5E7EE-3F89-4D40-AF55-734FF0CE687B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" y="3052"/>
              <a:ext cx="532" cy="572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2"/>
                <a:gd name="T172" fmla="*/ 0 h 572"/>
                <a:gd name="T173" fmla="*/ 532 w 532"/>
                <a:gd name="T174" fmla="*/ 572 h 5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solidFill>
              <a:srgbClr val="17365D"/>
            </a:solidFill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9" name="Freeform 332">
              <a:extLst>
                <a:ext uri="{FF2B5EF4-FFF2-40B4-BE49-F238E27FC236}">
                  <a16:creationId xmlns="" xmlns:a16="http://schemas.microsoft.com/office/drawing/2014/main" id="{AD89A83E-55B2-450C-9E40-5D3EC480AA19}"/>
                </a:ext>
              </a:extLst>
            </p:cNvPr>
            <p:cNvSpPr>
              <a:spLocks/>
            </p:cNvSpPr>
            <p:nvPr/>
          </p:nvSpPr>
          <p:spPr bwMode="gray">
            <a:xfrm>
              <a:off x="4479" y="3354"/>
              <a:ext cx="150" cy="756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0"/>
                <a:gd name="T160" fmla="*/ 0 h 756"/>
                <a:gd name="T161" fmla="*/ 150 w 150"/>
                <a:gd name="T162" fmla="*/ 756 h 7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0" name="Freeform 333">
              <a:extLst>
                <a:ext uri="{FF2B5EF4-FFF2-40B4-BE49-F238E27FC236}">
                  <a16:creationId xmlns="" xmlns:a16="http://schemas.microsoft.com/office/drawing/2014/main" id="{F021C3CE-F98F-42DF-B271-07200AE4486E}"/>
                </a:ext>
              </a:extLst>
            </p:cNvPr>
            <p:cNvSpPr>
              <a:spLocks/>
            </p:cNvSpPr>
            <p:nvPr/>
          </p:nvSpPr>
          <p:spPr bwMode="gray">
            <a:xfrm>
              <a:off x="4659" y="3404"/>
              <a:ext cx="110" cy="126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26"/>
                <a:gd name="T101" fmla="*/ 110 w 110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1" name="Freeform 334">
              <a:extLst>
                <a:ext uri="{FF2B5EF4-FFF2-40B4-BE49-F238E27FC236}">
                  <a16:creationId xmlns="" xmlns:a16="http://schemas.microsoft.com/office/drawing/2014/main" id="{E8FFF78F-60E3-418F-8C94-CE5F67F26505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5" y="2928"/>
              <a:ext cx="52" cy="7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2"/>
                <a:gd name="T130" fmla="*/ 0 h 70"/>
                <a:gd name="T131" fmla="*/ 52 w 52"/>
                <a:gd name="T132" fmla="*/ 70 h 7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2" y="7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2" name="Freeform 335">
              <a:extLst>
                <a:ext uri="{FF2B5EF4-FFF2-40B4-BE49-F238E27FC236}">
                  <a16:creationId xmlns="" xmlns:a16="http://schemas.microsoft.com/office/drawing/2014/main" id="{31FB4334-8A26-4674-99A1-9D06C6BCA5BE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5" y="2880"/>
              <a:ext cx="60" cy="74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0"/>
                <a:gd name="T157" fmla="*/ 0 h 74"/>
                <a:gd name="T158" fmla="*/ 60 w 60"/>
                <a:gd name="T159" fmla="*/ 74 h 7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3" name="Freeform 336">
              <a:extLst>
                <a:ext uri="{FF2B5EF4-FFF2-40B4-BE49-F238E27FC236}">
                  <a16:creationId xmlns="" xmlns:a16="http://schemas.microsoft.com/office/drawing/2014/main" id="{88C0796C-C553-40FD-A5B0-50A31804FBEC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1" y="2872"/>
              <a:ext cx="14" cy="4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"/>
                <a:gd name="T94" fmla="*/ 0 h 40"/>
                <a:gd name="T95" fmla="*/ 14 w 14"/>
                <a:gd name="T96" fmla="*/ 40 h 4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4" name="Freeform 337">
              <a:extLst>
                <a:ext uri="{FF2B5EF4-FFF2-40B4-BE49-F238E27FC236}">
                  <a16:creationId xmlns="" xmlns:a16="http://schemas.microsoft.com/office/drawing/2014/main" id="{099F4563-328A-49A9-B6BB-D7794381B298}"/>
                </a:ext>
              </a:extLst>
            </p:cNvPr>
            <p:cNvSpPr>
              <a:spLocks/>
            </p:cNvSpPr>
            <p:nvPr/>
          </p:nvSpPr>
          <p:spPr bwMode="gray">
            <a:xfrm>
              <a:off x="4349" y="2992"/>
              <a:ext cx="48" cy="40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8"/>
                <a:gd name="T109" fmla="*/ 0 h 40"/>
                <a:gd name="T110" fmla="*/ 48 w 48"/>
                <a:gd name="T111" fmla="*/ 40 h 4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5" name="Freeform 338">
              <a:extLst>
                <a:ext uri="{FF2B5EF4-FFF2-40B4-BE49-F238E27FC236}">
                  <a16:creationId xmlns="" xmlns:a16="http://schemas.microsoft.com/office/drawing/2014/main" id="{EB7DDE2D-FB20-44BA-A5C9-866FC2FAFDAD}"/>
                </a:ext>
              </a:extLst>
            </p:cNvPr>
            <p:cNvSpPr>
              <a:spLocks/>
            </p:cNvSpPr>
            <p:nvPr/>
          </p:nvSpPr>
          <p:spPr bwMode="gray">
            <a:xfrm>
              <a:off x="4383" y="3010"/>
              <a:ext cx="82" cy="30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2"/>
                <a:gd name="T121" fmla="*/ 0 h 30"/>
                <a:gd name="T122" fmla="*/ 82 w 82"/>
                <a:gd name="T123" fmla="*/ 30 h 3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6" name="Freeform 339">
              <a:extLst>
                <a:ext uri="{FF2B5EF4-FFF2-40B4-BE49-F238E27FC236}">
                  <a16:creationId xmlns="" xmlns:a16="http://schemas.microsoft.com/office/drawing/2014/main" id="{5B54362D-DCCB-4CCE-AA3E-FB6FAF3CDE9D}"/>
                </a:ext>
              </a:extLst>
            </p:cNvPr>
            <p:cNvSpPr>
              <a:spLocks/>
            </p:cNvSpPr>
            <p:nvPr/>
          </p:nvSpPr>
          <p:spPr bwMode="gray">
            <a:xfrm>
              <a:off x="3961" y="2686"/>
              <a:ext cx="386" cy="248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6"/>
                <a:gd name="T178" fmla="*/ 0 h 248"/>
                <a:gd name="T179" fmla="*/ 386 w 386"/>
                <a:gd name="T180" fmla="*/ 248 h 24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7" name="Freeform 340">
              <a:extLst>
                <a:ext uri="{FF2B5EF4-FFF2-40B4-BE49-F238E27FC236}">
                  <a16:creationId xmlns="" xmlns:a16="http://schemas.microsoft.com/office/drawing/2014/main" id="{61D60418-4B00-4B96-ACF4-89A61B595176}"/>
                </a:ext>
              </a:extLst>
            </p:cNvPr>
            <p:cNvSpPr>
              <a:spLocks/>
            </p:cNvSpPr>
            <p:nvPr/>
          </p:nvSpPr>
          <p:spPr bwMode="gray">
            <a:xfrm>
              <a:off x="4305" y="2920"/>
              <a:ext cx="82" cy="46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2"/>
                <a:gd name="T142" fmla="*/ 0 h 46"/>
                <a:gd name="T143" fmla="*/ 82 w 82"/>
                <a:gd name="T144" fmla="*/ 46 h 4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8" name="Freeform 341">
              <a:extLst>
                <a:ext uri="{FF2B5EF4-FFF2-40B4-BE49-F238E27FC236}">
                  <a16:creationId xmlns="" xmlns:a16="http://schemas.microsoft.com/office/drawing/2014/main" id="{5B7D89BA-85F0-4F10-80E1-A67356B7F8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3" y="2944"/>
              <a:ext cx="44" cy="2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4"/>
                <a:gd name="T109" fmla="*/ 0 h 24"/>
                <a:gd name="T110" fmla="*/ 44 w 44"/>
                <a:gd name="T111" fmla="*/ 24 h 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9" name="Freeform 342">
              <a:extLst>
                <a:ext uri="{FF2B5EF4-FFF2-40B4-BE49-F238E27FC236}">
                  <a16:creationId xmlns="" xmlns:a16="http://schemas.microsoft.com/office/drawing/2014/main" id="{673FB843-D0B2-46A3-8247-1357A1BA17AB}"/>
                </a:ext>
              </a:extLst>
            </p:cNvPr>
            <p:cNvSpPr>
              <a:spLocks/>
            </p:cNvSpPr>
            <p:nvPr/>
          </p:nvSpPr>
          <p:spPr bwMode="gray">
            <a:xfrm>
              <a:off x="4543" y="2872"/>
              <a:ext cx="38" cy="28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"/>
                <a:gd name="T97" fmla="*/ 0 h 28"/>
                <a:gd name="T98" fmla="*/ 38 w 38"/>
                <a:gd name="T99" fmla="*/ 28 h 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0" name="Freeform 343">
              <a:extLst>
                <a:ext uri="{FF2B5EF4-FFF2-40B4-BE49-F238E27FC236}">
                  <a16:creationId xmlns="" xmlns:a16="http://schemas.microsoft.com/office/drawing/2014/main" id="{29771186-01CB-479E-8944-ACCF0309C4BA}"/>
                </a:ext>
              </a:extLst>
            </p:cNvPr>
            <p:cNvSpPr>
              <a:spLocks/>
            </p:cNvSpPr>
            <p:nvPr/>
          </p:nvSpPr>
          <p:spPr bwMode="gray">
            <a:xfrm>
              <a:off x="4505" y="2866"/>
              <a:ext cx="44" cy="36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"/>
                <a:gd name="T145" fmla="*/ 0 h 36"/>
                <a:gd name="T146" fmla="*/ 44 w 44"/>
                <a:gd name="T147" fmla="*/ 36 h 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1" name="Freeform 344">
              <a:extLst>
                <a:ext uri="{FF2B5EF4-FFF2-40B4-BE49-F238E27FC236}">
                  <a16:creationId xmlns="" xmlns:a16="http://schemas.microsoft.com/office/drawing/2014/main" id="{6E83DAA1-B183-4685-9EAE-FE484A449DFB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9" y="2820"/>
              <a:ext cx="140" cy="54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0"/>
                <a:gd name="T175" fmla="*/ 0 h 54"/>
                <a:gd name="T176" fmla="*/ 140 w 140"/>
                <a:gd name="T177" fmla="*/ 54 h 5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2" name="Freeform 345">
              <a:extLst>
                <a:ext uri="{FF2B5EF4-FFF2-40B4-BE49-F238E27FC236}">
                  <a16:creationId xmlns="" xmlns:a16="http://schemas.microsoft.com/office/drawing/2014/main" id="{381DF806-1E12-422F-85D8-E6036F3F9C29}"/>
                </a:ext>
              </a:extLst>
            </p:cNvPr>
            <p:cNvSpPr>
              <a:spLocks/>
            </p:cNvSpPr>
            <p:nvPr/>
          </p:nvSpPr>
          <p:spPr bwMode="gray">
            <a:xfrm>
              <a:off x="4605" y="1462"/>
              <a:ext cx="440" cy="658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0"/>
                <a:gd name="T187" fmla="*/ 0 h 658"/>
                <a:gd name="T188" fmla="*/ 440 w 440"/>
                <a:gd name="T189" fmla="*/ 658 h 65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3" name="Freeform 346">
              <a:extLst>
                <a:ext uri="{FF2B5EF4-FFF2-40B4-BE49-F238E27FC236}">
                  <a16:creationId xmlns="" xmlns:a16="http://schemas.microsoft.com/office/drawing/2014/main" id="{77D377F3-91E1-4891-9776-8C7AB10494E1}"/>
                </a:ext>
              </a:extLst>
            </p:cNvPr>
            <p:cNvSpPr>
              <a:spLocks/>
            </p:cNvSpPr>
            <p:nvPr/>
          </p:nvSpPr>
          <p:spPr bwMode="gray">
            <a:xfrm>
              <a:off x="4999" y="1710"/>
              <a:ext cx="38" cy="46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"/>
                <a:gd name="T190" fmla="*/ 0 h 46"/>
                <a:gd name="T191" fmla="*/ 38 w 38"/>
                <a:gd name="T192" fmla="*/ 46 h 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4" name="Freeform 347">
              <a:extLst>
                <a:ext uri="{FF2B5EF4-FFF2-40B4-BE49-F238E27FC236}">
                  <a16:creationId xmlns="" xmlns:a16="http://schemas.microsoft.com/office/drawing/2014/main" id="{4786556F-9BA5-45D5-9084-DA174CBFA09C}"/>
                </a:ext>
              </a:extLst>
            </p:cNvPr>
            <p:cNvSpPr>
              <a:spLocks/>
            </p:cNvSpPr>
            <p:nvPr/>
          </p:nvSpPr>
          <p:spPr bwMode="gray">
            <a:xfrm>
              <a:off x="4415" y="1754"/>
              <a:ext cx="278" cy="320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78"/>
                <a:gd name="T184" fmla="*/ 0 h 320"/>
                <a:gd name="T185" fmla="*/ 278 w 278"/>
                <a:gd name="T186" fmla="*/ 320 h 3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5" name="Freeform 348">
              <a:extLst>
                <a:ext uri="{FF2B5EF4-FFF2-40B4-BE49-F238E27FC236}">
                  <a16:creationId xmlns="" xmlns:a16="http://schemas.microsoft.com/office/drawing/2014/main" id="{0CD0E1B6-5306-429B-BE8F-8CE78C6DAE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51" y="1992"/>
              <a:ext cx="80" cy="58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58"/>
                <a:gd name="T134" fmla="*/ 80 w 80"/>
                <a:gd name="T135" fmla="*/ 58 h 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6" name="Freeform 349">
              <a:extLst>
                <a:ext uri="{FF2B5EF4-FFF2-40B4-BE49-F238E27FC236}">
                  <a16:creationId xmlns="" xmlns:a16="http://schemas.microsoft.com/office/drawing/2014/main" id="{5023CA2C-CC42-4717-8E83-3D044A013FC9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9" y="1668"/>
              <a:ext cx="84" cy="122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122"/>
                <a:gd name="T149" fmla="*/ 84 w 84"/>
                <a:gd name="T150" fmla="*/ 122 h 12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7" name="Freeform 350">
              <a:extLst>
                <a:ext uri="{FF2B5EF4-FFF2-40B4-BE49-F238E27FC236}">
                  <a16:creationId xmlns="" xmlns:a16="http://schemas.microsoft.com/office/drawing/2014/main" id="{A81F2E89-10CD-48C4-A2B6-012BFDE4C1C6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3" y="1680"/>
              <a:ext cx="68" cy="10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8"/>
                <a:gd name="T124" fmla="*/ 0 h 106"/>
                <a:gd name="T125" fmla="*/ 68 w 68"/>
                <a:gd name="T126" fmla="*/ 106 h 10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8" name="Freeform 351">
              <a:extLst>
                <a:ext uri="{FF2B5EF4-FFF2-40B4-BE49-F238E27FC236}">
                  <a16:creationId xmlns="" xmlns:a16="http://schemas.microsoft.com/office/drawing/2014/main" id="{82DE1A36-01E2-4D18-B4E8-DA432E0683E2}"/>
                </a:ext>
              </a:extLst>
            </p:cNvPr>
            <p:cNvSpPr>
              <a:spLocks/>
            </p:cNvSpPr>
            <p:nvPr/>
          </p:nvSpPr>
          <p:spPr bwMode="gray">
            <a:xfrm>
              <a:off x="3893" y="1652"/>
              <a:ext cx="104" cy="116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"/>
                <a:gd name="T157" fmla="*/ 0 h 116"/>
                <a:gd name="T158" fmla="*/ 104 w 104"/>
                <a:gd name="T159" fmla="*/ 116 h 1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9" name="Freeform 352">
              <a:extLst>
                <a:ext uri="{FF2B5EF4-FFF2-40B4-BE49-F238E27FC236}">
                  <a16:creationId xmlns="" xmlns:a16="http://schemas.microsoft.com/office/drawing/2014/main" id="{7A493A26-C524-4564-A11E-42843B785A3F}"/>
                </a:ext>
              </a:extLst>
            </p:cNvPr>
            <p:cNvSpPr>
              <a:spLocks/>
            </p:cNvSpPr>
            <p:nvPr/>
          </p:nvSpPr>
          <p:spPr bwMode="gray">
            <a:xfrm>
              <a:off x="3949" y="1708"/>
              <a:ext cx="232" cy="186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2"/>
                <a:gd name="T166" fmla="*/ 0 h 186"/>
                <a:gd name="T167" fmla="*/ 232 w 232"/>
                <a:gd name="T168" fmla="*/ 186 h 18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0" name="Freeform 353">
              <a:extLst>
                <a:ext uri="{FF2B5EF4-FFF2-40B4-BE49-F238E27FC236}">
                  <a16:creationId xmlns="" xmlns:a16="http://schemas.microsoft.com/office/drawing/2014/main" id="{99C6D6A7-3A12-47C4-B62D-44C34FB4B09E}"/>
                </a:ext>
              </a:extLst>
            </p:cNvPr>
            <p:cNvSpPr>
              <a:spLocks/>
            </p:cNvSpPr>
            <p:nvPr/>
          </p:nvSpPr>
          <p:spPr bwMode="gray">
            <a:xfrm>
              <a:off x="3957" y="1494"/>
              <a:ext cx="118" cy="90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8"/>
                <a:gd name="T115" fmla="*/ 0 h 90"/>
                <a:gd name="T116" fmla="*/ 118 w 118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1" name="Freeform 354">
              <a:extLst>
                <a:ext uri="{FF2B5EF4-FFF2-40B4-BE49-F238E27FC236}">
                  <a16:creationId xmlns="" xmlns:a16="http://schemas.microsoft.com/office/drawing/2014/main" id="{2AB145F9-6C3F-45B4-B556-6B60AEAAC78F}"/>
                </a:ext>
              </a:extLst>
            </p:cNvPr>
            <p:cNvSpPr>
              <a:spLocks/>
            </p:cNvSpPr>
            <p:nvPr/>
          </p:nvSpPr>
          <p:spPr bwMode="gray">
            <a:xfrm>
              <a:off x="4069" y="1454"/>
              <a:ext cx="22" cy="28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28"/>
                <a:gd name="T83" fmla="*/ 22 w 22"/>
                <a:gd name="T84" fmla="*/ 28 h 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2" name="Freeform 355">
              <a:extLst>
                <a:ext uri="{FF2B5EF4-FFF2-40B4-BE49-F238E27FC236}">
                  <a16:creationId xmlns="" xmlns:a16="http://schemas.microsoft.com/office/drawing/2014/main" id="{8D0FE737-14DD-44E9-8E67-0F480F9EB3B2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5" y="1416"/>
              <a:ext cx="68" cy="42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"/>
                <a:gd name="T118" fmla="*/ 0 h 42"/>
                <a:gd name="T119" fmla="*/ 68 w 68"/>
                <a:gd name="T120" fmla="*/ 42 h 4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3" name="Freeform 356">
              <a:extLst>
                <a:ext uri="{FF2B5EF4-FFF2-40B4-BE49-F238E27FC236}">
                  <a16:creationId xmlns="" xmlns:a16="http://schemas.microsoft.com/office/drawing/2014/main" id="{BB72C103-0719-4229-8533-6B674DEF0B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095" y="1470"/>
              <a:ext cx="58" cy="34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8"/>
                <a:gd name="T82" fmla="*/ 0 h 34"/>
                <a:gd name="T83" fmla="*/ 58 w 58"/>
                <a:gd name="T84" fmla="*/ 34 h 3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4" name="Freeform 357">
              <a:extLst>
                <a:ext uri="{FF2B5EF4-FFF2-40B4-BE49-F238E27FC236}">
                  <a16:creationId xmlns="" xmlns:a16="http://schemas.microsoft.com/office/drawing/2014/main" id="{02FEF27F-D7A2-444E-8AF3-CA44B807B131}"/>
                </a:ext>
              </a:extLst>
            </p:cNvPr>
            <p:cNvSpPr>
              <a:spLocks/>
            </p:cNvSpPr>
            <p:nvPr/>
          </p:nvSpPr>
          <p:spPr bwMode="gray">
            <a:xfrm>
              <a:off x="4021" y="1576"/>
              <a:ext cx="20" cy="28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0"/>
                <a:gd name="T70" fmla="*/ 0 h 28"/>
                <a:gd name="T71" fmla="*/ 20 w 20"/>
                <a:gd name="T72" fmla="*/ 28 h 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5" name="Freeform 358">
              <a:extLst>
                <a:ext uri="{FF2B5EF4-FFF2-40B4-BE49-F238E27FC236}">
                  <a16:creationId xmlns="" xmlns:a16="http://schemas.microsoft.com/office/drawing/2014/main" id="{9E8C6D9F-1C75-456B-B84B-F563D1A1D7DF}"/>
                </a:ext>
              </a:extLst>
            </p:cNvPr>
            <p:cNvSpPr>
              <a:spLocks/>
            </p:cNvSpPr>
            <p:nvPr/>
          </p:nvSpPr>
          <p:spPr bwMode="gray">
            <a:xfrm>
              <a:off x="4019" y="1596"/>
              <a:ext cx="114" cy="90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4"/>
                <a:gd name="T145" fmla="*/ 0 h 90"/>
                <a:gd name="T146" fmla="*/ 114 w 114"/>
                <a:gd name="T147" fmla="*/ 90 h 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6" name="Freeform 359">
              <a:extLst>
                <a:ext uri="{FF2B5EF4-FFF2-40B4-BE49-F238E27FC236}">
                  <a16:creationId xmlns="" xmlns:a16="http://schemas.microsoft.com/office/drawing/2014/main" id="{D852E504-9F1F-4D0C-86BC-0FD2F1C29C52}"/>
                </a:ext>
              </a:extLst>
            </p:cNvPr>
            <p:cNvSpPr>
              <a:spLocks/>
            </p:cNvSpPr>
            <p:nvPr/>
          </p:nvSpPr>
          <p:spPr bwMode="gray">
            <a:xfrm>
              <a:off x="4199" y="1466"/>
              <a:ext cx="20" cy="48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8"/>
                <a:gd name="T86" fmla="*/ 20 w 20"/>
                <a:gd name="T87" fmla="*/ 48 h 4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7" name="Freeform 360">
              <a:extLst>
                <a:ext uri="{FF2B5EF4-FFF2-40B4-BE49-F238E27FC236}">
                  <a16:creationId xmlns="" xmlns:a16="http://schemas.microsoft.com/office/drawing/2014/main" id="{729969C2-D2AC-45A6-BBB6-DAF5B4710A20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9" y="1534"/>
              <a:ext cx="74" cy="90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"/>
                <a:gd name="T112" fmla="*/ 0 h 90"/>
                <a:gd name="T113" fmla="*/ 74 w 74"/>
                <a:gd name="T114" fmla="*/ 90 h 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8" name="Freeform 361">
              <a:extLst>
                <a:ext uri="{FF2B5EF4-FFF2-40B4-BE49-F238E27FC236}">
                  <a16:creationId xmlns="" xmlns:a16="http://schemas.microsoft.com/office/drawing/2014/main" id="{330B35B3-C170-423C-AEF3-C20EB0A5F036}"/>
                </a:ext>
              </a:extLst>
            </p:cNvPr>
            <p:cNvSpPr>
              <a:spLocks/>
            </p:cNvSpPr>
            <p:nvPr/>
          </p:nvSpPr>
          <p:spPr bwMode="gray">
            <a:xfrm>
              <a:off x="4225" y="1592"/>
              <a:ext cx="44" cy="46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4"/>
                <a:gd name="T115" fmla="*/ 0 h 46"/>
                <a:gd name="T116" fmla="*/ 44 w 44"/>
                <a:gd name="T117" fmla="*/ 46 h 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9" name="Freeform 362">
              <a:extLst>
                <a:ext uri="{FF2B5EF4-FFF2-40B4-BE49-F238E27FC236}">
                  <a16:creationId xmlns="" xmlns:a16="http://schemas.microsoft.com/office/drawing/2014/main" id="{91589E70-378F-4CF7-8D1D-8425E10437AF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5" y="1574"/>
              <a:ext cx="168" cy="98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8"/>
                <a:gd name="T139" fmla="*/ 0 h 98"/>
                <a:gd name="T140" fmla="*/ 168 w 168"/>
                <a:gd name="T141" fmla="*/ 98 h 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0" name="Freeform 363">
              <a:extLst>
                <a:ext uri="{FF2B5EF4-FFF2-40B4-BE49-F238E27FC236}">
                  <a16:creationId xmlns="" xmlns:a16="http://schemas.microsoft.com/office/drawing/2014/main" id="{7DF1B3FB-E8C8-4AE6-8E9F-6D4BE1C009E8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5" y="1370"/>
              <a:ext cx="88" cy="102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8"/>
                <a:gd name="T139" fmla="*/ 0 h 102"/>
                <a:gd name="T140" fmla="*/ 88 w 88"/>
                <a:gd name="T141" fmla="*/ 102 h 10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1" name="Freeform 364">
              <a:extLst>
                <a:ext uri="{FF2B5EF4-FFF2-40B4-BE49-F238E27FC236}">
                  <a16:creationId xmlns="" xmlns:a16="http://schemas.microsoft.com/office/drawing/2014/main" id="{AB7BB498-C8A2-4BF3-88D3-3319E145E628}"/>
                </a:ext>
              </a:extLst>
            </p:cNvPr>
            <p:cNvSpPr>
              <a:spLocks/>
            </p:cNvSpPr>
            <p:nvPr/>
          </p:nvSpPr>
          <p:spPr bwMode="gray">
            <a:xfrm>
              <a:off x="4291" y="1414"/>
              <a:ext cx="38" cy="54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"/>
                <a:gd name="T52" fmla="*/ 0 h 54"/>
                <a:gd name="T53" fmla="*/ 38 w 38"/>
                <a:gd name="T54" fmla="*/ 54 h 5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2" name="Freeform 365">
              <a:extLst>
                <a:ext uri="{FF2B5EF4-FFF2-40B4-BE49-F238E27FC236}">
                  <a16:creationId xmlns="" xmlns:a16="http://schemas.microsoft.com/office/drawing/2014/main" id="{72987C76-D670-4BCD-8352-8C03EB1546F3}"/>
                </a:ext>
              </a:extLst>
            </p:cNvPr>
            <p:cNvSpPr>
              <a:spLocks/>
            </p:cNvSpPr>
            <p:nvPr/>
          </p:nvSpPr>
          <p:spPr bwMode="gray">
            <a:xfrm>
              <a:off x="4417" y="1424"/>
              <a:ext cx="68" cy="146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8"/>
                <a:gd name="T178" fmla="*/ 0 h 146"/>
                <a:gd name="T179" fmla="*/ 68 w 68"/>
                <a:gd name="T180" fmla="*/ 146 h 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3" name="Freeform 366">
              <a:extLst>
                <a:ext uri="{FF2B5EF4-FFF2-40B4-BE49-F238E27FC236}">
                  <a16:creationId xmlns="" xmlns:a16="http://schemas.microsoft.com/office/drawing/2014/main" id="{DDE5EEED-863D-4C6F-93DD-7379ADF19B96}"/>
                </a:ext>
              </a:extLst>
            </p:cNvPr>
            <p:cNvSpPr>
              <a:spLocks/>
            </p:cNvSpPr>
            <p:nvPr/>
          </p:nvSpPr>
          <p:spPr bwMode="gray">
            <a:xfrm>
              <a:off x="4179" y="1838"/>
              <a:ext cx="50" cy="46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"/>
                <a:gd name="T130" fmla="*/ 0 h 46"/>
                <a:gd name="T131" fmla="*/ 50 w 50"/>
                <a:gd name="T132" fmla="*/ 46 h 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4" name="Freeform 367">
              <a:extLst>
                <a:ext uri="{FF2B5EF4-FFF2-40B4-BE49-F238E27FC236}">
                  <a16:creationId xmlns="" xmlns:a16="http://schemas.microsoft.com/office/drawing/2014/main" id="{5CF48376-A6E1-4C81-8785-5BBB3FDA408A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1" y="1676"/>
              <a:ext cx="60" cy="44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0"/>
                <a:gd name="T118" fmla="*/ 0 h 44"/>
                <a:gd name="T119" fmla="*/ 60 w 60"/>
                <a:gd name="T120" fmla="*/ 44 h 4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5" name="Freeform 368">
              <a:extLst>
                <a:ext uri="{FF2B5EF4-FFF2-40B4-BE49-F238E27FC236}">
                  <a16:creationId xmlns="" xmlns:a16="http://schemas.microsoft.com/office/drawing/2014/main" id="{67C8BEA4-8C43-4496-B943-5CEC88D4B3A3}"/>
                </a:ext>
              </a:extLst>
            </p:cNvPr>
            <p:cNvSpPr>
              <a:spLocks/>
            </p:cNvSpPr>
            <p:nvPr/>
          </p:nvSpPr>
          <p:spPr bwMode="gray">
            <a:xfrm>
              <a:off x="4473" y="1882"/>
              <a:ext cx="24" cy="32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"/>
                <a:gd name="T97" fmla="*/ 0 h 32"/>
                <a:gd name="T98" fmla="*/ 24 w 24"/>
                <a:gd name="T99" fmla="*/ 32 h 3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6" name="Freeform 369">
              <a:extLst>
                <a:ext uri="{FF2B5EF4-FFF2-40B4-BE49-F238E27FC236}">
                  <a16:creationId xmlns="" xmlns:a16="http://schemas.microsoft.com/office/drawing/2014/main" id="{0E65B184-84F1-4298-8062-5E5058C63354}"/>
                </a:ext>
              </a:extLst>
            </p:cNvPr>
            <p:cNvSpPr>
              <a:spLocks/>
            </p:cNvSpPr>
            <p:nvPr/>
          </p:nvSpPr>
          <p:spPr bwMode="gray">
            <a:xfrm>
              <a:off x="4463" y="1400"/>
              <a:ext cx="228" cy="268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8"/>
                <a:gd name="T169" fmla="*/ 0 h 268"/>
                <a:gd name="T170" fmla="*/ 228 w 228"/>
                <a:gd name="T171" fmla="*/ 268 h 26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7" name="Freeform 370">
              <a:extLst>
                <a:ext uri="{FF2B5EF4-FFF2-40B4-BE49-F238E27FC236}">
                  <a16:creationId xmlns="" xmlns:a16="http://schemas.microsoft.com/office/drawing/2014/main" id="{3B77D642-3429-4BC1-8484-00BCDB5829B9}"/>
                </a:ext>
              </a:extLst>
            </p:cNvPr>
            <p:cNvSpPr>
              <a:spLocks/>
            </p:cNvSpPr>
            <p:nvPr/>
          </p:nvSpPr>
          <p:spPr bwMode="gray">
            <a:xfrm>
              <a:off x="4715" y="3574"/>
              <a:ext cx="78" cy="90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8"/>
                <a:gd name="T151" fmla="*/ 0 h 90"/>
                <a:gd name="T152" fmla="*/ 78 w 78"/>
                <a:gd name="T153" fmla="*/ 90 h 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8" name="Freeform 371">
              <a:extLst>
                <a:ext uri="{FF2B5EF4-FFF2-40B4-BE49-F238E27FC236}">
                  <a16:creationId xmlns="" xmlns:a16="http://schemas.microsoft.com/office/drawing/2014/main" id="{744AF197-6829-4EA9-9371-671B1507F46F}"/>
                </a:ext>
              </a:extLst>
            </p:cNvPr>
            <p:cNvSpPr>
              <a:spLocks/>
            </p:cNvSpPr>
            <p:nvPr/>
          </p:nvSpPr>
          <p:spPr bwMode="gray">
            <a:xfrm>
              <a:off x="3651" y="1774"/>
              <a:ext cx="1094" cy="746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94"/>
                <a:gd name="T184" fmla="*/ 0 h 746"/>
                <a:gd name="T185" fmla="*/ 1094 w 1094"/>
                <a:gd name="T186" fmla="*/ 746 h 74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9" name="Freeform 372">
              <a:extLst>
                <a:ext uri="{FF2B5EF4-FFF2-40B4-BE49-F238E27FC236}">
                  <a16:creationId xmlns="" xmlns:a16="http://schemas.microsoft.com/office/drawing/2014/main" id="{C39C7049-6CC7-4B69-A591-8B7CD37CA41C}"/>
                </a:ext>
              </a:extLst>
            </p:cNvPr>
            <p:cNvSpPr>
              <a:spLocks/>
            </p:cNvSpPr>
            <p:nvPr/>
          </p:nvSpPr>
          <p:spPr bwMode="gray">
            <a:xfrm>
              <a:off x="3313" y="1796"/>
              <a:ext cx="492" cy="498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92"/>
                <a:gd name="T166" fmla="*/ 0 h 498"/>
                <a:gd name="T167" fmla="*/ 492 w 492"/>
                <a:gd name="T168" fmla="*/ 498 h 49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solidFill>
              <a:schemeClr val="accent5"/>
            </a:solidFill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0" name="Freeform 373">
              <a:extLst>
                <a:ext uri="{FF2B5EF4-FFF2-40B4-BE49-F238E27FC236}">
                  <a16:creationId xmlns="" xmlns:a16="http://schemas.microsoft.com/office/drawing/2014/main" id="{F8A9B6F2-4D46-4D98-ABC6-FFCC1F6D02B4}"/>
                </a:ext>
              </a:extLst>
            </p:cNvPr>
            <p:cNvSpPr>
              <a:spLocks/>
            </p:cNvSpPr>
            <p:nvPr/>
          </p:nvSpPr>
          <p:spPr bwMode="gray">
            <a:xfrm>
              <a:off x="3863" y="2400"/>
              <a:ext cx="738" cy="404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38"/>
                <a:gd name="T181" fmla="*/ 0 h 404"/>
                <a:gd name="T182" fmla="*/ 738 w 738"/>
                <a:gd name="T183" fmla="*/ 404 h 40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1" name="Freeform 374">
              <a:extLst>
                <a:ext uri="{FF2B5EF4-FFF2-40B4-BE49-F238E27FC236}">
                  <a16:creationId xmlns="" xmlns:a16="http://schemas.microsoft.com/office/drawing/2014/main" id="{B9AFF811-79AC-4929-BE36-BC80C7736205}"/>
                </a:ext>
              </a:extLst>
            </p:cNvPr>
            <p:cNvSpPr>
              <a:spLocks/>
            </p:cNvSpPr>
            <p:nvPr/>
          </p:nvSpPr>
          <p:spPr bwMode="gray">
            <a:xfrm>
              <a:off x="5012" y="2016"/>
              <a:ext cx="136" cy="98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6"/>
                <a:gd name="T127" fmla="*/ 0 h 98"/>
                <a:gd name="T128" fmla="*/ 136 w 136"/>
                <a:gd name="T129" fmla="*/ 98 h 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92" name="文本框 8">
            <a:extLst>
              <a:ext uri="{FF2B5EF4-FFF2-40B4-BE49-F238E27FC236}">
                <a16:creationId xmlns="" xmlns:a16="http://schemas.microsoft.com/office/drawing/2014/main" id="{37B67058-194F-40DD-BA77-1F812D5D5953}"/>
              </a:ext>
            </a:extLst>
          </p:cNvPr>
          <p:cNvSpPr txBox="1"/>
          <p:nvPr/>
        </p:nvSpPr>
        <p:spPr>
          <a:xfrm>
            <a:off x="7424740" y="2224184"/>
            <a:ext cx="410121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8-14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193" name="矩形 192">
            <a:extLst>
              <a:ext uri="{FF2B5EF4-FFF2-40B4-BE49-F238E27FC236}">
                <a16:creationId xmlns="" xmlns:a16="http://schemas.microsoft.com/office/drawing/2014/main" id="{BDAD1FED-1DD3-4B31-B4CE-7E6D6D4CC94F}"/>
              </a:ext>
            </a:extLst>
          </p:cNvPr>
          <p:cNvSpPr/>
          <p:nvPr/>
        </p:nvSpPr>
        <p:spPr>
          <a:xfrm>
            <a:off x="7424740" y="1862534"/>
            <a:ext cx="2095445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0" cap="none" spc="0" normalizeH="0" baseline="0" noProof="0" dirty="0">
                <a:solidFill>
                  <a:srgbClr val="01165B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94" name="文本框 8">
            <a:extLst>
              <a:ext uri="{FF2B5EF4-FFF2-40B4-BE49-F238E27FC236}">
                <a16:creationId xmlns="" xmlns:a16="http://schemas.microsoft.com/office/drawing/2014/main" id="{1282A95E-ED60-41AC-9EC5-7FE3613DDF74}"/>
              </a:ext>
            </a:extLst>
          </p:cNvPr>
          <p:cNvSpPr txBox="1"/>
          <p:nvPr/>
        </p:nvSpPr>
        <p:spPr>
          <a:xfrm>
            <a:off x="7424740" y="3598999"/>
            <a:ext cx="410121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8-14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195" name="矩形 194">
            <a:extLst>
              <a:ext uri="{FF2B5EF4-FFF2-40B4-BE49-F238E27FC236}">
                <a16:creationId xmlns="" xmlns:a16="http://schemas.microsoft.com/office/drawing/2014/main" id="{808D5AAC-EB5E-4B99-A051-43EAD40ED5B2}"/>
              </a:ext>
            </a:extLst>
          </p:cNvPr>
          <p:cNvSpPr/>
          <p:nvPr/>
        </p:nvSpPr>
        <p:spPr>
          <a:xfrm>
            <a:off x="7424740" y="3237349"/>
            <a:ext cx="2095445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0" cap="none" spc="0" normalizeH="0" baseline="0" noProof="0" dirty="0">
                <a:solidFill>
                  <a:srgbClr val="01165B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96" name="文本框 8">
            <a:extLst>
              <a:ext uri="{FF2B5EF4-FFF2-40B4-BE49-F238E27FC236}">
                <a16:creationId xmlns="" xmlns:a16="http://schemas.microsoft.com/office/drawing/2014/main" id="{A4B2BDEF-43D2-4771-8A2A-1922A35CDB0E}"/>
              </a:ext>
            </a:extLst>
          </p:cNvPr>
          <p:cNvSpPr txBox="1"/>
          <p:nvPr/>
        </p:nvSpPr>
        <p:spPr>
          <a:xfrm>
            <a:off x="7424740" y="4973814"/>
            <a:ext cx="410121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8-14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197" name="矩形 196">
            <a:extLst>
              <a:ext uri="{FF2B5EF4-FFF2-40B4-BE49-F238E27FC236}">
                <a16:creationId xmlns="" xmlns:a16="http://schemas.microsoft.com/office/drawing/2014/main" id="{C8509D51-90CA-4793-B305-692B943970AC}"/>
              </a:ext>
            </a:extLst>
          </p:cNvPr>
          <p:cNvSpPr/>
          <p:nvPr/>
        </p:nvSpPr>
        <p:spPr>
          <a:xfrm>
            <a:off x="7424740" y="4612164"/>
            <a:ext cx="2095445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0" cap="none" spc="0" normalizeH="0" baseline="0" noProof="0" dirty="0">
                <a:solidFill>
                  <a:srgbClr val="01165B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</a:p>
        </p:txBody>
      </p:sp>
      <p:cxnSp>
        <p:nvCxnSpPr>
          <p:cNvPr id="198" name="肘形连接符 203">
            <a:extLst>
              <a:ext uri="{FF2B5EF4-FFF2-40B4-BE49-F238E27FC236}">
                <a16:creationId xmlns="" xmlns:a16="http://schemas.microsoft.com/office/drawing/2014/main" id="{F7A5AFCB-28FF-4F24-8057-21CFF41F7BBE}"/>
              </a:ext>
            </a:extLst>
          </p:cNvPr>
          <p:cNvCxnSpPr/>
          <p:nvPr/>
        </p:nvCxnSpPr>
        <p:spPr>
          <a:xfrm flipV="1">
            <a:off x="4085448" y="1928253"/>
            <a:ext cx="3196225" cy="1015539"/>
          </a:xfrm>
          <a:prstGeom prst="bentConnector4">
            <a:avLst>
              <a:gd name="adj1" fmla="val 44636"/>
              <a:gd name="adj2" fmla="val 122510"/>
            </a:avLst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肘形连接符 205">
            <a:extLst>
              <a:ext uri="{FF2B5EF4-FFF2-40B4-BE49-F238E27FC236}">
                <a16:creationId xmlns="" xmlns:a16="http://schemas.microsoft.com/office/drawing/2014/main" id="{D30B9A9C-9DF5-4862-9966-9CCD9B025BFF}"/>
              </a:ext>
            </a:extLst>
          </p:cNvPr>
          <p:cNvCxnSpPr/>
          <p:nvPr/>
        </p:nvCxnSpPr>
        <p:spPr>
          <a:xfrm flipV="1">
            <a:off x="3102615" y="3542553"/>
            <a:ext cx="4179058" cy="241489"/>
          </a:xfrm>
          <a:prstGeom prst="bentConnector2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肘形连接符 207">
            <a:extLst>
              <a:ext uri="{FF2B5EF4-FFF2-40B4-BE49-F238E27FC236}">
                <a16:creationId xmlns="" xmlns:a16="http://schemas.microsoft.com/office/drawing/2014/main" id="{136D15BB-3B41-4AE5-A47F-28A065242CCA}"/>
              </a:ext>
            </a:extLst>
          </p:cNvPr>
          <p:cNvCxnSpPr/>
          <p:nvPr/>
        </p:nvCxnSpPr>
        <p:spPr>
          <a:xfrm>
            <a:off x="5276661" y="4250078"/>
            <a:ext cx="2005012" cy="667290"/>
          </a:xfrm>
          <a:prstGeom prst="bentConnector4">
            <a:avLst>
              <a:gd name="adj1" fmla="val 45827"/>
              <a:gd name="adj2" fmla="val 134258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0651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2" grpId="0"/>
      <p:bldP spid="193" grpId="0"/>
      <p:bldP spid="194" grpId="0"/>
      <p:bldP spid="195" grpId="0"/>
      <p:bldP spid="196" grpId="0"/>
      <p:bldP spid="19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E7723ECC-1F38-4882-B49B-1A716CC25C23}"/>
              </a:ext>
            </a:extLst>
          </p:cNvPr>
          <p:cNvGrpSpPr/>
          <p:nvPr/>
        </p:nvGrpSpPr>
        <p:grpSpPr>
          <a:xfrm rot="10800000">
            <a:off x="4282000" y="2185243"/>
            <a:ext cx="3628000" cy="2487515"/>
            <a:chOff x="3017520" y="1318260"/>
            <a:chExt cx="6156960" cy="4221480"/>
          </a:xfrm>
          <a:solidFill>
            <a:srgbClr val="01165B"/>
          </a:solidFill>
        </p:grpSpPr>
        <p:sp>
          <p:nvSpPr>
            <p:cNvPr id="4" name="任意多边形: 形状 3">
              <a:extLst>
                <a:ext uri="{FF2B5EF4-FFF2-40B4-BE49-F238E27FC236}">
                  <a16:creationId xmlns="" xmlns:a16="http://schemas.microsoft.com/office/drawing/2014/main" id="{2C0FC8DD-E33D-4910-8C78-15E8B1F1A9F7}"/>
                </a:ext>
              </a:extLst>
            </p:cNvPr>
            <p:cNvSpPr/>
            <p:nvPr/>
          </p:nvSpPr>
          <p:spPr>
            <a:xfrm>
              <a:off x="3017520" y="1318260"/>
              <a:ext cx="6156960" cy="4221480"/>
            </a:xfrm>
            <a:custGeom>
              <a:avLst/>
              <a:gdLst>
                <a:gd name="connsiteX0" fmla="*/ 227788 w 6156960"/>
                <a:gd name="connsiteY0" fmla="*/ 216264 h 4221480"/>
                <a:gd name="connsiteX1" fmla="*/ 227788 w 6156960"/>
                <a:gd name="connsiteY1" fmla="*/ 4005217 h 4221480"/>
                <a:gd name="connsiteX2" fmla="*/ 5929172 w 6156960"/>
                <a:gd name="connsiteY2" fmla="*/ 4005217 h 4221480"/>
                <a:gd name="connsiteX3" fmla="*/ 5929172 w 6156960"/>
                <a:gd name="connsiteY3" fmla="*/ 216264 h 4221480"/>
                <a:gd name="connsiteX4" fmla="*/ 0 w 6156960"/>
                <a:gd name="connsiteY4" fmla="*/ 0 h 4221480"/>
                <a:gd name="connsiteX5" fmla="*/ 6156960 w 6156960"/>
                <a:gd name="connsiteY5" fmla="*/ 0 h 4221480"/>
                <a:gd name="connsiteX6" fmla="*/ 6156960 w 6156960"/>
                <a:gd name="connsiteY6" fmla="*/ 4221480 h 4221480"/>
                <a:gd name="connsiteX7" fmla="*/ 0 w 6156960"/>
                <a:gd name="connsiteY7" fmla="*/ 4221480 h 42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960" h="4221480">
                  <a:moveTo>
                    <a:pt x="227788" y="216264"/>
                  </a:moveTo>
                  <a:lnTo>
                    <a:pt x="227788" y="4005217"/>
                  </a:lnTo>
                  <a:lnTo>
                    <a:pt x="5929172" y="4005217"/>
                  </a:lnTo>
                  <a:lnTo>
                    <a:pt x="5929172" y="216264"/>
                  </a:lnTo>
                  <a:close/>
                  <a:moveTo>
                    <a:pt x="0" y="0"/>
                  </a:moveTo>
                  <a:lnTo>
                    <a:pt x="6156960" y="0"/>
                  </a:lnTo>
                  <a:lnTo>
                    <a:pt x="6156960" y="4221480"/>
                  </a:lnTo>
                  <a:lnTo>
                    <a:pt x="0" y="42214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FAAE49F1-CE93-4F46-B4AD-439E6DFA92F0}"/>
                </a:ext>
              </a:extLst>
            </p:cNvPr>
            <p:cNvSpPr/>
            <p:nvPr/>
          </p:nvSpPr>
          <p:spPr>
            <a:xfrm>
              <a:off x="3503295" y="1693206"/>
              <a:ext cx="5185410" cy="34715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占位符 41">
            <a:extLst>
              <a:ext uri="{FF2B5EF4-FFF2-40B4-BE49-F238E27FC236}">
                <a16:creationId xmlns="" xmlns:a16="http://schemas.microsoft.com/office/drawing/2014/main" id="{15EEF097-BAEE-4B8F-ACB8-EE85902B5515}"/>
              </a:ext>
            </a:extLst>
          </p:cNvPr>
          <p:cNvSpPr txBox="1">
            <a:spLocks/>
          </p:cNvSpPr>
          <p:nvPr/>
        </p:nvSpPr>
        <p:spPr>
          <a:xfrm>
            <a:off x="5361937" y="3188934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kern="0" dirty="0">
                <a:latin typeface="+mj-ea"/>
                <a:ea typeface="+mj-ea"/>
                <a:cs typeface="+mn-ea"/>
                <a:sym typeface="+mn-lt"/>
              </a:rPr>
              <a:t>解决方案</a:t>
            </a:r>
          </a:p>
        </p:txBody>
      </p:sp>
    </p:spTree>
    <p:extLst>
      <p:ext uri="{BB962C8B-B14F-4D97-AF65-F5344CB8AC3E}">
        <p14:creationId xmlns:p14="http://schemas.microsoft.com/office/powerpoint/2010/main" xmlns="" val="428876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="" xmlns:a16="http://schemas.microsoft.com/office/drawing/2014/main" id="{8481971F-7F9B-440C-B2B4-9407AC3BE8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6A37CD30-7725-40DA-BB26-37336AD1D6D7}"/>
              </a:ext>
            </a:extLst>
          </p:cNvPr>
          <p:cNvSpPr txBox="1"/>
          <p:nvPr/>
        </p:nvSpPr>
        <p:spPr>
          <a:xfrm>
            <a:off x="8050684" y="1043419"/>
            <a:ext cx="2233446" cy="40009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BF7A57D5-79EE-448E-97D2-3D06CDDE829A}"/>
              </a:ext>
            </a:extLst>
          </p:cNvPr>
          <p:cNvSpPr txBox="1"/>
          <p:nvPr/>
        </p:nvSpPr>
        <p:spPr>
          <a:xfrm>
            <a:off x="8099858" y="1435022"/>
            <a:ext cx="3540085" cy="81251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defTabSz="68568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倍字间距。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26F8805-94BB-4362-A32F-2367BED96EA7}"/>
              </a:ext>
            </a:extLst>
          </p:cNvPr>
          <p:cNvSpPr txBox="1"/>
          <p:nvPr/>
        </p:nvSpPr>
        <p:spPr>
          <a:xfrm>
            <a:off x="826458" y="1892776"/>
            <a:ext cx="2233446" cy="40009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67BFDE9-2F46-4B17-81D3-4696CCEF0D47}"/>
              </a:ext>
            </a:extLst>
          </p:cNvPr>
          <p:cNvSpPr txBox="1"/>
          <p:nvPr/>
        </p:nvSpPr>
        <p:spPr>
          <a:xfrm>
            <a:off x="875632" y="2284379"/>
            <a:ext cx="3540085" cy="81251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defTabSz="68568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倍字间距。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893CA9CE-5771-4C76-8F10-B091DE914C65}"/>
              </a:ext>
            </a:extLst>
          </p:cNvPr>
          <p:cNvSpPr txBox="1"/>
          <p:nvPr/>
        </p:nvSpPr>
        <p:spPr>
          <a:xfrm>
            <a:off x="533482" y="5090979"/>
            <a:ext cx="2233446" cy="40009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点击此处添加标题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C4C57A9-0D1D-473C-9628-5D5E7B2D108A}"/>
              </a:ext>
            </a:extLst>
          </p:cNvPr>
          <p:cNvSpPr txBox="1"/>
          <p:nvPr/>
        </p:nvSpPr>
        <p:spPr>
          <a:xfrm>
            <a:off x="582656" y="5482582"/>
            <a:ext cx="3540085" cy="81251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defTabSz="685681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12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号字，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1.3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倍字间距。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01532A07-25BF-406B-8C69-C3C5D41FACC0}"/>
              </a:ext>
            </a:extLst>
          </p:cNvPr>
          <p:cNvGrpSpPr/>
          <p:nvPr/>
        </p:nvGrpSpPr>
        <p:grpSpPr>
          <a:xfrm>
            <a:off x="3456100" y="1712050"/>
            <a:ext cx="5249750" cy="3627837"/>
            <a:chOff x="3456100" y="1996860"/>
            <a:chExt cx="5249750" cy="3627837"/>
          </a:xfrm>
        </p:grpSpPr>
        <p:sp>
          <p:nvSpPr>
            <p:cNvPr id="10" name="Freeform 3">
              <a:extLst>
                <a:ext uri="{FF2B5EF4-FFF2-40B4-BE49-F238E27FC236}">
                  <a16:creationId xmlns="" xmlns:a16="http://schemas.microsoft.com/office/drawing/2014/main" id="{343F212D-0AB5-42EC-B062-913EA549D0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6437" y="2723721"/>
              <a:ext cx="1599413" cy="1594521"/>
            </a:xfrm>
            <a:custGeom>
              <a:avLst/>
              <a:gdLst>
                <a:gd name="T0" fmla="*/ 137 w 636"/>
                <a:gd name="T1" fmla="*/ 344 h 633"/>
                <a:gd name="T2" fmla="*/ 146 w 636"/>
                <a:gd name="T3" fmla="*/ 379 h 633"/>
                <a:gd name="T4" fmla="*/ 157 w 636"/>
                <a:gd name="T5" fmla="*/ 404 h 633"/>
                <a:gd name="T6" fmla="*/ 177 w 636"/>
                <a:gd name="T7" fmla="*/ 432 h 633"/>
                <a:gd name="T8" fmla="*/ 202 w 636"/>
                <a:gd name="T9" fmla="*/ 457 h 633"/>
                <a:gd name="T10" fmla="*/ 231 w 636"/>
                <a:gd name="T11" fmla="*/ 477 h 633"/>
                <a:gd name="T12" fmla="*/ 272 w 636"/>
                <a:gd name="T13" fmla="*/ 493 h 633"/>
                <a:gd name="T14" fmla="*/ 308 w 636"/>
                <a:gd name="T15" fmla="*/ 498 h 633"/>
                <a:gd name="T16" fmla="*/ 346 w 636"/>
                <a:gd name="T17" fmla="*/ 496 h 633"/>
                <a:gd name="T18" fmla="*/ 381 w 636"/>
                <a:gd name="T19" fmla="*/ 487 h 633"/>
                <a:gd name="T20" fmla="*/ 405 w 636"/>
                <a:gd name="T21" fmla="*/ 477 h 633"/>
                <a:gd name="T22" fmla="*/ 434 w 636"/>
                <a:gd name="T23" fmla="*/ 457 h 633"/>
                <a:gd name="T24" fmla="*/ 460 w 636"/>
                <a:gd name="T25" fmla="*/ 432 h 633"/>
                <a:gd name="T26" fmla="*/ 479 w 636"/>
                <a:gd name="T27" fmla="*/ 404 h 633"/>
                <a:gd name="T28" fmla="*/ 495 w 636"/>
                <a:gd name="T29" fmla="*/ 362 h 633"/>
                <a:gd name="T30" fmla="*/ 501 w 636"/>
                <a:gd name="T31" fmla="*/ 325 h 633"/>
                <a:gd name="T32" fmla="*/ 499 w 636"/>
                <a:gd name="T33" fmla="*/ 288 h 633"/>
                <a:gd name="T34" fmla="*/ 490 w 636"/>
                <a:gd name="T35" fmla="*/ 254 h 633"/>
                <a:gd name="T36" fmla="*/ 479 w 636"/>
                <a:gd name="T37" fmla="*/ 230 h 633"/>
                <a:gd name="T38" fmla="*/ 460 w 636"/>
                <a:gd name="T39" fmla="*/ 201 h 633"/>
                <a:gd name="T40" fmla="*/ 434 w 636"/>
                <a:gd name="T41" fmla="*/ 176 h 633"/>
                <a:gd name="T42" fmla="*/ 405 w 636"/>
                <a:gd name="T43" fmla="*/ 157 h 633"/>
                <a:gd name="T44" fmla="*/ 364 w 636"/>
                <a:gd name="T45" fmla="*/ 139 h 633"/>
                <a:gd name="T46" fmla="*/ 328 w 636"/>
                <a:gd name="T47" fmla="*/ 134 h 633"/>
                <a:gd name="T48" fmla="*/ 290 w 636"/>
                <a:gd name="T49" fmla="*/ 136 h 633"/>
                <a:gd name="T50" fmla="*/ 255 w 636"/>
                <a:gd name="T51" fmla="*/ 145 h 633"/>
                <a:gd name="T52" fmla="*/ 231 w 636"/>
                <a:gd name="T53" fmla="*/ 157 h 633"/>
                <a:gd name="T54" fmla="*/ 202 w 636"/>
                <a:gd name="T55" fmla="*/ 176 h 633"/>
                <a:gd name="T56" fmla="*/ 177 w 636"/>
                <a:gd name="T57" fmla="*/ 201 h 633"/>
                <a:gd name="T58" fmla="*/ 157 w 636"/>
                <a:gd name="T59" fmla="*/ 230 h 633"/>
                <a:gd name="T60" fmla="*/ 141 w 636"/>
                <a:gd name="T61" fmla="*/ 271 h 633"/>
                <a:gd name="T62" fmla="*/ 135 w 636"/>
                <a:gd name="T63" fmla="*/ 307 h 633"/>
                <a:gd name="T64" fmla="*/ 429 w 636"/>
                <a:gd name="T65" fmla="*/ 551 h 633"/>
                <a:gd name="T66" fmla="*/ 382 w 636"/>
                <a:gd name="T67" fmla="*/ 628 h 633"/>
                <a:gd name="T68" fmla="*/ 299 w 636"/>
                <a:gd name="T69" fmla="*/ 575 h 633"/>
                <a:gd name="T70" fmla="*/ 219 w 636"/>
                <a:gd name="T71" fmla="*/ 618 h 633"/>
                <a:gd name="T72" fmla="*/ 184 w 636"/>
                <a:gd name="T73" fmla="*/ 536 h 633"/>
                <a:gd name="T74" fmla="*/ 146 w 636"/>
                <a:gd name="T75" fmla="*/ 507 h 633"/>
                <a:gd name="T76" fmla="*/ 94 w 636"/>
                <a:gd name="T77" fmla="*/ 440 h 633"/>
                <a:gd name="T78" fmla="*/ 75 w 636"/>
                <a:gd name="T79" fmla="*/ 395 h 633"/>
                <a:gd name="T80" fmla="*/ 64 w 636"/>
                <a:gd name="T81" fmla="*/ 311 h 633"/>
                <a:gd name="T82" fmla="*/ 70 w 636"/>
                <a:gd name="T83" fmla="*/ 262 h 633"/>
                <a:gd name="T84" fmla="*/ 102 w 636"/>
                <a:gd name="T85" fmla="*/ 184 h 633"/>
                <a:gd name="T86" fmla="*/ 132 w 636"/>
                <a:gd name="T87" fmla="*/ 144 h 633"/>
                <a:gd name="T88" fmla="*/ 200 w 636"/>
                <a:gd name="T89" fmla="*/ 93 h 633"/>
                <a:gd name="T90" fmla="*/ 246 w 636"/>
                <a:gd name="T91" fmla="*/ 74 h 633"/>
                <a:gd name="T92" fmla="*/ 296 w 636"/>
                <a:gd name="T93" fmla="*/ 0 h 633"/>
                <a:gd name="T94" fmla="*/ 367 w 636"/>
                <a:gd name="T95" fmla="*/ 67 h 633"/>
                <a:gd name="T96" fmla="*/ 444 w 636"/>
                <a:gd name="T97" fmla="*/ 25 h 633"/>
                <a:gd name="T98" fmla="*/ 478 w 636"/>
                <a:gd name="T99" fmla="*/ 116 h 633"/>
                <a:gd name="T100" fmla="*/ 574 w 636"/>
                <a:gd name="T101" fmla="*/ 126 h 633"/>
                <a:gd name="T102" fmla="*/ 550 w 636"/>
                <a:gd name="T103" fmla="*/ 205 h 633"/>
                <a:gd name="T104" fmla="*/ 567 w 636"/>
                <a:gd name="T105" fmla="*/ 245 h 633"/>
                <a:gd name="T106" fmla="*/ 577 w 636"/>
                <a:gd name="T107" fmla="*/ 329 h 633"/>
                <a:gd name="T108" fmla="*/ 571 w 636"/>
                <a:gd name="T109" fmla="*/ 377 h 633"/>
                <a:gd name="T110" fmla="*/ 537 w 636"/>
                <a:gd name="T111" fmla="*/ 456 h 633"/>
                <a:gd name="T112" fmla="*/ 509 w 636"/>
                <a:gd name="T113" fmla="*/ 493 h 633"/>
                <a:gd name="T114" fmla="*/ 495 w 636"/>
                <a:gd name="T115" fmla="*/ 581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6" h="633">
                  <a:moveTo>
                    <a:pt x="135" y="316"/>
                  </a:moveTo>
                  <a:lnTo>
                    <a:pt x="135" y="325"/>
                  </a:lnTo>
                  <a:lnTo>
                    <a:pt x="136" y="335"/>
                  </a:lnTo>
                  <a:lnTo>
                    <a:pt x="137" y="344"/>
                  </a:lnTo>
                  <a:lnTo>
                    <a:pt x="139" y="354"/>
                  </a:lnTo>
                  <a:lnTo>
                    <a:pt x="141" y="362"/>
                  </a:lnTo>
                  <a:lnTo>
                    <a:pt x="143" y="371"/>
                  </a:lnTo>
                  <a:lnTo>
                    <a:pt x="146" y="379"/>
                  </a:lnTo>
                  <a:lnTo>
                    <a:pt x="149" y="388"/>
                  </a:lnTo>
                  <a:lnTo>
                    <a:pt x="151" y="392"/>
                  </a:lnTo>
                  <a:lnTo>
                    <a:pt x="153" y="396"/>
                  </a:lnTo>
                  <a:lnTo>
                    <a:pt x="157" y="404"/>
                  </a:lnTo>
                  <a:lnTo>
                    <a:pt x="161" y="411"/>
                  </a:lnTo>
                  <a:lnTo>
                    <a:pt x="166" y="419"/>
                  </a:lnTo>
                  <a:lnTo>
                    <a:pt x="171" y="426"/>
                  </a:lnTo>
                  <a:lnTo>
                    <a:pt x="177" y="432"/>
                  </a:lnTo>
                  <a:lnTo>
                    <a:pt x="182" y="439"/>
                  </a:lnTo>
                  <a:lnTo>
                    <a:pt x="189" y="445"/>
                  </a:lnTo>
                  <a:lnTo>
                    <a:pt x="196" y="451"/>
                  </a:lnTo>
                  <a:lnTo>
                    <a:pt x="202" y="457"/>
                  </a:lnTo>
                  <a:lnTo>
                    <a:pt x="209" y="462"/>
                  </a:lnTo>
                  <a:lnTo>
                    <a:pt x="216" y="468"/>
                  </a:lnTo>
                  <a:lnTo>
                    <a:pt x="223" y="472"/>
                  </a:lnTo>
                  <a:lnTo>
                    <a:pt x="231" y="477"/>
                  </a:lnTo>
                  <a:lnTo>
                    <a:pt x="247" y="484"/>
                  </a:lnTo>
                  <a:lnTo>
                    <a:pt x="255" y="487"/>
                  </a:lnTo>
                  <a:lnTo>
                    <a:pt x="264" y="490"/>
                  </a:lnTo>
                  <a:lnTo>
                    <a:pt x="272" y="493"/>
                  </a:lnTo>
                  <a:lnTo>
                    <a:pt x="281" y="495"/>
                  </a:lnTo>
                  <a:lnTo>
                    <a:pt x="290" y="496"/>
                  </a:lnTo>
                  <a:lnTo>
                    <a:pt x="299" y="498"/>
                  </a:lnTo>
                  <a:lnTo>
                    <a:pt x="308" y="498"/>
                  </a:lnTo>
                  <a:lnTo>
                    <a:pt x="319" y="499"/>
                  </a:lnTo>
                  <a:lnTo>
                    <a:pt x="328" y="498"/>
                  </a:lnTo>
                  <a:lnTo>
                    <a:pt x="337" y="498"/>
                  </a:lnTo>
                  <a:lnTo>
                    <a:pt x="346" y="496"/>
                  </a:lnTo>
                  <a:lnTo>
                    <a:pt x="355" y="495"/>
                  </a:lnTo>
                  <a:lnTo>
                    <a:pt x="364" y="493"/>
                  </a:lnTo>
                  <a:lnTo>
                    <a:pt x="372" y="490"/>
                  </a:lnTo>
                  <a:lnTo>
                    <a:pt x="381" y="487"/>
                  </a:lnTo>
                  <a:lnTo>
                    <a:pt x="389" y="484"/>
                  </a:lnTo>
                  <a:lnTo>
                    <a:pt x="393" y="482"/>
                  </a:lnTo>
                  <a:lnTo>
                    <a:pt x="397" y="481"/>
                  </a:lnTo>
                  <a:lnTo>
                    <a:pt x="405" y="477"/>
                  </a:lnTo>
                  <a:lnTo>
                    <a:pt x="413" y="472"/>
                  </a:lnTo>
                  <a:lnTo>
                    <a:pt x="420" y="468"/>
                  </a:lnTo>
                  <a:lnTo>
                    <a:pt x="427" y="462"/>
                  </a:lnTo>
                  <a:lnTo>
                    <a:pt x="434" y="457"/>
                  </a:lnTo>
                  <a:lnTo>
                    <a:pt x="442" y="451"/>
                  </a:lnTo>
                  <a:lnTo>
                    <a:pt x="448" y="445"/>
                  </a:lnTo>
                  <a:lnTo>
                    <a:pt x="454" y="439"/>
                  </a:lnTo>
                  <a:lnTo>
                    <a:pt x="460" y="432"/>
                  </a:lnTo>
                  <a:lnTo>
                    <a:pt x="465" y="426"/>
                  </a:lnTo>
                  <a:lnTo>
                    <a:pt x="470" y="419"/>
                  </a:lnTo>
                  <a:lnTo>
                    <a:pt x="475" y="411"/>
                  </a:lnTo>
                  <a:lnTo>
                    <a:pt x="479" y="404"/>
                  </a:lnTo>
                  <a:lnTo>
                    <a:pt x="487" y="388"/>
                  </a:lnTo>
                  <a:lnTo>
                    <a:pt x="490" y="379"/>
                  </a:lnTo>
                  <a:lnTo>
                    <a:pt x="493" y="371"/>
                  </a:lnTo>
                  <a:lnTo>
                    <a:pt x="495" y="362"/>
                  </a:lnTo>
                  <a:lnTo>
                    <a:pt x="497" y="354"/>
                  </a:lnTo>
                  <a:lnTo>
                    <a:pt x="499" y="344"/>
                  </a:lnTo>
                  <a:lnTo>
                    <a:pt x="500" y="335"/>
                  </a:lnTo>
                  <a:lnTo>
                    <a:pt x="501" y="325"/>
                  </a:lnTo>
                  <a:lnTo>
                    <a:pt x="501" y="316"/>
                  </a:lnTo>
                  <a:lnTo>
                    <a:pt x="501" y="307"/>
                  </a:lnTo>
                  <a:lnTo>
                    <a:pt x="500" y="298"/>
                  </a:lnTo>
                  <a:lnTo>
                    <a:pt x="499" y="288"/>
                  </a:lnTo>
                  <a:lnTo>
                    <a:pt x="497" y="279"/>
                  </a:lnTo>
                  <a:lnTo>
                    <a:pt x="495" y="271"/>
                  </a:lnTo>
                  <a:lnTo>
                    <a:pt x="493" y="262"/>
                  </a:lnTo>
                  <a:lnTo>
                    <a:pt x="490" y="254"/>
                  </a:lnTo>
                  <a:lnTo>
                    <a:pt x="487" y="245"/>
                  </a:lnTo>
                  <a:lnTo>
                    <a:pt x="485" y="241"/>
                  </a:lnTo>
                  <a:lnTo>
                    <a:pt x="483" y="237"/>
                  </a:lnTo>
                  <a:lnTo>
                    <a:pt x="479" y="230"/>
                  </a:lnTo>
                  <a:lnTo>
                    <a:pt x="475" y="222"/>
                  </a:lnTo>
                  <a:lnTo>
                    <a:pt x="470" y="215"/>
                  </a:lnTo>
                  <a:lnTo>
                    <a:pt x="465" y="207"/>
                  </a:lnTo>
                  <a:lnTo>
                    <a:pt x="460" y="201"/>
                  </a:lnTo>
                  <a:lnTo>
                    <a:pt x="454" y="194"/>
                  </a:lnTo>
                  <a:lnTo>
                    <a:pt x="448" y="188"/>
                  </a:lnTo>
                  <a:lnTo>
                    <a:pt x="442" y="182"/>
                  </a:lnTo>
                  <a:lnTo>
                    <a:pt x="434" y="176"/>
                  </a:lnTo>
                  <a:lnTo>
                    <a:pt x="427" y="171"/>
                  </a:lnTo>
                  <a:lnTo>
                    <a:pt x="420" y="166"/>
                  </a:lnTo>
                  <a:lnTo>
                    <a:pt x="413" y="161"/>
                  </a:lnTo>
                  <a:lnTo>
                    <a:pt x="405" y="157"/>
                  </a:lnTo>
                  <a:lnTo>
                    <a:pt x="389" y="148"/>
                  </a:lnTo>
                  <a:lnTo>
                    <a:pt x="381" y="145"/>
                  </a:lnTo>
                  <a:lnTo>
                    <a:pt x="372" y="142"/>
                  </a:lnTo>
                  <a:lnTo>
                    <a:pt x="364" y="139"/>
                  </a:lnTo>
                  <a:lnTo>
                    <a:pt x="355" y="137"/>
                  </a:lnTo>
                  <a:lnTo>
                    <a:pt x="346" y="136"/>
                  </a:lnTo>
                  <a:lnTo>
                    <a:pt x="337" y="135"/>
                  </a:lnTo>
                  <a:lnTo>
                    <a:pt x="328" y="134"/>
                  </a:lnTo>
                  <a:lnTo>
                    <a:pt x="319" y="134"/>
                  </a:lnTo>
                  <a:lnTo>
                    <a:pt x="308" y="134"/>
                  </a:lnTo>
                  <a:lnTo>
                    <a:pt x="299" y="135"/>
                  </a:lnTo>
                  <a:lnTo>
                    <a:pt x="290" y="136"/>
                  </a:lnTo>
                  <a:lnTo>
                    <a:pt x="281" y="137"/>
                  </a:lnTo>
                  <a:lnTo>
                    <a:pt x="272" y="139"/>
                  </a:lnTo>
                  <a:lnTo>
                    <a:pt x="264" y="142"/>
                  </a:lnTo>
                  <a:lnTo>
                    <a:pt x="255" y="145"/>
                  </a:lnTo>
                  <a:lnTo>
                    <a:pt x="247" y="148"/>
                  </a:lnTo>
                  <a:lnTo>
                    <a:pt x="243" y="150"/>
                  </a:lnTo>
                  <a:lnTo>
                    <a:pt x="239" y="153"/>
                  </a:lnTo>
                  <a:lnTo>
                    <a:pt x="231" y="157"/>
                  </a:lnTo>
                  <a:lnTo>
                    <a:pt x="223" y="161"/>
                  </a:lnTo>
                  <a:lnTo>
                    <a:pt x="216" y="166"/>
                  </a:lnTo>
                  <a:lnTo>
                    <a:pt x="209" y="171"/>
                  </a:lnTo>
                  <a:lnTo>
                    <a:pt x="202" y="176"/>
                  </a:lnTo>
                  <a:lnTo>
                    <a:pt x="196" y="182"/>
                  </a:lnTo>
                  <a:lnTo>
                    <a:pt x="189" y="188"/>
                  </a:lnTo>
                  <a:lnTo>
                    <a:pt x="182" y="194"/>
                  </a:lnTo>
                  <a:lnTo>
                    <a:pt x="177" y="201"/>
                  </a:lnTo>
                  <a:lnTo>
                    <a:pt x="171" y="207"/>
                  </a:lnTo>
                  <a:lnTo>
                    <a:pt x="166" y="215"/>
                  </a:lnTo>
                  <a:lnTo>
                    <a:pt x="161" y="222"/>
                  </a:lnTo>
                  <a:lnTo>
                    <a:pt x="157" y="230"/>
                  </a:lnTo>
                  <a:lnTo>
                    <a:pt x="149" y="245"/>
                  </a:lnTo>
                  <a:lnTo>
                    <a:pt x="146" y="254"/>
                  </a:lnTo>
                  <a:lnTo>
                    <a:pt x="143" y="262"/>
                  </a:lnTo>
                  <a:lnTo>
                    <a:pt x="141" y="271"/>
                  </a:lnTo>
                  <a:lnTo>
                    <a:pt x="139" y="279"/>
                  </a:lnTo>
                  <a:lnTo>
                    <a:pt x="137" y="288"/>
                  </a:lnTo>
                  <a:lnTo>
                    <a:pt x="136" y="298"/>
                  </a:lnTo>
                  <a:lnTo>
                    <a:pt x="135" y="307"/>
                  </a:lnTo>
                  <a:lnTo>
                    <a:pt x="135" y="316"/>
                  </a:lnTo>
                  <a:close/>
                  <a:moveTo>
                    <a:pt x="495" y="581"/>
                  </a:moveTo>
                  <a:lnTo>
                    <a:pt x="441" y="545"/>
                  </a:lnTo>
                  <a:lnTo>
                    <a:pt x="429" y="551"/>
                  </a:lnTo>
                  <a:lnTo>
                    <a:pt x="419" y="556"/>
                  </a:lnTo>
                  <a:lnTo>
                    <a:pt x="408" y="560"/>
                  </a:lnTo>
                  <a:lnTo>
                    <a:pt x="396" y="564"/>
                  </a:lnTo>
                  <a:lnTo>
                    <a:pt x="382" y="628"/>
                  </a:lnTo>
                  <a:lnTo>
                    <a:pt x="362" y="631"/>
                  </a:lnTo>
                  <a:lnTo>
                    <a:pt x="342" y="633"/>
                  </a:lnTo>
                  <a:lnTo>
                    <a:pt x="311" y="575"/>
                  </a:lnTo>
                  <a:lnTo>
                    <a:pt x="299" y="575"/>
                  </a:lnTo>
                  <a:lnTo>
                    <a:pt x="287" y="573"/>
                  </a:lnTo>
                  <a:lnTo>
                    <a:pt x="275" y="572"/>
                  </a:lnTo>
                  <a:lnTo>
                    <a:pt x="263" y="569"/>
                  </a:lnTo>
                  <a:lnTo>
                    <a:pt x="219" y="618"/>
                  </a:lnTo>
                  <a:lnTo>
                    <a:pt x="209" y="615"/>
                  </a:lnTo>
                  <a:lnTo>
                    <a:pt x="200" y="612"/>
                  </a:lnTo>
                  <a:lnTo>
                    <a:pt x="181" y="604"/>
                  </a:lnTo>
                  <a:lnTo>
                    <a:pt x="184" y="536"/>
                  </a:lnTo>
                  <a:lnTo>
                    <a:pt x="174" y="530"/>
                  </a:lnTo>
                  <a:lnTo>
                    <a:pt x="164" y="522"/>
                  </a:lnTo>
                  <a:lnTo>
                    <a:pt x="155" y="515"/>
                  </a:lnTo>
                  <a:lnTo>
                    <a:pt x="146" y="507"/>
                  </a:lnTo>
                  <a:lnTo>
                    <a:pt x="80" y="527"/>
                  </a:lnTo>
                  <a:lnTo>
                    <a:pt x="68" y="513"/>
                  </a:lnTo>
                  <a:lnTo>
                    <a:pt x="56" y="498"/>
                  </a:lnTo>
                  <a:lnTo>
                    <a:pt x="94" y="440"/>
                  </a:lnTo>
                  <a:lnTo>
                    <a:pt x="89" y="429"/>
                  </a:lnTo>
                  <a:lnTo>
                    <a:pt x="84" y="418"/>
                  </a:lnTo>
                  <a:lnTo>
                    <a:pt x="79" y="407"/>
                  </a:lnTo>
                  <a:lnTo>
                    <a:pt x="75" y="395"/>
                  </a:lnTo>
                  <a:lnTo>
                    <a:pt x="5" y="380"/>
                  </a:lnTo>
                  <a:lnTo>
                    <a:pt x="2" y="362"/>
                  </a:lnTo>
                  <a:lnTo>
                    <a:pt x="0" y="343"/>
                  </a:lnTo>
                  <a:lnTo>
                    <a:pt x="64" y="311"/>
                  </a:lnTo>
                  <a:lnTo>
                    <a:pt x="65" y="298"/>
                  </a:lnTo>
                  <a:lnTo>
                    <a:pt x="66" y="286"/>
                  </a:lnTo>
                  <a:lnTo>
                    <a:pt x="68" y="274"/>
                  </a:lnTo>
                  <a:lnTo>
                    <a:pt x="70" y="262"/>
                  </a:lnTo>
                  <a:lnTo>
                    <a:pt x="16" y="213"/>
                  </a:lnTo>
                  <a:lnTo>
                    <a:pt x="23" y="197"/>
                  </a:lnTo>
                  <a:lnTo>
                    <a:pt x="30" y="181"/>
                  </a:lnTo>
                  <a:lnTo>
                    <a:pt x="102" y="184"/>
                  </a:lnTo>
                  <a:lnTo>
                    <a:pt x="109" y="174"/>
                  </a:lnTo>
                  <a:lnTo>
                    <a:pt x="116" y="164"/>
                  </a:lnTo>
                  <a:lnTo>
                    <a:pt x="124" y="154"/>
                  </a:lnTo>
                  <a:lnTo>
                    <a:pt x="132" y="144"/>
                  </a:lnTo>
                  <a:lnTo>
                    <a:pt x="111" y="75"/>
                  </a:lnTo>
                  <a:lnTo>
                    <a:pt x="124" y="64"/>
                  </a:lnTo>
                  <a:lnTo>
                    <a:pt x="138" y="54"/>
                  </a:lnTo>
                  <a:lnTo>
                    <a:pt x="200" y="93"/>
                  </a:lnTo>
                  <a:lnTo>
                    <a:pt x="211" y="87"/>
                  </a:lnTo>
                  <a:lnTo>
                    <a:pt x="222" y="82"/>
                  </a:lnTo>
                  <a:lnTo>
                    <a:pt x="234" y="78"/>
                  </a:lnTo>
                  <a:lnTo>
                    <a:pt x="246" y="74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6" y="0"/>
                  </a:lnTo>
                  <a:lnTo>
                    <a:pt x="330" y="63"/>
                  </a:lnTo>
                  <a:lnTo>
                    <a:pt x="343" y="64"/>
                  </a:lnTo>
                  <a:lnTo>
                    <a:pt x="355" y="65"/>
                  </a:lnTo>
                  <a:lnTo>
                    <a:pt x="367" y="67"/>
                  </a:lnTo>
                  <a:lnTo>
                    <a:pt x="379" y="69"/>
                  </a:lnTo>
                  <a:lnTo>
                    <a:pt x="426" y="18"/>
                  </a:lnTo>
                  <a:lnTo>
                    <a:pt x="435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2"/>
                  </a:lnTo>
                  <a:lnTo>
                    <a:pt x="468" y="109"/>
                  </a:lnTo>
                  <a:lnTo>
                    <a:pt x="478" y="116"/>
                  </a:lnTo>
                  <a:lnTo>
                    <a:pt x="487" y="124"/>
                  </a:lnTo>
                  <a:lnTo>
                    <a:pt x="496" y="132"/>
                  </a:lnTo>
                  <a:lnTo>
                    <a:pt x="561" y="111"/>
                  </a:lnTo>
                  <a:lnTo>
                    <a:pt x="574" y="126"/>
                  </a:lnTo>
                  <a:lnTo>
                    <a:pt x="579" y="134"/>
                  </a:lnTo>
                  <a:lnTo>
                    <a:pt x="585" y="142"/>
                  </a:lnTo>
                  <a:lnTo>
                    <a:pt x="547" y="200"/>
                  </a:lnTo>
                  <a:lnTo>
                    <a:pt x="550" y="205"/>
                  </a:lnTo>
                  <a:lnTo>
                    <a:pt x="553" y="211"/>
                  </a:lnTo>
                  <a:lnTo>
                    <a:pt x="558" y="222"/>
                  </a:lnTo>
                  <a:lnTo>
                    <a:pt x="562" y="233"/>
                  </a:lnTo>
                  <a:lnTo>
                    <a:pt x="567" y="245"/>
                  </a:lnTo>
                  <a:lnTo>
                    <a:pt x="631" y="259"/>
                  </a:lnTo>
                  <a:lnTo>
                    <a:pt x="634" y="278"/>
                  </a:lnTo>
                  <a:lnTo>
                    <a:pt x="636" y="298"/>
                  </a:lnTo>
                  <a:lnTo>
                    <a:pt x="577" y="329"/>
                  </a:lnTo>
                  <a:lnTo>
                    <a:pt x="577" y="341"/>
                  </a:lnTo>
                  <a:lnTo>
                    <a:pt x="575" y="354"/>
                  </a:lnTo>
                  <a:lnTo>
                    <a:pt x="574" y="365"/>
                  </a:lnTo>
                  <a:lnTo>
                    <a:pt x="571" y="377"/>
                  </a:lnTo>
                  <a:lnTo>
                    <a:pt x="619" y="421"/>
                  </a:lnTo>
                  <a:lnTo>
                    <a:pt x="612" y="440"/>
                  </a:lnTo>
                  <a:lnTo>
                    <a:pt x="603" y="458"/>
                  </a:lnTo>
                  <a:lnTo>
                    <a:pt x="537" y="456"/>
                  </a:lnTo>
                  <a:lnTo>
                    <a:pt x="531" y="465"/>
                  </a:lnTo>
                  <a:lnTo>
                    <a:pt x="524" y="475"/>
                  </a:lnTo>
                  <a:lnTo>
                    <a:pt x="516" y="484"/>
                  </a:lnTo>
                  <a:lnTo>
                    <a:pt x="509" y="493"/>
                  </a:lnTo>
                  <a:lnTo>
                    <a:pt x="528" y="555"/>
                  </a:lnTo>
                  <a:lnTo>
                    <a:pt x="512" y="569"/>
                  </a:lnTo>
                  <a:lnTo>
                    <a:pt x="504" y="575"/>
                  </a:lnTo>
                  <a:lnTo>
                    <a:pt x="495" y="58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1424" tIns="45712" rIns="91424" bIns="45712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11" name="Freeform 4">
              <a:extLst>
                <a:ext uri="{FF2B5EF4-FFF2-40B4-BE49-F238E27FC236}">
                  <a16:creationId xmlns="" xmlns:a16="http://schemas.microsoft.com/office/drawing/2014/main" id="{C08792A5-DBB1-48AA-B1E6-E61522B7D5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1385" y="2758944"/>
              <a:ext cx="2482269" cy="2496941"/>
            </a:xfrm>
            <a:custGeom>
              <a:avLst/>
              <a:gdLst>
                <a:gd name="T0" fmla="*/ 191 w 1052"/>
                <a:gd name="T1" fmla="*/ 580 h 1057"/>
                <a:gd name="T2" fmla="*/ 208 w 1052"/>
                <a:gd name="T3" fmla="*/ 646 h 1057"/>
                <a:gd name="T4" fmla="*/ 228 w 1052"/>
                <a:gd name="T5" fmla="*/ 690 h 1057"/>
                <a:gd name="T6" fmla="*/ 274 w 1052"/>
                <a:gd name="T7" fmla="*/ 757 h 1057"/>
                <a:gd name="T8" fmla="*/ 323 w 1052"/>
                <a:gd name="T9" fmla="*/ 800 h 1057"/>
                <a:gd name="T10" fmla="*/ 393 w 1052"/>
                <a:gd name="T11" fmla="*/ 841 h 1057"/>
                <a:gd name="T12" fmla="*/ 440 w 1052"/>
                <a:gd name="T13" fmla="*/ 857 h 1057"/>
                <a:gd name="T14" fmla="*/ 508 w 1052"/>
                <a:gd name="T15" fmla="*/ 867 h 1057"/>
                <a:gd name="T16" fmla="*/ 576 w 1052"/>
                <a:gd name="T17" fmla="*/ 864 h 1057"/>
                <a:gd name="T18" fmla="*/ 641 w 1052"/>
                <a:gd name="T19" fmla="*/ 847 h 1057"/>
                <a:gd name="T20" fmla="*/ 686 w 1052"/>
                <a:gd name="T21" fmla="*/ 827 h 1057"/>
                <a:gd name="T22" fmla="*/ 753 w 1052"/>
                <a:gd name="T23" fmla="*/ 780 h 1057"/>
                <a:gd name="T24" fmla="*/ 796 w 1052"/>
                <a:gd name="T25" fmla="*/ 732 h 1057"/>
                <a:gd name="T26" fmla="*/ 836 w 1052"/>
                <a:gd name="T27" fmla="*/ 661 h 1057"/>
                <a:gd name="T28" fmla="*/ 852 w 1052"/>
                <a:gd name="T29" fmla="*/ 613 h 1057"/>
                <a:gd name="T30" fmla="*/ 862 w 1052"/>
                <a:gd name="T31" fmla="*/ 545 h 1057"/>
                <a:gd name="T32" fmla="*/ 859 w 1052"/>
                <a:gd name="T33" fmla="*/ 477 h 1057"/>
                <a:gd name="T34" fmla="*/ 842 w 1052"/>
                <a:gd name="T35" fmla="*/ 412 h 1057"/>
                <a:gd name="T36" fmla="*/ 822 w 1052"/>
                <a:gd name="T37" fmla="*/ 366 h 1057"/>
                <a:gd name="T38" fmla="*/ 776 w 1052"/>
                <a:gd name="T39" fmla="*/ 300 h 1057"/>
                <a:gd name="T40" fmla="*/ 727 w 1052"/>
                <a:gd name="T41" fmla="*/ 256 h 1057"/>
                <a:gd name="T42" fmla="*/ 657 w 1052"/>
                <a:gd name="T43" fmla="*/ 216 h 1057"/>
                <a:gd name="T44" fmla="*/ 610 w 1052"/>
                <a:gd name="T45" fmla="*/ 199 h 1057"/>
                <a:gd name="T46" fmla="*/ 542 w 1052"/>
                <a:gd name="T47" fmla="*/ 189 h 1057"/>
                <a:gd name="T48" fmla="*/ 474 w 1052"/>
                <a:gd name="T49" fmla="*/ 192 h 1057"/>
                <a:gd name="T50" fmla="*/ 409 w 1052"/>
                <a:gd name="T51" fmla="*/ 209 h 1057"/>
                <a:gd name="T52" fmla="*/ 364 w 1052"/>
                <a:gd name="T53" fmla="*/ 230 h 1057"/>
                <a:gd name="T54" fmla="*/ 298 w 1052"/>
                <a:gd name="T55" fmla="*/ 276 h 1057"/>
                <a:gd name="T56" fmla="*/ 254 w 1052"/>
                <a:gd name="T57" fmla="*/ 325 h 1057"/>
                <a:gd name="T58" fmla="*/ 214 w 1052"/>
                <a:gd name="T59" fmla="*/ 396 h 1057"/>
                <a:gd name="T60" fmla="*/ 198 w 1052"/>
                <a:gd name="T61" fmla="*/ 443 h 1057"/>
                <a:gd name="T62" fmla="*/ 188 w 1052"/>
                <a:gd name="T63" fmla="*/ 511 h 1057"/>
                <a:gd name="T64" fmla="*/ 780 w 1052"/>
                <a:gd name="T65" fmla="*/ 923 h 1057"/>
                <a:gd name="T66" fmla="*/ 670 w 1052"/>
                <a:gd name="T67" fmla="*/ 975 h 1057"/>
                <a:gd name="T68" fmla="*/ 550 w 1052"/>
                <a:gd name="T69" fmla="*/ 998 h 1057"/>
                <a:gd name="T70" fmla="*/ 425 w 1052"/>
                <a:gd name="T71" fmla="*/ 1051 h 1057"/>
                <a:gd name="T72" fmla="*/ 300 w 1052"/>
                <a:gd name="T73" fmla="*/ 1011 h 1057"/>
                <a:gd name="T74" fmla="*/ 240 w 1052"/>
                <a:gd name="T75" fmla="*/ 902 h 1057"/>
                <a:gd name="T76" fmla="*/ 162 w 1052"/>
                <a:gd name="T77" fmla="*/ 825 h 1057"/>
                <a:gd name="T78" fmla="*/ 45 w 1052"/>
                <a:gd name="T79" fmla="*/ 755 h 1057"/>
                <a:gd name="T80" fmla="*/ 5 w 1052"/>
                <a:gd name="T81" fmla="*/ 628 h 1057"/>
                <a:gd name="T82" fmla="*/ 0 w 1052"/>
                <a:gd name="T83" fmla="*/ 461 h 1057"/>
                <a:gd name="T84" fmla="*/ 84 w 1052"/>
                <a:gd name="T85" fmla="*/ 371 h 1057"/>
                <a:gd name="T86" fmla="*/ 132 w 1052"/>
                <a:gd name="T87" fmla="*/ 272 h 1057"/>
                <a:gd name="T88" fmla="*/ 151 w 1052"/>
                <a:gd name="T89" fmla="*/ 152 h 1057"/>
                <a:gd name="T90" fmla="*/ 269 w 1052"/>
                <a:gd name="T91" fmla="*/ 62 h 1057"/>
                <a:gd name="T92" fmla="*/ 392 w 1052"/>
                <a:gd name="T93" fmla="*/ 77 h 1057"/>
                <a:gd name="T94" fmla="*/ 525 w 1052"/>
                <a:gd name="T95" fmla="*/ 58 h 1057"/>
                <a:gd name="T96" fmla="*/ 646 w 1052"/>
                <a:gd name="T97" fmla="*/ 74 h 1057"/>
                <a:gd name="T98" fmla="*/ 766 w 1052"/>
                <a:gd name="T99" fmla="*/ 54 h 1057"/>
                <a:gd name="T100" fmla="*/ 820 w 1052"/>
                <a:gd name="T101" fmla="*/ 163 h 1057"/>
                <a:gd name="T102" fmla="*/ 904 w 1052"/>
                <a:gd name="T103" fmla="*/ 252 h 1057"/>
                <a:gd name="T104" fmla="*/ 962 w 1052"/>
                <a:gd name="T105" fmla="*/ 359 h 1057"/>
                <a:gd name="T106" fmla="*/ 1052 w 1052"/>
                <a:gd name="T107" fmla="*/ 461 h 1057"/>
                <a:gd name="T108" fmla="*/ 1049 w 1052"/>
                <a:gd name="T109" fmla="*/ 611 h 1057"/>
                <a:gd name="T110" fmla="*/ 962 w 1052"/>
                <a:gd name="T111" fmla="*/ 697 h 1057"/>
                <a:gd name="T112" fmla="*/ 904 w 1052"/>
                <a:gd name="T113" fmla="*/ 804 h 1057"/>
                <a:gd name="T114" fmla="*/ 887 w 1052"/>
                <a:gd name="T115" fmla="*/ 917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2" h="1057">
                  <a:moveTo>
                    <a:pt x="187" y="528"/>
                  </a:moveTo>
                  <a:lnTo>
                    <a:pt x="188" y="545"/>
                  </a:lnTo>
                  <a:lnTo>
                    <a:pt x="189" y="563"/>
                  </a:lnTo>
                  <a:lnTo>
                    <a:pt x="190" y="572"/>
                  </a:lnTo>
                  <a:lnTo>
                    <a:pt x="191" y="580"/>
                  </a:lnTo>
                  <a:lnTo>
                    <a:pt x="194" y="597"/>
                  </a:lnTo>
                  <a:lnTo>
                    <a:pt x="196" y="605"/>
                  </a:lnTo>
                  <a:lnTo>
                    <a:pt x="198" y="613"/>
                  </a:lnTo>
                  <a:lnTo>
                    <a:pt x="202" y="629"/>
                  </a:lnTo>
                  <a:lnTo>
                    <a:pt x="208" y="646"/>
                  </a:lnTo>
                  <a:lnTo>
                    <a:pt x="214" y="661"/>
                  </a:lnTo>
                  <a:lnTo>
                    <a:pt x="217" y="668"/>
                  </a:lnTo>
                  <a:lnTo>
                    <a:pt x="220" y="676"/>
                  </a:lnTo>
                  <a:lnTo>
                    <a:pt x="224" y="683"/>
                  </a:lnTo>
                  <a:lnTo>
                    <a:pt x="228" y="690"/>
                  </a:lnTo>
                  <a:lnTo>
                    <a:pt x="236" y="704"/>
                  </a:lnTo>
                  <a:lnTo>
                    <a:pt x="245" y="718"/>
                  </a:lnTo>
                  <a:lnTo>
                    <a:pt x="254" y="732"/>
                  </a:lnTo>
                  <a:lnTo>
                    <a:pt x="264" y="745"/>
                  </a:lnTo>
                  <a:lnTo>
                    <a:pt x="274" y="757"/>
                  </a:lnTo>
                  <a:lnTo>
                    <a:pt x="286" y="768"/>
                  </a:lnTo>
                  <a:lnTo>
                    <a:pt x="298" y="780"/>
                  </a:lnTo>
                  <a:lnTo>
                    <a:pt x="304" y="785"/>
                  </a:lnTo>
                  <a:lnTo>
                    <a:pt x="310" y="790"/>
                  </a:lnTo>
                  <a:lnTo>
                    <a:pt x="323" y="800"/>
                  </a:lnTo>
                  <a:lnTo>
                    <a:pt x="336" y="809"/>
                  </a:lnTo>
                  <a:lnTo>
                    <a:pt x="350" y="819"/>
                  </a:lnTo>
                  <a:lnTo>
                    <a:pt x="364" y="827"/>
                  </a:lnTo>
                  <a:lnTo>
                    <a:pt x="378" y="835"/>
                  </a:lnTo>
                  <a:lnTo>
                    <a:pt x="393" y="841"/>
                  </a:lnTo>
                  <a:lnTo>
                    <a:pt x="401" y="845"/>
                  </a:lnTo>
                  <a:lnTo>
                    <a:pt x="409" y="847"/>
                  </a:lnTo>
                  <a:lnTo>
                    <a:pt x="424" y="853"/>
                  </a:lnTo>
                  <a:lnTo>
                    <a:pt x="432" y="855"/>
                  </a:lnTo>
                  <a:lnTo>
                    <a:pt x="440" y="857"/>
                  </a:lnTo>
                  <a:lnTo>
                    <a:pt x="449" y="859"/>
                  </a:lnTo>
                  <a:lnTo>
                    <a:pt x="457" y="861"/>
                  </a:lnTo>
                  <a:lnTo>
                    <a:pt x="474" y="864"/>
                  </a:lnTo>
                  <a:lnTo>
                    <a:pt x="491" y="866"/>
                  </a:lnTo>
                  <a:lnTo>
                    <a:pt x="508" y="867"/>
                  </a:lnTo>
                  <a:lnTo>
                    <a:pt x="525" y="868"/>
                  </a:lnTo>
                  <a:lnTo>
                    <a:pt x="542" y="867"/>
                  </a:lnTo>
                  <a:lnTo>
                    <a:pt x="559" y="866"/>
                  </a:lnTo>
                  <a:lnTo>
                    <a:pt x="568" y="865"/>
                  </a:lnTo>
                  <a:lnTo>
                    <a:pt x="576" y="864"/>
                  </a:lnTo>
                  <a:lnTo>
                    <a:pt x="593" y="861"/>
                  </a:lnTo>
                  <a:lnTo>
                    <a:pt x="602" y="859"/>
                  </a:lnTo>
                  <a:lnTo>
                    <a:pt x="610" y="857"/>
                  </a:lnTo>
                  <a:lnTo>
                    <a:pt x="626" y="853"/>
                  </a:lnTo>
                  <a:lnTo>
                    <a:pt x="641" y="847"/>
                  </a:lnTo>
                  <a:lnTo>
                    <a:pt x="657" y="841"/>
                  </a:lnTo>
                  <a:lnTo>
                    <a:pt x="664" y="838"/>
                  </a:lnTo>
                  <a:lnTo>
                    <a:pt x="672" y="835"/>
                  </a:lnTo>
                  <a:lnTo>
                    <a:pt x="679" y="831"/>
                  </a:lnTo>
                  <a:lnTo>
                    <a:pt x="686" y="827"/>
                  </a:lnTo>
                  <a:lnTo>
                    <a:pt x="700" y="819"/>
                  </a:lnTo>
                  <a:lnTo>
                    <a:pt x="714" y="809"/>
                  </a:lnTo>
                  <a:lnTo>
                    <a:pt x="727" y="800"/>
                  </a:lnTo>
                  <a:lnTo>
                    <a:pt x="740" y="790"/>
                  </a:lnTo>
                  <a:lnTo>
                    <a:pt x="753" y="780"/>
                  </a:lnTo>
                  <a:lnTo>
                    <a:pt x="764" y="768"/>
                  </a:lnTo>
                  <a:lnTo>
                    <a:pt x="776" y="757"/>
                  </a:lnTo>
                  <a:lnTo>
                    <a:pt x="781" y="751"/>
                  </a:lnTo>
                  <a:lnTo>
                    <a:pt x="786" y="745"/>
                  </a:lnTo>
                  <a:lnTo>
                    <a:pt x="796" y="732"/>
                  </a:lnTo>
                  <a:lnTo>
                    <a:pt x="805" y="718"/>
                  </a:lnTo>
                  <a:lnTo>
                    <a:pt x="814" y="704"/>
                  </a:lnTo>
                  <a:lnTo>
                    <a:pt x="822" y="690"/>
                  </a:lnTo>
                  <a:lnTo>
                    <a:pt x="830" y="676"/>
                  </a:lnTo>
                  <a:lnTo>
                    <a:pt x="836" y="661"/>
                  </a:lnTo>
                  <a:lnTo>
                    <a:pt x="840" y="653"/>
                  </a:lnTo>
                  <a:lnTo>
                    <a:pt x="842" y="646"/>
                  </a:lnTo>
                  <a:lnTo>
                    <a:pt x="848" y="629"/>
                  </a:lnTo>
                  <a:lnTo>
                    <a:pt x="850" y="621"/>
                  </a:lnTo>
                  <a:lnTo>
                    <a:pt x="852" y="613"/>
                  </a:lnTo>
                  <a:lnTo>
                    <a:pt x="854" y="605"/>
                  </a:lnTo>
                  <a:lnTo>
                    <a:pt x="856" y="597"/>
                  </a:lnTo>
                  <a:lnTo>
                    <a:pt x="859" y="580"/>
                  </a:lnTo>
                  <a:lnTo>
                    <a:pt x="861" y="563"/>
                  </a:lnTo>
                  <a:lnTo>
                    <a:pt x="862" y="545"/>
                  </a:lnTo>
                  <a:lnTo>
                    <a:pt x="863" y="528"/>
                  </a:lnTo>
                  <a:lnTo>
                    <a:pt x="862" y="511"/>
                  </a:lnTo>
                  <a:lnTo>
                    <a:pt x="861" y="494"/>
                  </a:lnTo>
                  <a:lnTo>
                    <a:pt x="860" y="485"/>
                  </a:lnTo>
                  <a:lnTo>
                    <a:pt x="859" y="477"/>
                  </a:lnTo>
                  <a:lnTo>
                    <a:pt x="856" y="459"/>
                  </a:lnTo>
                  <a:lnTo>
                    <a:pt x="854" y="451"/>
                  </a:lnTo>
                  <a:lnTo>
                    <a:pt x="852" y="443"/>
                  </a:lnTo>
                  <a:lnTo>
                    <a:pt x="848" y="427"/>
                  </a:lnTo>
                  <a:lnTo>
                    <a:pt x="842" y="412"/>
                  </a:lnTo>
                  <a:lnTo>
                    <a:pt x="836" y="396"/>
                  </a:lnTo>
                  <a:lnTo>
                    <a:pt x="833" y="389"/>
                  </a:lnTo>
                  <a:lnTo>
                    <a:pt x="830" y="380"/>
                  </a:lnTo>
                  <a:lnTo>
                    <a:pt x="826" y="373"/>
                  </a:lnTo>
                  <a:lnTo>
                    <a:pt x="822" y="366"/>
                  </a:lnTo>
                  <a:lnTo>
                    <a:pt x="814" y="352"/>
                  </a:lnTo>
                  <a:lnTo>
                    <a:pt x="805" y="338"/>
                  </a:lnTo>
                  <a:lnTo>
                    <a:pt x="796" y="325"/>
                  </a:lnTo>
                  <a:lnTo>
                    <a:pt x="786" y="312"/>
                  </a:lnTo>
                  <a:lnTo>
                    <a:pt x="776" y="300"/>
                  </a:lnTo>
                  <a:lnTo>
                    <a:pt x="764" y="288"/>
                  </a:lnTo>
                  <a:lnTo>
                    <a:pt x="753" y="276"/>
                  </a:lnTo>
                  <a:lnTo>
                    <a:pt x="747" y="271"/>
                  </a:lnTo>
                  <a:lnTo>
                    <a:pt x="740" y="266"/>
                  </a:lnTo>
                  <a:lnTo>
                    <a:pt x="727" y="256"/>
                  </a:lnTo>
                  <a:lnTo>
                    <a:pt x="714" y="247"/>
                  </a:lnTo>
                  <a:lnTo>
                    <a:pt x="700" y="238"/>
                  </a:lnTo>
                  <a:lnTo>
                    <a:pt x="686" y="230"/>
                  </a:lnTo>
                  <a:lnTo>
                    <a:pt x="672" y="222"/>
                  </a:lnTo>
                  <a:lnTo>
                    <a:pt x="657" y="216"/>
                  </a:lnTo>
                  <a:lnTo>
                    <a:pt x="649" y="212"/>
                  </a:lnTo>
                  <a:lnTo>
                    <a:pt x="641" y="209"/>
                  </a:lnTo>
                  <a:lnTo>
                    <a:pt x="626" y="203"/>
                  </a:lnTo>
                  <a:lnTo>
                    <a:pt x="618" y="201"/>
                  </a:lnTo>
                  <a:lnTo>
                    <a:pt x="610" y="199"/>
                  </a:lnTo>
                  <a:lnTo>
                    <a:pt x="602" y="197"/>
                  </a:lnTo>
                  <a:lnTo>
                    <a:pt x="593" y="195"/>
                  </a:lnTo>
                  <a:lnTo>
                    <a:pt x="576" y="192"/>
                  </a:lnTo>
                  <a:lnTo>
                    <a:pt x="559" y="190"/>
                  </a:lnTo>
                  <a:lnTo>
                    <a:pt x="542" y="189"/>
                  </a:lnTo>
                  <a:lnTo>
                    <a:pt x="525" y="188"/>
                  </a:lnTo>
                  <a:lnTo>
                    <a:pt x="508" y="189"/>
                  </a:lnTo>
                  <a:lnTo>
                    <a:pt x="491" y="190"/>
                  </a:lnTo>
                  <a:lnTo>
                    <a:pt x="482" y="191"/>
                  </a:lnTo>
                  <a:lnTo>
                    <a:pt x="474" y="192"/>
                  </a:lnTo>
                  <a:lnTo>
                    <a:pt x="457" y="195"/>
                  </a:lnTo>
                  <a:lnTo>
                    <a:pt x="449" y="197"/>
                  </a:lnTo>
                  <a:lnTo>
                    <a:pt x="440" y="199"/>
                  </a:lnTo>
                  <a:lnTo>
                    <a:pt x="424" y="203"/>
                  </a:lnTo>
                  <a:lnTo>
                    <a:pt x="409" y="209"/>
                  </a:lnTo>
                  <a:lnTo>
                    <a:pt x="393" y="216"/>
                  </a:lnTo>
                  <a:lnTo>
                    <a:pt x="386" y="219"/>
                  </a:lnTo>
                  <a:lnTo>
                    <a:pt x="378" y="222"/>
                  </a:lnTo>
                  <a:lnTo>
                    <a:pt x="371" y="226"/>
                  </a:lnTo>
                  <a:lnTo>
                    <a:pt x="364" y="230"/>
                  </a:lnTo>
                  <a:lnTo>
                    <a:pt x="350" y="238"/>
                  </a:lnTo>
                  <a:lnTo>
                    <a:pt x="336" y="247"/>
                  </a:lnTo>
                  <a:lnTo>
                    <a:pt x="323" y="256"/>
                  </a:lnTo>
                  <a:lnTo>
                    <a:pt x="310" y="266"/>
                  </a:lnTo>
                  <a:lnTo>
                    <a:pt x="298" y="276"/>
                  </a:lnTo>
                  <a:lnTo>
                    <a:pt x="286" y="288"/>
                  </a:lnTo>
                  <a:lnTo>
                    <a:pt x="274" y="300"/>
                  </a:lnTo>
                  <a:lnTo>
                    <a:pt x="269" y="306"/>
                  </a:lnTo>
                  <a:lnTo>
                    <a:pt x="264" y="312"/>
                  </a:lnTo>
                  <a:lnTo>
                    <a:pt x="254" y="325"/>
                  </a:lnTo>
                  <a:lnTo>
                    <a:pt x="245" y="338"/>
                  </a:lnTo>
                  <a:lnTo>
                    <a:pt x="236" y="352"/>
                  </a:lnTo>
                  <a:lnTo>
                    <a:pt x="228" y="366"/>
                  </a:lnTo>
                  <a:lnTo>
                    <a:pt x="220" y="380"/>
                  </a:lnTo>
                  <a:lnTo>
                    <a:pt x="214" y="396"/>
                  </a:lnTo>
                  <a:lnTo>
                    <a:pt x="211" y="404"/>
                  </a:lnTo>
                  <a:lnTo>
                    <a:pt x="208" y="412"/>
                  </a:lnTo>
                  <a:lnTo>
                    <a:pt x="202" y="427"/>
                  </a:lnTo>
                  <a:lnTo>
                    <a:pt x="200" y="435"/>
                  </a:lnTo>
                  <a:lnTo>
                    <a:pt x="198" y="443"/>
                  </a:lnTo>
                  <a:lnTo>
                    <a:pt x="196" y="451"/>
                  </a:lnTo>
                  <a:lnTo>
                    <a:pt x="194" y="459"/>
                  </a:lnTo>
                  <a:lnTo>
                    <a:pt x="191" y="477"/>
                  </a:lnTo>
                  <a:lnTo>
                    <a:pt x="189" y="494"/>
                  </a:lnTo>
                  <a:lnTo>
                    <a:pt x="188" y="511"/>
                  </a:lnTo>
                  <a:lnTo>
                    <a:pt x="187" y="528"/>
                  </a:lnTo>
                  <a:close/>
                  <a:moveTo>
                    <a:pt x="887" y="917"/>
                  </a:moveTo>
                  <a:lnTo>
                    <a:pt x="820" y="893"/>
                  </a:lnTo>
                  <a:lnTo>
                    <a:pt x="800" y="909"/>
                  </a:lnTo>
                  <a:lnTo>
                    <a:pt x="780" y="923"/>
                  </a:lnTo>
                  <a:lnTo>
                    <a:pt x="781" y="996"/>
                  </a:lnTo>
                  <a:lnTo>
                    <a:pt x="766" y="1003"/>
                  </a:lnTo>
                  <a:lnTo>
                    <a:pt x="751" y="1011"/>
                  </a:lnTo>
                  <a:lnTo>
                    <a:pt x="693" y="967"/>
                  </a:lnTo>
                  <a:lnTo>
                    <a:pt x="670" y="975"/>
                  </a:lnTo>
                  <a:lnTo>
                    <a:pt x="658" y="979"/>
                  </a:lnTo>
                  <a:lnTo>
                    <a:pt x="646" y="982"/>
                  </a:lnTo>
                  <a:lnTo>
                    <a:pt x="625" y="1051"/>
                  </a:lnTo>
                  <a:lnTo>
                    <a:pt x="591" y="1057"/>
                  </a:lnTo>
                  <a:lnTo>
                    <a:pt x="550" y="998"/>
                  </a:lnTo>
                  <a:lnTo>
                    <a:pt x="525" y="999"/>
                  </a:lnTo>
                  <a:lnTo>
                    <a:pt x="500" y="998"/>
                  </a:lnTo>
                  <a:lnTo>
                    <a:pt x="459" y="1057"/>
                  </a:lnTo>
                  <a:lnTo>
                    <a:pt x="442" y="1054"/>
                  </a:lnTo>
                  <a:lnTo>
                    <a:pt x="425" y="1051"/>
                  </a:lnTo>
                  <a:lnTo>
                    <a:pt x="404" y="982"/>
                  </a:lnTo>
                  <a:lnTo>
                    <a:pt x="380" y="975"/>
                  </a:lnTo>
                  <a:lnTo>
                    <a:pt x="369" y="971"/>
                  </a:lnTo>
                  <a:lnTo>
                    <a:pt x="357" y="967"/>
                  </a:lnTo>
                  <a:lnTo>
                    <a:pt x="300" y="1011"/>
                  </a:lnTo>
                  <a:lnTo>
                    <a:pt x="284" y="1003"/>
                  </a:lnTo>
                  <a:lnTo>
                    <a:pt x="269" y="996"/>
                  </a:lnTo>
                  <a:lnTo>
                    <a:pt x="270" y="923"/>
                  </a:lnTo>
                  <a:lnTo>
                    <a:pt x="250" y="909"/>
                  </a:lnTo>
                  <a:lnTo>
                    <a:pt x="240" y="902"/>
                  </a:lnTo>
                  <a:lnTo>
                    <a:pt x="230" y="893"/>
                  </a:lnTo>
                  <a:lnTo>
                    <a:pt x="163" y="917"/>
                  </a:lnTo>
                  <a:lnTo>
                    <a:pt x="151" y="905"/>
                  </a:lnTo>
                  <a:lnTo>
                    <a:pt x="138" y="892"/>
                  </a:lnTo>
                  <a:lnTo>
                    <a:pt x="162" y="825"/>
                  </a:lnTo>
                  <a:lnTo>
                    <a:pt x="147" y="804"/>
                  </a:lnTo>
                  <a:lnTo>
                    <a:pt x="132" y="784"/>
                  </a:lnTo>
                  <a:lnTo>
                    <a:pt x="61" y="785"/>
                  </a:lnTo>
                  <a:lnTo>
                    <a:pt x="53" y="770"/>
                  </a:lnTo>
                  <a:lnTo>
                    <a:pt x="45" y="755"/>
                  </a:lnTo>
                  <a:lnTo>
                    <a:pt x="88" y="697"/>
                  </a:lnTo>
                  <a:lnTo>
                    <a:pt x="80" y="674"/>
                  </a:lnTo>
                  <a:lnTo>
                    <a:pt x="76" y="662"/>
                  </a:lnTo>
                  <a:lnTo>
                    <a:pt x="73" y="650"/>
                  </a:lnTo>
                  <a:lnTo>
                    <a:pt x="5" y="628"/>
                  </a:lnTo>
                  <a:lnTo>
                    <a:pt x="0" y="595"/>
                  </a:lnTo>
                  <a:lnTo>
                    <a:pt x="58" y="553"/>
                  </a:lnTo>
                  <a:lnTo>
                    <a:pt x="57" y="528"/>
                  </a:lnTo>
                  <a:lnTo>
                    <a:pt x="58" y="503"/>
                  </a:lnTo>
                  <a:lnTo>
                    <a:pt x="0" y="461"/>
                  </a:lnTo>
                  <a:lnTo>
                    <a:pt x="2" y="445"/>
                  </a:lnTo>
                  <a:lnTo>
                    <a:pt x="5" y="428"/>
                  </a:lnTo>
                  <a:lnTo>
                    <a:pt x="73" y="407"/>
                  </a:lnTo>
                  <a:lnTo>
                    <a:pt x="80" y="382"/>
                  </a:lnTo>
                  <a:lnTo>
                    <a:pt x="84" y="371"/>
                  </a:lnTo>
                  <a:lnTo>
                    <a:pt x="88" y="359"/>
                  </a:lnTo>
                  <a:lnTo>
                    <a:pt x="45" y="302"/>
                  </a:lnTo>
                  <a:lnTo>
                    <a:pt x="53" y="286"/>
                  </a:lnTo>
                  <a:lnTo>
                    <a:pt x="61" y="271"/>
                  </a:lnTo>
                  <a:lnTo>
                    <a:pt x="132" y="272"/>
                  </a:lnTo>
                  <a:lnTo>
                    <a:pt x="147" y="252"/>
                  </a:lnTo>
                  <a:lnTo>
                    <a:pt x="154" y="242"/>
                  </a:lnTo>
                  <a:lnTo>
                    <a:pt x="162" y="232"/>
                  </a:lnTo>
                  <a:lnTo>
                    <a:pt x="138" y="164"/>
                  </a:lnTo>
                  <a:lnTo>
                    <a:pt x="151" y="152"/>
                  </a:lnTo>
                  <a:lnTo>
                    <a:pt x="163" y="140"/>
                  </a:lnTo>
                  <a:lnTo>
                    <a:pt x="230" y="163"/>
                  </a:lnTo>
                  <a:lnTo>
                    <a:pt x="250" y="148"/>
                  </a:lnTo>
                  <a:lnTo>
                    <a:pt x="270" y="134"/>
                  </a:lnTo>
                  <a:lnTo>
                    <a:pt x="269" y="62"/>
                  </a:lnTo>
                  <a:lnTo>
                    <a:pt x="284" y="54"/>
                  </a:lnTo>
                  <a:lnTo>
                    <a:pt x="300" y="46"/>
                  </a:lnTo>
                  <a:lnTo>
                    <a:pt x="357" y="89"/>
                  </a:lnTo>
                  <a:lnTo>
                    <a:pt x="380" y="81"/>
                  </a:lnTo>
                  <a:lnTo>
                    <a:pt x="392" y="77"/>
                  </a:lnTo>
                  <a:lnTo>
                    <a:pt x="404" y="74"/>
                  </a:lnTo>
                  <a:lnTo>
                    <a:pt x="425" y="5"/>
                  </a:lnTo>
                  <a:lnTo>
                    <a:pt x="459" y="0"/>
                  </a:lnTo>
                  <a:lnTo>
                    <a:pt x="500" y="59"/>
                  </a:lnTo>
                  <a:lnTo>
                    <a:pt x="525" y="58"/>
                  </a:lnTo>
                  <a:lnTo>
                    <a:pt x="550" y="59"/>
                  </a:lnTo>
                  <a:lnTo>
                    <a:pt x="591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4"/>
                  </a:lnTo>
                  <a:lnTo>
                    <a:pt x="670" y="81"/>
                  </a:lnTo>
                  <a:lnTo>
                    <a:pt x="682" y="85"/>
                  </a:lnTo>
                  <a:lnTo>
                    <a:pt x="693" y="89"/>
                  </a:lnTo>
                  <a:lnTo>
                    <a:pt x="751" y="46"/>
                  </a:lnTo>
                  <a:lnTo>
                    <a:pt x="766" y="54"/>
                  </a:lnTo>
                  <a:lnTo>
                    <a:pt x="781" y="62"/>
                  </a:lnTo>
                  <a:lnTo>
                    <a:pt x="780" y="134"/>
                  </a:lnTo>
                  <a:lnTo>
                    <a:pt x="800" y="148"/>
                  </a:lnTo>
                  <a:lnTo>
                    <a:pt x="810" y="155"/>
                  </a:lnTo>
                  <a:lnTo>
                    <a:pt x="820" y="163"/>
                  </a:lnTo>
                  <a:lnTo>
                    <a:pt x="887" y="140"/>
                  </a:lnTo>
                  <a:lnTo>
                    <a:pt x="900" y="152"/>
                  </a:lnTo>
                  <a:lnTo>
                    <a:pt x="912" y="164"/>
                  </a:lnTo>
                  <a:lnTo>
                    <a:pt x="888" y="232"/>
                  </a:lnTo>
                  <a:lnTo>
                    <a:pt x="904" y="252"/>
                  </a:lnTo>
                  <a:lnTo>
                    <a:pt x="918" y="272"/>
                  </a:lnTo>
                  <a:lnTo>
                    <a:pt x="990" y="271"/>
                  </a:lnTo>
                  <a:lnTo>
                    <a:pt x="997" y="286"/>
                  </a:lnTo>
                  <a:lnTo>
                    <a:pt x="1005" y="302"/>
                  </a:lnTo>
                  <a:lnTo>
                    <a:pt x="962" y="359"/>
                  </a:lnTo>
                  <a:lnTo>
                    <a:pt x="970" y="382"/>
                  </a:lnTo>
                  <a:lnTo>
                    <a:pt x="974" y="395"/>
                  </a:lnTo>
                  <a:lnTo>
                    <a:pt x="977" y="407"/>
                  </a:lnTo>
                  <a:lnTo>
                    <a:pt x="1045" y="428"/>
                  </a:lnTo>
                  <a:lnTo>
                    <a:pt x="1052" y="461"/>
                  </a:lnTo>
                  <a:lnTo>
                    <a:pt x="992" y="503"/>
                  </a:lnTo>
                  <a:lnTo>
                    <a:pt x="993" y="528"/>
                  </a:lnTo>
                  <a:lnTo>
                    <a:pt x="992" y="553"/>
                  </a:lnTo>
                  <a:lnTo>
                    <a:pt x="1052" y="595"/>
                  </a:lnTo>
                  <a:lnTo>
                    <a:pt x="1049" y="611"/>
                  </a:lnTo>
                  <a:lnTo>
                    <a:pt x="1045" y="628"/>
                  </a:lnTo>
                  <a:lnTo>
                    <a:pt x="977" y="650"/>
                  </a:lnTo>
                  <a:lnTo>
                    <a:pt x="970" y="674"/>
                  </a:lnTo>
                  <a:lnTo>
                    <a:pt x="966" y="686"/>
                  </a:lnTo>
                  <a:lnTo>
                    <a:pt x="962" y="697"/>
                  </a:lnTo>
                  <a:lnTo>
                    <a:pt x="1005" y="755"/>
                  </a:lnTo>
                  <a:lnTo>
                    <a:pt x="997" y="770"/>
                  </a:lnTo>
                  <a:lnTo>
                    <a:pt x="990" y="785"/>
                  </a:lnTo>
                  <a:lnTo>
                    <a:pt x="918" y="784"/>
                  </a:lnTo>
                  <a:lnTo>
                    <a:pt x="904" y="804"/>
                  </a:lnTo>
                  <a:lnTo>
                    <a:pt x="897" y="814"/>
                  </a:lnTo>
                  <a:lnTo>
                    <a:pt x="888" y="825"/>
                  </a:lnTo>
                  <a:lnTo>
                    <a:pt x="912" y="892"/>
                  </a:lnTo>
                  <a:lnTo>
                    <a:pt x="900" y="905"/>
                  </a:lnTo>
                  <a:lnTo>
                    <a:pt x="887" y="91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1424" tIns="45712" rIns="91424" bIns="45712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12" name="Freeform 3">
              <a:extLst>
                <a:ext uri="{FF2B5EF4-FFF2-40B4-BE49-F238E27FC236}">
                  <a16:creationId xmlns="" xmlns:a16="http://schemas.microsoft.com/office/drawing/2014/main" id="{D5DCCA3C-FE94-42D6-ADCE-DA958355CC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6100" y="4015664"/>
              <a:ext cx="1599413" cy="1594519"/>
            </a:xfrm>
            <a:custGeom>
              <a:avLst/>
              <a:gdLst>
                <a:gd name="T0" fmla="*/ 137 w 636"/>
                <a:gd name="T1" fmla="*/ 344 h 633"/>
                <a:gd name="T2" fmla="*/ 146 w 636"/>
                <a:gd name="T3" fmla="*/ 379 h 633"/>
                <a:gd name="T4" fmla="*/ 157 w 636"/>
                <a:gd name="T5" fmla="*/ 404 h 633"/>
                <a:gd name="T6" fmla="*/ 177 w 636"/>
                <a:gd name="T7" fmla="*/ 432 h 633"/>
                <a:gd name="T8" fmla="*/ 202 w 636"/>
                <a:gd name="T9" fmla="*/ 457 h 633"/>
                <a:gd name="T10" fmla="*/ 231 w 636"/>
                <a:gd name="T11" fmla="*/ 477 h 633"/>
                <a:gd name="T12" fmla="*/ 272 w 636"/>
                <a:gd name="T13" fmla="*/ 493 h 633"/>
                <a:gd name="T14" fmla="*/ 308 w 636"/>
                <a:gd name="T15" fmla="*/ 498 h 633"/>
                <a:gd name="T16" fmla="*/ 346 w 636"/>
                <a:gd name="T17" fmla="*/ 496 h 633"/>
                <a:gd name="T18" fmla="*/ 381 w 636"/>
                <a:gd name="T19" fmla="*/ 487 h 633"/>
                <a:gd name="T20" fmla="*/ 405 w 636"/>
                <a:gd name="T21" fmla="*/ 477 h 633"/>
                <a:gd name="T22" fmla="*/ 434 w 636"/>
                <a:gd name="T23" fmla="*/ 457 h 633"/>
                <a:gd name="T24" fmla="*/ 460 w 636"/>
                <a:gd name="T25" fmla="*/ 432 h 633"/>
                <a:gd name="T26" fmla="*/ 479 w 636"/>
                <a:gd name="T27" fmla="*/ 404 h 633"/>
                <a:gd name="T28" fmla="*/ 495 w 636"/>
                <a:gd name="T29" fmla="*/ 362 h 633"/>
                <a:gd name="T30" fmla="*/ 501 w 636"/>
                <a:gd name="T31" fmla="*/ 325 h 633"/>
                <a:gd name="T32" fmla="*/ 499 w 636"/>
                <a:gd name="T33" fmla="*/ 288 h 633"/>
                <a:gd name="T34" fmla="*/ 490 w 636"/>
                <a:gd name="T35" fmla="*/ 254 h 633"/>
                <a:gd name="T36" fmla="*/ 479 w 636"/>
                <a:gd name="T37" fmla="*/ 230 h 633"/>
                <a:gd name="T38" fmla="*/ 460 w 636"/>
                <a:gd name="T39" fmla="*/ 201 h 633"/>
                <a:gd name="T40" fmla="*/ 434 w 636"/>
                <a:gd name="T41" fmla="*/ 176 h 633"/>
                <a:gd name="T42" fmla="*/ 405 w 636"/>
                <a:gd name="T43" fmla="*/ 157 h 633"/>
                <a:gd name="T44" fmla="*/ 364 w 636"/>
                <a:gd name="T45" fmla="*/ 139 h 633"/>
                <a:gd name="T46" fmla="*/ 328 w 636"/>
                <a:gd name="T47" fmla="*/ 134 h 633"/>
                <a:gd name="T48" fmla="*/ 290 w 636"/>
                <a:gd name="T49" fmla="*/ 136 h 633"/>
                <a:gd name="T50" fmla="*/ 255 w 636"/>
                <a:gd name="T51" fmla="*/ 145 h 633"/>
                <a:gd name="T52" fmla="*/ 231 w 636"/>
                <a:gd name="T53" fmla="*/ 157 h 633"/>
                <a:gd name="T54" fmla="*/ 202 w 636"/>
                <a:gd name="T55" fmla="*/ 176 h 633"/>
                <a:gd name="T56" fmla="*/ 177 w 636"/>
                <a:gd name="T57" fmla="*/ 201 h 633"/>
                <a:gd name="T58" fmla="*/ 157 w 636"/>
                <a:gd name="T59" fmla="*/ 230 h 633"/>
                <a:gd name="T60" fmla="*/ 141 w 636"/>
                <a:gd name="T61" fmla="*/ 271 h 633"/>
                <a:gd name="T62" fmla="*/ 135 w 636"/>
                <a:gd name="T63" fmla="*/ 307 h 633"/>
                <a:gd name="T64" fmla="*/ 429 w 636"/>
                <a:gd name="T65" fmla="*/ 551 h 633"/>
                <a:gd name="T66" fmla="*/ 382 w 636"/>
                <a:gd name="T67" fmla="*/ 628 h 633"/>
                <a:gd name="T68" fmla="*/ 299 w 636"/>
                <a:gd name="T69" fmla="*/ 575 h 633"/>
                <a:gd name="T70" fmla="*/ 219 w 636"/>
                <a:gd name="T71" fmla="*/ 618 h 633"/>
                <a:gd name="T72" fmla="*/ 184 w 636"/>
                <a:gd name="T73" fmla="*/ 536 h 633"/>
                <a:gd name="T74" fmla="*/ 146 w 636"/>
                <a:gd name="T75" fmla="*/ 507 h 633"/>
                <a:gd name="T76" fmla="*/ 94 w 636"/>
                <a:gd name="T77" fmla="*/ 440 h 633"/>
                <a:gd name="T78" fmla="*/ 75 w 636"/>
                <a:gd name="T79" fmla="*/ 395 h 633"/>
                <a:gd name="T80" fmla="*/ 64 w 636"/>
                <a:gd name="T81" fmla="*/ 311 h 633"/>
                <a:gd name="T82" fmla="*/ 70 w 636"/>
                <a:gd name="T83" fmla="*/ 262 h 633"/>
                <a:gd name="T84" fmla="*/ 102 w 636"/>
                <a:gd name="T85" fmla="*/ 184 h 633"/>
                <a:gd name="T86" fmla="*/ 132 w 636"/>
                <a:gd name="T87" fmla="*/ 144 h 633"/>
                <a:gd name="T88" fmla="*/ 200 w 636"/>
                <a:gd name="T89" fmla="*/ 93 h 633"/>
                <a:gd name="T90" fmla="*/ 246 w 636"/>
                <a:gd name="T91" fmla="*/ 74 h 633"/>
                <a:gd name="T92" fmla="*/ 296 w 636"/>
                <a:gd name="T93" fmla="*/ 0 h 633"/>
                <a:gd name="T94" fmla="*/ 367 w 636"/>
                <a:gd name="T95" fmla="*/ 67 h 633"/>
                <a:gd name="T96" fmla="*/ 444 w 636"/>
                <a:gd name="T97" fmla="*/ 25 h 633"/>
                <a:gd name="T98" fmla="*/ 478 w 636"/>
                <a:gd name="T99" fmla="*/ 116 h 633"/>
                <a:gd name="T100" fmla="*/ 574 w 636"/>
                <a:gd name="T101" fmla="*/ 126 h 633"/>
                <a:gd name="T102" fmla="*/ 550 w 636"/>
                <a:gd name="T103" fmla="*/ 205 h 633"/>
                <a:gd name="T104" fmla="*/ 567 w 636"/>
                <a:gd name="T105" fmla="*/ 245 h 633"/>
                <a:gd name="T106" fmla="*/ 577 w 636"/>
                <a:gd name="T107" fmla="*/ 329 h 633"/>
                <a:gd name="T108" fmla="*/ 571 w 636"/>
                <a:gd name="T109" fmla="*/ 377 h 633"/>
                <a:gd name="T110" fmla="*/ 537 w 636"/>
                <a:gd name="T111" fmla="*/ 456 h 633"/>
                <a:gd name="T112" fmla="*/ 509 w 636"/>
                <a:gd name="T113" fmla="*/ 493 h 633"/>
                <a:gd name="T114" fmla="*/ 495 w 636"/>
                <a:gd name="T115" fmla="*/ 581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6" h="633">
                  <a:moveTo>
                    <a:pt x="135" y="316"/>
                  </a:moveTo>
                  <a:lnTo>
                    <a:pt x="135" y="325"/>
                  </a:lnTo>
                  <a:lnTo>
                    <a:pt x="136" y="335"/>
                  </a:lnTo>
                  <a:lnTo>
                    <a:pt x="137" y="344"/>
                  </a:lnTo>
                  <a:lnTo>
                    <a:pt x="139" y="354"/>
                  </a:lnTo>
                  <a:lnTo>
                    <a:pt x="141" y="362"/>
                  </a:lnTo>
                  <a:lnTo>
                    <a:pt x="143" y="371"/>
                  </a:lnTo>
                  <a:lnTo>
                    <a:pt x="146" y="379"/>
                  </a:lnTo>
                  <a:lnTo>
                    <a:pt x="149" y="388"/>
                  </a:lnTo>
                  <a:lnTo>
                    <a:pt x="151" y="392"/>
                  </a:lnTo>
                  <a:lnTo>
                    <a:pt x="153" y="396"/>
                  </a:lnTo>
                  <a:lnTo>
                    <a:pt x="157" y="404"/>
                  </a:lnTo>
                  <a:lnTo>
                    <a:pt x="161" y="411"/>
                  </a:lnTo>
                  <a:lnTo>
                    <a:pt x="166" y="419"/>
                  </a:lnTo>
                  <a:lnTo>
                    <a:pt x="171" y="426"/>
                  </a:lnTo>
                  <a:lnTo>
                    <a:pt x="177" y="432"/>
                  </a:lnTo>
                  <a:lnTo>
                    <a:pt x="182" y="439"/>
                  </a:lnTo>
                  <a:lnTo>
                    <a:pt x="189" y="445"/>
                  </a:lnTo>
                  <a:lnTo>
                    <a:pt x="196" y="451"/>
                  </a:lnTo>
                  <a:lnTo>
                    <a:pt x="202" y="457"/>
                  </a:lnTo>
                  <a:lnTo>
                    <a:pt x="209" y="462"/>
                  </a:lnTo>
                  <a:lnTo>
                    <a:pt x="216" y="468"/>
                  </a:lnTo>
                  <a:lnTo>
                    <a:pt x="223" y="472"/>
                  </a:lnTo>
                  <a:lnTo>
                    <a:pt x="231" y="477"/>
                  </a:lnTo>
                  <a:lnTo>
                    <a:pt x="247" y="484"/>
                  </a:lnTo>
                  <a:lnTo>
                    <a:pt x="255" y="487"/>
                  </a:lnTo>
                  <a:lnTo>
                    <a:pt x="264" y="490"/>
                  </a:lnTo>
                  <a:lnTo>
                    <a:pt x="272" y="493"/>
                  </a:lnTo>
                  <a:lnTo>
                    <a:pt x="281" y="495"/>
                  </a:lnTo>
                  <a:lnTo>
                    <a:pt x="290" y="496"/>
                  </a:lnTo>
                  <a:lnTo>
                    <a:pt x="299" y="498"/>
                  </a:lnTo>
                  <a:lnTo>
                    <a:pt x="308" y="498"/>
                  </a:lnTo>
                  <a:lnTo>
                    <a:pt x="319" y="499"/>
                  </a:lnTo>
                  <a:lnTo>
                    <a:pt x="328" y="498"/>
                  </a:lnTo>
                  <a:lnTo>
                    <a:pt x="337" y="498"/>
                  </a:lnTo>
                  <a:lnTo>
                    <a:pt x="346" y="496"/>
                  </a:lnTo>
                  <a:lnTo>
                    <a:pt x="355" y="495"/>
                  </a:lnTo>
                  <a:lnTo>
                    <a:pt x="364" y="493"/>
                  </a:lnTo>
                  <a:lnTo>
                    <a:pt x="372" y="490"/>
                  </a:lnTo>
                  <a:lnTo>
                    <a:pt x="381" y="487"/>
                  </a:lnTo>
                  <a:lnTo>
                    <a:pt x="389" y="484"/>
                  </a:lnTo>
                  <a:lnTo>
                    <a:pt x="393" y="482"/>
                  </a:lnTo>
                  <a:lnTo>
                    <a:pt x="397" y="481"/>
                  </a:lnTo>
                  <a:lnTo>
                    <a:pt x="405" y="477"/>
                  </a:lnTo>
                  <a:lnTo>
                    <a:pt x="413" y="472"/>
                  </a:lnTo>
                  <a:lnTo>
                    <a:pt x="420" y="468"/>
                  </a:lnTo>
                  <a:lnTo>
                    <a:pt x="427" y="462"/>
                  </a:lnTo>
                  <a:lnTo>
                    <a:pt x="434" y="457"/>
                  </a:lnTo>
                  <a:lnTo>
                    <a:pt x="442" y="451"/>
                  </a:lnTo>
                  <a:lnTo>
                    <a:pt x="448" y="445"/>
                  </a:lnTo>
                  <a:lnTo>
                    <a:pt x="454" y="439"/>
                  </a:lnTo>
                  <a:lnTo>
                    <a:pt x="460" y="432"/>
                  </a:lnTo>
                  <a:lnTo>
                    <a:pt x="465" y="426"/>
                  </a:lnTo>
                  <a:lnTo>
                    <a:pt x="470" y="419"/>
                  </a:lnTo>
                  <a:lnTo>
                    <a:pt x="475" y="411"/>
                  </a:lnTo>
                  <a:lnTo>
                    <a:pt x="479" y="404"/>
                  </a:lnTo>
                  <a:lnTo>
                    <a:pt x="487" y="388"/>
                  </a:lnTo>
                  <a:lnTo>
                    <a:pt x="490" y="379"/>
                  </a:lnTo>
                  <a:lnTo>
                    <a:pt x="493" y="371"/>
                  </a:lnTo>
                  <a:lnTo>
                    <a:pt x="495" y="362"/>
                  </a:lnTo>
                  <a:lnTo>
                    <a:pt x="497" y="354"/>
                  </a:lnTo>
                  <a:lnTo>
                    <a:pt x="499" y="344"/>
                  </a:lnTo>
                  <a:lnTo>
                    <a:pt x="500" y="335"/>
                  </a:lnTo>
                  <a:lnTo>
                    <a:pt x="501" y="325"/>
                  </a:lnTo>
                  <a:lnTo>
                    <a:pt x="501" y="316"/>
                  </a:lnTo>
                  <a:lnTo>
                    <a:pt x="501" y="307"/>
                  </a:lnTo>
                  <a:lnTo>
                    <a:pt x="500" y="298"/>
                  </a:lnTo>
                  <a:lnTo>
                    <a:pt x="499" y="288"/>
                  </a:lnTo>
                  <a:lnTo>
                    <a:pt x="497" y="279"/>
                  </a:lnTo>
                  <a:lnTo>
                    <a:pt x="495" y="271"/>
                  </a:lnTo>
                  <a:lnTo>
                    <a:pt x="493" y="262"/>
                  </a:lnTo>
                  <a:lnTo>
                    <a:pt x="490" y="254"/>
                  </a:lnTo>
                  <a:lnTo>
                    <a:pt x="487" y="245"/>
                  </a:lnTo>
                  <a:lnTo>
                    <a:pt x="485" y="241"/>
                  </a:lnTo>
                  <a:lnTo>
                    <a:pt x="483" y="237"/>
                  </a:lnTo>
                  <a:lnTo>
                    <a:pt x="479" y="230"/>
                  </a:lnTo>
                  <a:lnTo>
                    <a:pt x="475" y="222"/>
                  </a:lnTo>
                  <a:lnTo>
                    <a:pt x="470" y="215"/>
                  </a:lnTo>
                  <a:lnTo>
                    <a:pt x="465" y="207"/>
                  </a:lnTo>
                  <a:lnTo>
                    <a:pt x="460" y="201"/>
                  </a:lnTo>
                  <a:lnTo>
                    <a:pt x="454" y="194"/>
                  </a:lnTo>
                  <a:lnTo>
                    <a:pt x="448" y="188"/>
                  </a:lnTo>
                  <a:lnTo>
                    <a:pt x="442" y="182"/>
                  </a:lnTo>
                  <a:lnTo>
                    <a:pt x="434" y="176"/>
                  </a:lnTo>
                  <a:lnTo>
                    <a:pt x="427" y="171"/>
                  </a:lnTo>
                  <a:lnTo>
                    <a:pt x="420" y="166"/>
                  </a:lnTo>
                  <a:lnTo>
                    <a:pt x="413" y="161"/>
                  </a:lnTo>
                  <a:lnTo>
                    <a:pt x="405" y="157"/>
                  </a:lnTo>
                  <a:lnTo>
                    <a:pt x="389" y="148"/>
                  </a:lnTo>
                  <a:lnTo>
                    <a:pt x="381" y="145"/>
                  </a:lnTo>
                  <a:lnTo>
                    <a:pt x="372" y="142"/>
                  </a:lnTo>
                  <a:lnTo>
                    <a:pt x="364" y="139"/>
                  </a:lnTo>
                  <a:lnTo>
                    <a:pt x="355" y="137"/>
                  </a:lnTo>
                  <a:lnTo>
                    <a:pt x="346" y="136"/>
                  </a:lnTo>
                  <a:lnTo>
                    <a:pt x="337" y="135"/>
                  </a:lnTo>
                  <a:lnTo>
                    <a:pt x="328" y="134"/>
                  </a:lnTo>
                  <a:lnTo>
                    <a:pt x="319" y="134"/>
                  </a:lnTo>
                  <a:lnTo>
                    <a:pt x="308" y="134"/>
                  </a:lnTo>
                  <a:lnTo>
                    <a:pt x="299" y="135"/>
                  </a:lnTo>
                  <a:lnTo>
                    <a:pt x="290" y="136"/>
                  </a:lnTo>
                  <a:lnTo>
                    <a:pt x="281" y="137"/>
                  </a:lnTo>
                  <a:lnTo>
                    <a:pt x="272" y="139"/>
                  </a:lnTo>
                  <a:lnTo>
                    <a:pt x="264" y="142"/>
                  </a:lnTo>
                  <a:lnTo>
                    <a:pt x="255" y="145"/>
                  </a:lnTo>
                  <a:lnTo>
                    <a:pt x="247" y="148"/>
                  </a:lnTo>
                  <a:lnTo>
                    <a:pt x="243" y="150"/>
                  </a:lnTo>
                  <a:lnTo>
                    <a:pt x="239" y="153"/>
                  </a:lnTo>
                  <a:lnTo>
                    <a:pt x="231" y="157"/>
                  </a:lnTo>
                  <a:lnTo>
                    <a:pt x="223" y="161"/>
                  </a:lnTo>
                  <a:lnTo>
                    <a:pt x="216" y="166"/>
                  </a:lnTo>
                  <a:lnTo>
                    <a:pt x="209" y="171"/>
                  </a:lnTo>
                  <a:lnTo>
                    <a:pt x="202" y="176"/>
                  </a:lnTo>
                  <a:lnTo>
                    <a:pt x="196" y="182"/>
                  </a:lnTo>
                  <a:lnTo>
                    <a:pt x="189" y="188"/>
                  </a:lnTo>
                  <a:lnTo>
                    <a:pt x="182" y="194"/>
                  </a:lnTo>
                  <a:lnTo>
                    <a:pt x="177" y="201"/>
                  </a:lnTo>
                  <a:lnTo>
                    <a:pt x="171" y="207"/>
                  </a:lnTo>
                  <a:lnTo>
                    <a:pt x="166" y="215"/>
                  </a:lnTo>
                  <a:lnTo>
                    <a:pt x="161" y="222"/>
                  </a:lnTo>
                  <a:lnTo>
                    <a:pt x="157" y="230"/>
                  </a:lnTo>
                  <a:lnTo>
                    <a:pt x="149" y="245"/>
                  </a:lnTo>
                  <a:lnTo>
                    <a:pt x="146" y="254"/>
                  </a:lnTo>
                  <a:lnTo>
                    <a:pt x="143" y="262"/>
                  </a:lnTo>
                  <a:lnTo>
                    <a:pt x="141" y="271"/>
                  </a:lnTo>
                  <a:lnTo>
                    <a:pt x="139" y="279"/>
                  </a:lnTo>
                  <a:lnTo>
                    <a:pt x="137" y="288"/>
                  </a:lnTo>
                  <a:lnTo>
                    <a:pt x="136" y="298"/>
                  </a:lnTo>
                  <a:lnTo>
                    <a:pt x="135" y="307"/>
                  </a:lnTo>
                  <a:lnTo>
                    <a:pt x="135" y="316"/>
                  </a:lnTo>
                  <a:close/>
                  <a:moveTo>
                    <a:pt x="495" y="581"/>
                  </a:moveTo>
                  <a:lnTo>
                    <a:pt x="441" y="545"/>
                  </a:lnTo>
                  <a:lnTo>
                    <a:pt x="429" y="551"/>
                  </a:lnTo>
                  <a:lnTo>
                    <a:pt x="419" y="556"/>
                  </a:lnTo>
                  <a:lnTo>
                    <a:pt x="408" y="560"/>
                  </a:lnTo>
                  <a:lnTo>
                    <a:pt x="396" y="564"/>
                  </a:lnTo>
                  <a:lnTo>
                    <a:pt x="382" y="628"/>
                  </a:lnTo>
                  <a:lnTo>
                    <a:pt x="362" y="631"/>
                  </a:lnTo>
                  <a:lnTo>
                    <a:pt x="342" y="633"/>
                  </a:lnTo>
                  <a:lnTo>
                    <a:pt x="311" y="575"/>
                  </a:lnTo>
                  <a:lnTo>
                    <a:pt x="299" y="575"/>
                  </a:lnTo>
                  <a:lnTo>
                    <a:pt x="287" y="573"/>
                  </a:lnTo>
                  <a:lnTo>
                    <a:pt x="275" y="572"/>
                  </a:lnTo>
                  <a:lnTo>
                    <a:pt x="263" y="569"/>
                  </a:lnTo>
                  <a:lnTo>
                    <a:pt x="219" y="618"/>
                  </a:lnTo>
                  <a:lnTo>
                    <a:pt x="209" y="615"/>
                  </a:lnTo>
                  <a:lnTo>
                    <a:pt x="200" y="612"/>
                  </a:lnTo>
                  <a:lnTo>
                    <a:pt x="181" y="604"/>
                  </a:lnTo>
                  <a:lnTo>
                    <a:pt x="184" y="536"/>
                  </a:lnTo>
                  <a:lnTo>
                    <a:pt x="174" y="530"/>
                  </a:lnTo>
                  <a:lnTo>
                    <a:pt x="164" y="522"/>
                  </a:lnTo>
                  <a:lnTo>
                    <a:pt x="155" y="515"/>
                  </a:lnTo>
                  <a:lnTo>
                    <a:pt x="146" y="507"/>
                  </a:lnTo>
                  <a:lnTo>
                    <a:pt x="80" y="527"/>
                  </a:lnTo>
                  <a:lnTo>
                    <a:pt x="68" y="513"/>
                  </a:lnTo>
                  <a:lnTo>
                    <a:pt x="56" y="498"/>
                  </a:lnTo>
                  <a:lnTo>
                    <a:pt x="94" y="440"/>
                  </a:lnTo>
                  <a:lnTo>
                    <a:pt x="89" y="429"/>
                  </a:lnTo>
                  <a:lnTo>
                    <a:pt x="84" y="418"/>
                  </a:lnTo>
                  <a:lnTo>
                    <a:pt x="79" y="407"/>
                  </a:lnTo>
                  <a:lnTo>
                    <a:pt x="75" y="395"/>
                  </a:lnTo>
                  <a:lnTo>
                    <a:pt x="5" y="380"/>
                  </a:lnTo>
                  <a:lnTo>
                    <a:pt x="2" y="362"/>
                  </a:lnTo>
                  <a:lnTo>
                    <a:pt x="0" y="343"/>
                  </a:lnTo>
                  <a:lnTo>
                    <a:pt x="64" y="311"/>
                  </a:lnTo>
                  <a:lnTo>
                    <a:pt x="65" y="298"/>
                  </a:lnTo>
                  <a:lnTo>
                    <a:pt x="66" y="286"/>
                  </a:lnTo>
                  <a:lnTo>
                    <a:pt x="68" y="274"/>
                  </a:lnTo>
                  <a:lnTo>
                    <a:pt x="70" y="262"/>
                  </a:lnTo>
                  <a:lnTo>
                    <a:pt x="16" y="213"/>
                  </a:lnTo>
                  <a:lnTo>
                    <a:pt x="23" y="197"/>
                  </a:lnTo>
                  <a:lnTo>
                    <a:pt x="30" y="181"/>
                  </a:lnTo>
                  <a:lnTo>
                    <a:pt x="102" y="184"/>
                  </a:lnTo>
                  <a:lnTo>
                    <a:pt x="109" y="174"/>
                  </a:lnTo>
                  <a:lnTo>
                    <a:pt x="116" y="164"/>
                  </a:lnTo>
                  <a:lnTo>
                    <a:pt x="124" y="154"/>
                  </a:lnTo>
                  <a:lnTo>
                    <a:pt x="132" y="144"/>
                  </a:lnTo>
                  <a:lnTo>
                    <a:pt x="111" y="75"/>
                  </a:lnTo>
                  <a:lnTo>
                    <a:pt x="124" y="64"/>
                  </a:lnTo>
                  <a:lnTo>
                    <a:pt x="138" y="54"/>
                  </a:lnTo>
                  <a:lnTo>
                    <a:pt x="200" y="93"/>
                  </a:lnTo>
                  <a:lnTo>
                    <a:pt x="211" y="87"/>
                  </a:lnTo>
                  <a:lnTo>
                    <a:pt x="222" y="82"/>
                  </a:lnTo>
                  <a:lnTo>
                    <a:pt x="234" y="78"/>
                  </a:lnTo>
                  <a:lnTo>
                    <a:pt x="246" y="74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6" y="0"/>
                  </a:lnTo>
                  <a:lnTo>
                    <a:pt x="330" y="63"/>
                  </a:lnTo>
                  <a:lnTo>
                    <a:pt x="343" y="64"/>
                  </a:lnTo>
                  <a:lnTo>
                    <a:pt x="355" y="65"/>
                  </a:lnTo>
                  <a:lnTo>
                    <a:pt x="367" y="67"/>
                  </a:lnTo>
                  <a:lnTo>
                    <a:pt x="379" y="69"/>
                  </a:lnTo>
                  <a:lnTo>
                    <a:pt x="426" y="18"/>
                  </a:lnTo>
                  <a:lnTo>
                    <a:pt x="435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2"/>
                  </a:lnTo>
                  <a:lnTo>
                    <a:pt x="468" y="109"/>
                  </a:lnTo>
                  <a:lnTo>
                    <a:pt x="478" y="116"/>
                  </a:lnTo>
                  <a:lnTo>
                    <a:pt x="487" y="124"/>
                  </a:lnTo>
                  <a:lnTo>
                    <a:pt x="496" y="132"/>
                  </a:lnTo>
                  <a:lnTo>
                    <a:pt x="561" y="111"/>
                  </a:lnTo>
                  <a:lnTo>
                    <a:pt x="574" y="126"/>
                  </a:lnTo>
                  <a:lnTo>
                    <a:pt x="579" y="134"/>
                  </a:lnTo>
                  <a:lnTo>
                    <a:pt x="585" y="142"/>
                  </a:lnTo>
                  <a:lnTo>
                    <a:pt x="547" y="200"/>
                  </a:lnTo>
                  <a:lnTo>
                    <a:pt x="550" y="205"/>
                  </a:lnTo>
                  <a:lnTo>
                    <a:pt x="553" y="211"/>
                  </a:lnTo>
                  <a:lnTo>
                    <a:pt x="558" y="222"/>
                  </a:lnTo>
                  <a:lnTo>
                    <a:pt x="562" y="233"/>
                  </a:lnTo>
                  <a:lnTo>
                    <a:pt x="567" y="245"/>
                  </a:lnTo>
                  <a:lnTo>
                    <a:pt x="631" y="259"/>
                  </a:lnTo>
                  <a:lnTo>
                    <a:pt x="634" y="278"/>
                  </a:lnTo>
                  <a:lnTo>
                    <a:pt x="636" y="298"/>
                  </a:lnTo>
                  <a:lnTo>
                    <a:pt x="577" y="329"/>
                  </a:lnTo>
                  <a:lnTo>
                    <a:pt x="577" y="341"/>
                  </a:lnTo>
                  <a:lnTo>
                    <a:pt x="575" y="354"/>
                  </a:lnTo>
                  <a:lnTo>
                    <a:pt x="574" y="365"/>
                  </a:lnTo>
                  <a:lnTo>
                    <a:pt x="571" y="377"/>
                  </a:lnTo>
                  <a:lnTo>
                    <a:pt x="619" y="421"/>
                  </a:lnTo>
                  <a:lnTo>
                    <a:pt x="612" y="440"/>
                  </a:lnTo>
                  <a:lnTo>
                    <a:pt x="603" y="458"/>
                  </a:lnTo>
                  <a:lnTo>
                    <a:pt x="537" y="456"/>
                  </a:lnTo>
                  <a:lnTo>
                    <a:pt x="531" y="465"/>
                  </a:lnTo>
                  <a:lnTo>
                    <a:pt x="524" y="475"/>
                  </a:lnTo>
                  <a:lnTo>
                    <a:pt x="516" y="484"/>
                  </a:lnTo>
                  <a:lnTo>
                    <a:pt x="509" y="493"/>
                  </a:lnTo>
                  <a:lnTo>
                    <a:pt x="528" y="555"/>
                  </a:lnTo>
                  <a:lnTo>
                    <a:pt x="512" y="569"/>
                  </a:lnTo>
                  <a:lnTo>
                    <a:pt x="504" y="575"/>
                  </a:lnTo>
                  <a:lnTo>
                    <a:pt x="495" y="58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1424" tIns="45712" rIns="91424" bIns="45712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graphicFrame>
          <p:nvGraphicFramePr>
            <p:cNvPr id="13" name="图表 12">
              <a:extLst>
                <a:ext uri="{FF2B5EF4-FFF2-40B4-BE49-F238E27FC236}">
                  <a16:creationId xmlns="" xmlns:a16="http://schemas.microsoft.com/office/drawing/2014/main" id="{679433B0-5AB4-4624-972E-78120BFB241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443644132"/>
                </p:ext>
              </p:extLst>
            </p:nvPr>
          </p:nvGraphicFramePr>
          <p:xfrm>
            <a:off x="3713207" y="4277150"/>
            <a:ext cx="1085199" cy="10718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4" name="图表 13">
              <a:extLst>
                <a:ext uri="{FF2B5EF4-FFF2-40B4-BE49-F238E27FC236}">
                  <a16:creationId xmlns="" xmlns:a16="http://schemas.microsoft.com/office/drawing/2014/main" id="{5B2CA661-32D0-4639-8B82-4443571B6AC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2000616966"/>
                </p:ext>
              </p:extLst>
            </p:nvPr>
          </p:nvGraphicFramePr>
          <p:xfrm>
            <a:off x="7368956" y="2978796"/>
            <a:ext cx="1091074" cy="10776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5" name="图表 14">
              <a:extLst>
                <a:ext uri="{FF2B5EF4-FFF2-40B4-BE49-F238E27FC236}">
                  <a16:creationId xmlns="" xmlns:a16="http://schemas.microsoft.com/office/drawing/2014/main" id="{622E46F0-4ADF-43CE-9286-2549F7C5C16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xmlns="" val="4112663114"/>
                </p:ext>
              </p:extLst>
            </p:nvPr>
          </p:nvGraphicFramePr>
          <p:xfrm>
            <a:off x="5164876" y="3170176"/>
            <a:ext cx="1695287" cy="16744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D0D73EBC-FF29-4AED-B3E8-06B97A96371F}"/>
                </a:ext>
              </a:extLst>
            </p:cNvPr>
            <p:cNvCxnSpPr/>
            <p:nvPr/>
          </p:nvCxnSpPr>
          <p:spPr>
            <a:xfrm flipV="1">
              <a:off x="7906143" y="2090229"/>
              <a:ext cx="247650" cy="85725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 3">
              <a:extLst>
                <a:ext uri="{FF2B5EF4-FFF2-40B4-BE49-F238E27FC236}">
                  <a16:creationId xmlns="" xmlns:a16="http://schemas.microsoft.com/office/drawing/2014/main" id="{93241A03-F8DF-4CCF-B07E-CFD07C2493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1873" y="4668016"/>
              <a:ext cx="959617" cy="956681"/>
            </a:xfrm>
            <a:custGeom>
              <a:avLst/>
              <a:gdLst>
                <a:gd name="T0" fmla="*/ 137 w 636"/>
                <a:gd name="T1" fmla="*/ 344 h 633"/>
                <a:gd name="T2" fmla="*/ 146 w 636"/>
                <a:gd name="T3" fmla="*/ 379 h 633"/>
                <a:gd name="T4" fmla="*/ 157 w 636"/>
                <a:gd name="T5" fmla="*/ 404 h 633"/>
                <a:gd name="T6" fmla="*/ 177 w 636"/>
                <a:gd name="T7" fmla="*/ 432 h 633"/>
                <a:gd name="T8" fmla="*/ 202 w 636"/>
                <a:gd name="T9" fmla="*/ 457 h 633"/>
                <a:gd name="T10" fmla="*/ 231 w 636"/>
                <a:gd name="T11" fmla="*/ 477 h 633"/>
                <a:gd name="T12" fmla="*/ 272 w 636"/>
                <a:gd name="T13" fmla="*/ 493 h 633"/>
                <a:gd name="T14" fmla="*/ 308 w 636"/>
                <a:gd name="T15" fmla="*/ 498 h 633"/>
                <a:gd name="T16" fmla="*/ 346 w 636"/>
                <a:gd name="T17" fmla="*/ 496 h 633"/>
                <a:gd name="T18" fmla="*/ 381 w 636"/>
                <a:gd name="T19" fmla="*/ 487 h 633"/>
                <a:gd name="T20" fmla="*/ 405 w 636"/>
                <a:gd name="T21" fmla="*/ 477 h 633"/>
                <a:gd name="T22" fmla="*/ 434 w 636"/>
                <a:gd name="T23" fmla="*/ 457 h 633"/>
                <a:gd name="T24" fmla="*/ 460 w 636"/>
                <a:gd name="T25" fmla="*/ 432 h 633"/>
                <a:gd name="T26" fmla="*/ 479 w 636"/>
                <a:gd name="T27" fmla="*/ 404 h 633"/>
                <a:gd name="T28" fmla="*/ 495 w 636"/>
                <a:gd name="T29" fmla="*/ 362 h 633"/>
                <a:gd name="T30" fmla="*/ 501 w 636"/>
                <a:gd name="T31" fmla="*/ 325 h 633"/>
                <a:gd name="T32" fmla="*/ 499 w 636"/>
                <a:gd name="T33" fmla="*/ 288 h 633"/>
                <a:gd name="T34" fmla="*/ 490 w 636"/>
                <a:gd name="T35" fmla="*/ 254 h 633"/>
                <a:gd name="T36" fmla="*/ 479 w 636"/>
                <a:gd name="T37" fmla="*/ 230 h 633"/>
                <a:gd name="T38" fmla="*/ 460 w 636"/>
                <a:gd name="T39" fmla="*/ 201 h 633"/>
                <a:gd name="T40" fmla="*/ 434 w 636"/>
                <a:gd name="T41" fmla="*/ 176 h 633"/>
                <a:gd name="T42" fmla="*/ 405 w 636"/>
                <a:gd name="T43" fmla="*/ 157 h 633"/>
                <a:gd name="T44" fmla="*/ 364 w 636"/>
                <a:gd name="T45" fmla="*/ 139 h 633"/>
                <a:gd name="T46" fmla="*/ 328 w 636"/>
                <a:gd name="T47" fmla="*/ 134 h 633"/>
                <a:gd name="T48" fmla="*/ 290 w 636"/>
                <a:gd name="T49" fmla="*/ 136 h 633"/>
                <a:gd name="T50" fmla="*/ 255 w 636"/>
                <a:gd name="T51" fmla="*/ 145 h 633"/>
                <a:gd name="T52" fmla="*/ 231 w 636"/>
                <a:gd name="T53" fmla="*/ 157 h 633"/>
                <a:gd name="T54" fmla="*/ 202 w 636"/>
                <a:gd name="T55" fmla="*/ 176 h 633"/>
                <a:gd name="T56" fmla="*/ 177 w 636"/>
                <a:gd name="T57" fmla="*/ 201 h 633"/>
                <a:gd name="T58" fmla="*/ 157 w 636"/>
                <a:gd name="T59" fmla="*/ 230 h 633"/>
                <a:gd name="T60" fmla="*/ 141 w 636"/>
                <a:gd name="T61" fmla="*/ 271 h 633"/>
                <a:gd name="T62" fmla="*/ 135 w 636"/>
                <a:gd name="T63" fmla="*/ 307 h 633"/>
                <a:gd name="T64" fmla="*/ 429 w 636"/>
                <a:gd name="T65" fmla="*/ 551 h 633"/>
                <a:gd name="T66" fmla="*/ 382 w 636"/>
                <a:gd name="T67" fmla="*/ 628 h 633"/>
                <a:gd name="T68" fmla="*/ 299 w 636"/>
                <a:gd name="T69" fmla="*/ 575 h 633"/>
                <a:gd name="T70" fmla="*/ 219 w 636"/>
                <a:gd name="T71" fmla="*/ 618 h 633"/>
                <a:gd name="T72" fmla="*/ 184 w 636"/>
                <a:gd name="T73" fmla="*/ 536 h 633"/>
                <a:gd name="T74" fmla="*/ 146 w 636"/>
                <a:gd name="T75" fmla="*/ 507 h 633"/>
                <a:gd name="T76" fmla="*/ 94 w 636"/>
                <a:gd name="T77" fmla="*/ 440 h 633"/>
                <a:gd name="T78" fmla="*/ 75 w 636"/>
                <a:gd name="T79" fmla="*/ 395 h 633"/>
                <a:gd name="T80" fmla="*/ 64 w 636"/>
                <a:gd name="T81" fmla="*/ 311 h 633"/>
                <a:gd name="T82" fmla="*/ 70 w 636"/>
                <a:gd name="T83" fmla="*/ 262 h 633"/>
                <a:gd name="T84" fmla="*/ 102 w 636"/>
                <a:gd name="T85" fmla="*/ 184 h 633"/>
                <a:gd name="T86" fmla="*/ 132 w 636"/>
                <a:gd name="T87" fmla="*/ 144 h 633"/>
                <a:gd name="T88" fmla="*/ 200 w 636"/>
                <a:gd name="T89" fmla="*/ 93 h 633"/>
                <a:gd name="T90" fmla="*/ 246 w 636"/>
                <a:gd name="T91" fmla="*/ 74 h 633"/>
                <a:gd name="T92" fmla="*/ 296 w 636"/>
                <a:gd name="T93" fmla="*/ 0 h 633"/>
                <a:gd name="T94" fmla="*/ 367 w 636"/>
                <a:gd name="T95" fmla="*/ 67 h 633"/>
                <a:gd name="T96" fmla="*/ 444 w 636"/>
                <a:gd name="T97" fmla="*/ 25 h 633"/>
                <a:gd name="T98" fmla="*/ 478 w 636"/>
                <a:gd name="T99" fmla="*/ 116 h 633"/>
                <a:gd name="T100" fmla="*/ 574 w 636"/>
                <a:gd name="T101" fmla="*/ 126 h 633"/>
                <a:gd name="T102" fmla="*/ 550 w 636"/>
                <a:gd name="T103" fmla="*/ 205 h 633"/>
                <a:gd name="T104" fmla="*/ 567 w 636"/>
                <a:gd name="T105" fmla="*/ 245 h 633"/>
                <a:gd name="T106" fmla="*/ 577 w 636"/>
                <a:gd name="T107" fmla="*/ 329 h 633"/>
                <a:gd name="T108" fmla="*/ 571 w 636"/>
                <a:gd name="T109" fmla="*/ 377 h 633"/>
                <a:gd name="T110" fmla="*/ 537 w 636"/>
                <a:gd name="T111" fmla="*/ 456 h 633"/>
                <a:gd name="T112" fmla="*/ 509 w 636"/>
                <a:gd name="T113" fmla="*/ 493 h 633"/>
                <a:gd name="T114" fmla="*/ 495 w 636"/>
                <a:gd name="T115" fmla="*/ 581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6" h="633">
                  <a:moveTo>
                    <a:pt x="135" y="316"/>
                  </a:moveTo>
                  <a:lnTo>
                    <a:pt x="135" y="325"/>
                  </a:lnTo>
                  <a:lnTo>
                    <a:pt x="136" y="335"/>
                  </a:lnTo>
                  <a:lnTo>
                    <a:pt x="137" y="344"/>
                  </a:lnTo>
                  <a:lnTo>
                    <a:pt x="139" y="354"/>
                  </a:lnTo>
                  <a:lnTo>
                    <a:pt x="141" y="362"/>
                  </a:lnTo>
                  <a:lnTo>
                    <a:pt x="143" y="371"/>
                  </a:lnTo>
                  <a:lnTo>
                    <a:pt x="146" y="379"/>
                  </a:lnTo>
                  <a:lnTo>
                    <a:pt x="149" y="388"/>
                  </a:lnTo>
                  <a:lnTo>
                    <a:pt x="151" y="392"/>
                  </a:lnTo>
                  <a:lnTo>
                    <a:pt x="153" y="396"/>
                  </a:lnTo>
                  <a:lnTo>
                    <a:pt x="157" y="404"/>
                  </a:lnTo>
                  <a:lnTo>
                    <a:pt x="161" y="411"/>
                  </a:lnTo>
                  <a:lnTo>
                    <a:pt x="166" y="419"/>
                  </a:lnTo>
                  <a:lnTo>
                    <a:pt x="171" y="426"/>
                  </a:lnTo>
                  <a:lnTo>
                    <a:pt x="177" y="432"/>
                  </a:lnTo>
                  <a:lnTo>
                    <a:pt x="182" y="439"/>
                  </a:lnTo>
                  <a:lnTo>
                    <a:pt x="189" y="445"/>
                  </a:lnTo>
                  <a:lnTo>
                    <a:pt x="196" y="451"/>
                  </a:lnTo>
                  <a:lnTo>
                    <a:pt x="202" y="457"/>
                  </a:lnTo>
                  <a:lnTo>
                    <a:pt x="209" y="462"/>
                  </a:lnTo>
                  <a:lnTo>
                    <a:pt x="216" y="468"/>
                  </a:lnTo>
                  <a:lnTo>
                    <a:pt x="223" y="472"/>
                  </a:lnTo>
                  <a:lnTo>
                    <a:pt x="231" y="477"/>
                  </a:lnTo>
                  <a:lnTo>
                    <a:pt x="247" y="484"/>
                  </a:lnTo>
                  <a:lnTo>
                    <a:pt x="255" y="487"/>
                  </a:lnTo>
                  <a:lnTo>
                    <a:pt x="264" y="490"/>
                  </a:lnTo>
                  <a:lnTo>
                    <a:pt x="272" y="493"/>
                  </a:lnTo>
                  <a:lnTo>
                    <a:pt x="281" y="495"/>
                  </a:lnTo>
                  <a:lnTo>
                    <a:pt x="290" y="496"/>
                  </a:lnTo>
                  <a:lnTo>
                    <a:pt x="299" y="498"/>
                  </a:lnTo>
                  <a:lnTo>
                    <a:pt x="308" y="498"/>
                  </a:lnTo>
                  <a:lnTo>
                    <a:pt x="319" y="499"/>
                  </a:lnTo>
                  <a:lnTo>
                    <a:pt x="328" y="498"/>
                  </a:lnTo>
                  <a:lnTo>
                    <a:pt x="337" y="498"/>
                  </a:lnTo>
                  <a:lnTo>
                    <a:pt x="346" y="496"/>
                  </a:lnTo>
                  <a:lnTo>
                    <a:pt x="355" y="495"/>
                  </a:lnTo>
                  <a:lnTo>
                    <a:pt x="364" y="493"/>
                  </a:lnTo>
                  <a:lnTo>
                    <a:pt x="372" y="490"/>
                  </a:lnTo>
                  <a:lnTo>
                    <a:pt x="381" y="487"/>
                  </a:lnTo>
                  <a:lnTo>
                    <a:pt x="389" y="484"/>
                  </a:lnTo>
                  <a:lnTo>
                    <a:pt x="393" y="482"/>
                  </a:lnTo>
                  <a:lnTo>
                    <a:pt x="397" y="481"/>
                  </a:lnTo>
                  <a:lnTo>
                    <a:pt x="405" y="477"/>
                  </a:lnTo>
                  <a:lnTo>
                    <a:pt x="413" y="472"/>
                  </a:lnTo>
                  <a:lnTo>
                    <a:pt x="420" y="468"/>
                  </a:lnTo>
                  <a:lnTo>
                    <a:pt x="427" y="462"/>
                  </a:lnTo>
                  <a:lnTo>
                    <a:pt x="434" y="457"/>
                  </a:lnTo>
                  <a:lnTo>
                    <a:pt x="442" y="451"/>
                  </a:lnTo>
                  <a:lnTo>
                    <a:pt x="448" y="445"/>
                  </a:lnTo>
                  <a:lnTo>
                    <a:pt x="454" y="439"/>
                  </a:lnTo>
                  <a:lnTo>
                    <a:pt x="460" y="432"/>
                  </a:lnTo>
                  <a:lnTo>
                    <a:pt x="465" y="426"/>
                  </a:lnTo>
                  <a:lnTo>
                    <a:pt x="470" y="419"/>
                  </a:lnTo>
                  <a:lnTo>
                    <a:pt x="475" y="411"/>
                  </a:lnTo>
                  <a:lnTo>
                    <a:pt x="479" y="404"/>
                  </a:lnTo>
                  <a:lnTo>
                    <a:pt x="487" y="388"/>
                  </a:lnTo>
                  <a:lnTo>
                    <a:pt x="490" y="379"/>
                  </a:lnTo>
                  <a:lnTo>
                    <a:pt x="493" y="371"/>
                  </a:lnTo>
                  <a:lnTo>
                    <a:pt x="495" y="362"/>
                  </a:lnTo>
                  <a:lnTo>
                    <a:pt x="497" y="354"/>
                  </a:lnTo>
                  <a:lnTo>
                    <a:pt x="499" y="344"/>
                  </a:lnTo>
                  <a:lnTo>
                    <a:pt x="500" y="335"/>
                  </a:lnTo>
                  <a:lnTo>
                    <a:pt x="501" y="325"/>
                  </a:lnTo>
                  <a:lnTo>
                    <a:pt x="501" y="316"/>
                  </a:lnTo>
                  <a:lnTo>
                    <a:pt x="501" y="307"/>
                  </a:lnTo>
                  <a:lnTo>
                    <a:pt x="500" y="298"/>
                  </a:lnTo>
                  <a:lnTo>
                    <a:pt x="499" y="288"/>
                  </a:lnTo>
                  <a:lnTo>
                    <a:pt x="497" y="279"/>
                  </a:lnTo>
                  <a:lnTo>
                    <a:pt x="495" y="271"/>
                  </a:lnTo>
                  <a:lnTo>
                    <a:pt x="493" y="262"/>
                  </a:lnTo>
                  <a:lnTo>
                    <a:pt x="490" y="254"/>
                  </a:lnTo>
                  <a:lnTo>
                    <a:pt x="487" y="245"/>
                  </a:lnTo>
                  <a:lnTo>
                    <a:pt x="485" y="241"/>
                  </a:lnTo>
                  <a:lnTo>
                    <a:pt x="483" y="237"/>
                  </a:lnTo>
                  <a:lnTo>
                    <a:pt x="479" y="230"/>
                  </a:lnTo>
                  <a:lnTo>
                    <a:pt x="475" y="222"/>
                  </a:lnTo>
                  <a:lnTo>
                    <a:pt x="470" y="215"/>
                  </a:lnTo>
                  <a:lnTo>
                    <a:pt x="465" y="207"/>
                  </a:lnTo>
                  <a:lnTo>
                    <a:pt x="460" y="201"/>
                  </a:lnTo>
                  <a:lnTo>
                    <a:pt x="454" y="194"/>
                  </a:lnTo>
                  <a:lnTo>
                    <a:pt x="448" y="188"/>
                  </a:lnTo>
                  <a:lnTo>
                    <a:pt x="442" y="182"/>
                  </a:lnTo>
                  <a:lnTo>
                    <a:pt x="434" y="176"/>
                  </a:lnTo>
                  <a:lnTo>
                    <a:pt x="427" y="171"/>
                  </a:lnTo>
                  <a:lnTo>
                    <a:pt x="420" y="166"/>
                  </a:lnTo>
                  <a:lnTo>
                    <a:pt x="413" y="161"/>
                  </a:lnTo>
                  <a:lnTo>
                    <a:pt x="405" y="157"/>
                  </a:lnTo>
                  <a:lnTo>
                    <a:pt x="389" y="148"/>
                  </a:lnTo>
                  <a:lnTo>
                    <a:pt x="381" y="145"/>
                  </a:lnTo>
                  <a:lnTo>
                    <a:pt x="372" y="142"/>
                  </a:lnTo>
                  <a:lnTo>
                    <a:pt x="364" y="139"/>
                  </a:lnTo>
                  <a:lnTo>
                    <a:pt x="355" y="137"/>
                  </a:lnTo>
                  <a:lnTo>
                    <a:pt x="346" y="136"/>
                  </a:lnTo>
                  <a:lnTo>
                    <a:pt x="337" y="135"/>
                  </a:lnTo>
                  <a:lnTo>
                    <a:pt x="328" y="134"/>
                  </a:lnTo>
                  <a:lnTo>
                    <a:pt x="319" y="134"/>
                  </a:lnTo>
                  <a:lnTo>
                    <a:pt x="308" y="134"/>
                  </a:lnTo>
                  <a:lnTo>
                    <a:pt x="299" y="135"/>
                  </a:lnTo>
                  <a:lnTo>
                    <a:pt x="290" y="136"/>
                  </a:lnTo>
                  <a:lnTo>
                    <a:pt x="281" y="137"/>
                  </a:lnTo>
                  <a:lnTo>
                    <a:pt x="272" y="139"/>
                  </a:lnTo>
                  <a:lnTo>
                    <a:pt x="264" y="142"/>
                  </a:lnTo>
                  <a:lnTo>
                    <a:pt x="255" y="145"/>
                  </a:lnTo>
                  <a:lnTo>
                    <a:pt x="247" y="148"/>
                  </a:lnTo>
                  <a:lnTo>
                    <a:pt x="243" y="150"/>
                  </a:lnTo>
                  <a:lnTo>
                    <a:pt x="239" y="153"/>
                  </a:lnTo>
                  <a:lnTo>
                    <a:pt x="231" y="157"/>
                  </a:lnTo>
                  <a:lnTo>
                    <a:pt x="223" y="161"/>
                  </a:lnTo>
                  <a:lnTo>
                    <a:pt x="216" y="166"/>
                  </a:lnTo>
                  <a:lnTo>
                    <a:pt x="209" y="171"/>
                  </a:lnTo>
                  <a:lnTo>
                    <a:pt x="202" y="176"/>
                  </a:lnTo>
                  <a:lnTo>
                    <a:pt x="196" y="182"/>
                  </a:lnTo>
                  <a:lnTo>
                    <a:pt x="189" y="188"/>
                  </a:lnTo>
                  <a:lnTo>
                    <a:pt x="182" y="194"/>
                  </a:lnTo>
                  <a:lnTo>
                    <a:pt x="177" y="201"/>
                  </a:lnTo>
                  <a:lnTo>
                    <a:pt x="171" y="207"/>
                  </a:lnTo>
                  <a:lnTo>
                    <a:pt x="166" y="215"/>
                  </a:lnTo>
                  <a:lnTo>
                    <a:pt x="161" y="222"/>
                  </a:lnTo>
                  <a:lnTo>
                    <a:pt x="157" y="230"/>
                  </a:lnTo>
                  <a:lnTo>
                    <a:pt x="149" y="245"/>
                  </a:lnTo>
                  <a:lnTo>
                    <a:pt x="146" y="254"/>
                  </a:lnTo>
                  <a:lnTo>
                    <a:pt x="143" y="262"/>
                  </a:lnTo>
                  <a:lnTo>
                    <a:pt x="141" y="271"/>
                  </a:lnTo>
                  <a:lnTo>
                    <a:pt x="139" y="279"/>
                  </a:lnTo>
                  <a:lnTo>
                    <a:pt x="137" y="288"/>
                  </a:lnTo>
                  <a:lnTo>
                    <a:pt x="136" y="298"/>
                  </a:lnTo>
                  <a:lnTo>
                    <a:pt x="135" y="307"/>
                  </a:lnTo>
                  <a:lnTo>
                    <a:pt x="135" y="316"/>
                  </a:lnTo>
                  <a:close/>
                  <a:moveTo>
                    <a:pt x="495" y="581"/>
                  </a:moveTo>
                  <a:lnTo>
                    <a:pt x="441" y="545"/>
                  </a:lnTo>
                  <a:lnTo>
                    <a:pt x="429" y="551"/>
                  </a:lnTo>
                  <a:lnTo>
                    <a:pt x="419" y="556"/>
                  </a:lnTo>
                  <a:lnTo>
                    <a:pt x="408" y="560"/>
                  </a:lnTo>
                  <a:lnTo>
                    <a:pt x="396" y="564"/>
                  </a:lnTo>
                  <a:lnTo>
                    <a:pt x="382" y="628"/>
                  </a:lnTo>
                  <a:lnTo>
                    <a:pt x="362" y="631"/>
                  </a:lnTo>
                  <a:lnTo>
                    <a:pt x="342" y="633"/>
                  </a:lnTo>
                  <a:lnTo>
                    <a:pt x="311" y="575"/>
                  </a:lnTo>
                  <a:lnTo>
                    <a:pt x="299" y="575"/>
                  </a:lnTo>
                  <a:lnTo>
                    <a:pt x="287" y="573"/>
                  </a:lnTo>
                  <a:lnTo>
                    <a:pt x="275" y="572"/>
                  </a:lnTo>
                  <a:lnTo>
                    <a:pt x="263" y="569"/>
                  </a:lnTo>
                  <a:lnTo>
                    <a:pt x="219" y="618"/>
                  </a:lnTo>
                  <a:lnTo>
                    <a:pt x="209" y="615"/>
                  </a:lnTo>
                  <a:lnTo>
                    <a:pt x="200" y="612"/>
                  </a:lnTo>
                  <a:lnTo>
                    <a:pt x="181" y="604"/>
                  </a:lnTo>
                  <a:lnTo>
                    <a:pt x="184" y="536"/>
                  </a:lnTo>
                  <a:lnTo>
                    <a:pt x="174" y="530"/>
                  </a:lnTo>
                  <a:lnTo>
                    <a:pt x="164" y="522"/>
                  </a:lnTo>
                  <a:lnTo>
                    <a:pt x="155" y="515"/>
                  </a:lnTo>
                  <a:lnTo>
                    <a:pt x="146" y="507"/>
                  </a:lnTo>
                  <a:lnTo>
                    <a:pt x="80" y="527"/>
                  </a:lnTo>
                  <a:lnTo>
                    <a:pt x="68" y="513"/>
                  </a:lnTo>
                  <a:lnTo>
                    <a:pt x="56" y="498"/>
                  </a:lnTo>
                  <a:lnTo>
                    <a:pt x="94" y="440"/>
                  </a:lnTo>
                  <a:lnTo>
                    <a:pt x="89" y="429"/>
                  </a:lnTo>
                  <a:lnTo>
                    <a:pt x="84" y="418"/>
                  </a:lnTo>
                  <a:lnTo>
                    <a:pt x="79" y="407"/>
                  </a:lnTo>
                  <a:lnTo>
                    <a:pt x="75" y="395"/>
                  </a:lnTo>
                  <a:lnTo>
                    <a:pt x="5" y="380"/>
                  </a:lnTo>
                  <a:lnTo>
                    <a:pt x="2" y="362"/>
                  </a:lnTo>
                  <a:lnTo>
                    <a:pt x="0" y="343"/>
                  </a:lnTo>
                  <a:lnTo>
                    <a:pt x="64" y="311"/>
                  </a:lnTo>
                  <a:lnTo>
                    <a:pt x="65" y="298"/>
                  </a:lnTo>
                  <a:lnTo>
                    <a:pt x="66" y="286"/>
                  </a:lnTo>
                  <a:lnTo>
                    <a:pt x="68" y="274"/>
                  </a:lnTo>
                  <a:lnTo>
                    <a:pt x="70" y="262"/>
                  </a:lnTo>
                  <a:lnTo>
                    <a:pt x="16" y="213"/>
                  </a:lnTo>
                  <a:lnTo>
                    <a:pt x="23" y="197"/>
                  </a:lnTo>
                  <a:lnTo>
                    <a:pt x="30" y="181"/>
                  </a:lnTo>
                  <a:lnTo>
                    <a:pt x="102" y="184"/>
                  </a:lnTo>
                  <a:lnTo>
                    <a:pt x="109" y="174"/>
                  </a:lnTo>
                  <a:lnTo>
                    <a:pt x="116" y="164"/>
                  </a:lnTo>
                  <a:lnTo>
                    <a:pt x="124" y="154"/>
                  </a:lnTo>
                  <a:lnTo>
                    <a:pt x="132" y="144"/>
                  </a:lnTo>
                  <a:lnTo>
                    <a:pt x="111" y="75"/>
                  </a:lnTo>
                  <a:lnTo>
                    <a:pt x="124" y="64"/>
                  </a:lnTo>
                  <a:lnTo>
                    <a:pt x="138" y="54"/>
                  </a:lnTo>
                  <a:lnTo>
                    <a:pt x="200" y="93"/>
                  </a:lnTo>
                  <a:lnTo>
                    <a:pt x="211" y="87"/>
                  </a:lnTo>
                  <a:lnTo>
                    <a:pt x="222" y="82"/>
                  </a:lnTo>
                  <a:lnTo>
                    <a:pt x="234" y="78"/>
                  </a:lnTo>
                  <a:lnTo>
                    <a:pt x="246" y="74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6" y="0"/>
                  </a:lnTo>
                  <a:lnTo>
                    <a:pt x="330" y="63"/>
                  </a:lnTo>
                  <a:lnTo>
                    <a:pt x="343" y="64"/>
                  </a:lnTo>
                  <a:lnTo>
                    <a:pt x="355" y="65"/>
                  </a:lnTo>
                  <a:lnTo>
                    <a:pt x="367" y="67"/>
                  </a:lnTo>
                  <a:lnTo>
                    <a:pt x="379" y="69"/>
                  </a:lnTo>
                  <a:lnTo>
                    <a:pt x="426" y="18"/>
                  </a:lnTo>
                  <a:lnTo>
                    <a:pt x="435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2"/>
                  </a:lnTo>
                  <a:lnTo>
                    <a:pt x="468" y="109"/>
                  </a:lnTo>
                  <a:lnTo>
                    <a:pt x="478" y="116"/>
                  </a:lnTo>
                  <a:lnTo>
                    <a:pt x="487" y="124"/>
                  </a:lnTo>
                  <a:lnTo>
                    <a:pt x="496" y="132"/>
                  </a:lnTo>
                  <a:lnTo>
                    <a:pt x="561" y="111"/>
                  </a:lnTo>
                  <a:lnTo>
                    <a:pt x="574" y="126"/>
                  </a:lnTo>
                  <a:lnTo>
                    <a:pt x="579" y="134"/>
                  </a:lnTo>
                  <a:lnTo>
                    <a:pt x="585" y="142"/>
                  </a:lnTo>
                  <a:lnTo>
                    <a:pt x="547" y="200"/>
                  </a:lnTo>
                  <a:lnTo>
                    <a:pt x="550" y="205"/>
                  </a:lnTo>
                  <a:lnTo>
                    <a:pt x="553" y="211"/>
                  </a:lnTo>
                  <a:lnTo>
                    <a:pt x="558" y="222"/>
                  </a:lnTo>
                  <a:lnTo>
                    <a:pt x="562" y="233"/>
                  </a:lnTo>
                  <a:lnTo>
                    <a:pt x="567" y="245"/>
                  </a:lnTo>
                  <a:lnTo>
                    <a:pt x="631" y="259"/>
                  </a:lnTo>
                  <a:lnTo>
                    <a:pt x="634" y="278"/>
                  </a:lnTo>
                  <a:lnTo>
                    <a:pt x="636" y="298"/>
                  </a:lnTo>
                  <a:lnTo>
                    <a:pt x="577" y="329"/>
                  </a:lnTo>
                  <a:lnTo>
                    <a:pt x="577" y="341"/>
                  </a:lnTo>
                  <a:lnTo>
                    <a:pt x="575" y="354"/>
                  </a:lnTo>
                  <a:lnTo>
                    <a:pt x="574" y="365"/>
                  </a:lnTo>
                  <a:lnTo>
                    <a:pt x="571" y="377"/>
                  </a:lnTo>
                  <a:lnTo>
                    <a:pt x="619" y="421"/>
                  </a:lnTo>
                  <a:lnTo>
                    <a:pt x="612" y="440"/>
                  </a:lnTo>
                  <a:lnTo>
                    <a:pt x="603" y="458"/>
                  </a:lnTo>
                  <a:lnTo>
                    <a:pt x="537" y="456"/>
                  </a:lnTo>
                  <a:lnTo>
                    <a:pt x="531" y="465"/>
                  </a:lnTo>
                  <a:lnTo>
                    <a:pt x="524" y="475"/>
                  </a:lnTo>
                  <a:lnTo>
                    <a:pt x="516" y="484"/>
                  </a:lnTo>
                  <a:lnTo>
                    <a:pt x="509" y="493"/>
                  </a:lnTo>
                  <a:lnTo>
                    <a:pt x="528" y="555"/>
                  </a:lnTo>
                  <a:lnTo>
                    <a:pt x="512" y="569"/>
                  </a:lnTo>
                  <a:lnTo>
                    <a:pt x="504" y="575"/>
                  </a:lnTo>
                  <a:lnTo>
                    <a:pt x="495" y="58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1424" tIns="45712" rIns="91424" bIns="45712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18" name="Freeform 3">
              <a:extLst>
                <a:ext uri="{FF2B5EF4-FFF2-40B4-BE49-F238E27FC236}">
                  <a16:creationId xmlns="" xmlns:a16="http://schemas.microsoft.com/office/drawing/2014/main" id="{D07A0298-0F9E-424B-A207-E989DD4390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1873" y="1996860"/>
              <a:ext cx="959617" cy="956681"/>
            </a:xfrm>
            <a:custGeom>
              <a:avLst/>
              <a:gdLst>
                <a:gd name="T0" fmla="*/ 137 w 636"/>
                <a:gd name="T1" fmla="*/ 344 h 633"/>
                <a:gd name="T2" fmla="*/ 146 w 636"/>
                <a:gd name="T3" fmla="*/ 379 h 633"/>
                <a:gd name="T4" fmla="*/ 157 w 636"/>
                <a:gd name="T5" fmla="*/ 404 h 633"/>
                <a:gd name="T6" fmla="*/ 177 w 636"/>
                <a:gd name="T7" fmla="*/ 432 h 633"/>
                <a:gd name="T8" fmla="*/ 202 w 636"/>
                <a:gd name="T9" fmla="*/ 457 h 633"/>
                <a:gd name="T10" fmla="*/ 231 w 636"/>
                <a:gd name="T11" fmla="*/ 477 h 633"/>
                <a:gd name="T12" fmla="*/ 272 w 636"/>
                <a:gd name="T13" fmla="*/ 493 h 633"/>
                <a:gd name="T14" fmla="*/ 308 w 636"/>
                <a:gd name="T15" fmla="*/ 498 h 633"/>
                <a:gd name="T16" fmla="*/ 346 w 636"/>
                <a:gd name="T17" fmla="*/ 496 h 633"/>
                <a:gd name="T18" fmla="*/ 381 w 636"/>
                <a:gd name="T19" fmla="*/ 487 h 633"/>
                <a:gd name="T20" fmla="*/ 405 w 636"/>
                <a:gd name="T21" fmla="*/ 477 h 633"/>
                <a:gd name="T22" fmla="*/ 434 w 636"/>
                <a:gd name="T23" fmla="*/ 457 h 633"/>
                <a:gd name="T24" fmla="*/ 460 w 636"/>
                <a:gd name="T25" fmla="*/ 432 h 633"/>
                <a:gd name="T26" fmla="*/ 479 w 636"/>
                <a:gd name="T27" fmla="*/ 404 h 633"/>
                <a:gd name="T28" fmla="*/ 495 w 636"/>
                <a:gd name="T29" fmla="*/ 362 h 633"/>
                <a:gd name="T30" fmla="*/ 501 w 636"/>
                <a:gd name="T31" fmla="*/ 325 h 633"/>
                <a:gd name="T32" fmla="*/ 499 w 636"/>
                <a:gd name="T33" fmla="*/ 288 h 633"/>
                <a:gd name="T34" fmla="*/ 490 w 636"/>
                <a:gd name="T35" fmla="*/ 254 h 633"/>
                <a:gd name="T36" fmla="*/ 479 w 636"/>
                <a:gd name="T37" fmla="*/ 230 h 633"/>
                <a:gd name="T38" fmla="*/ 460 w 636"/>
                <a:gd name="T39" fmla="*/ 201 h 633"/>
                <a:gd name="T40" fmla="*/ 434 w 636"/>
                <a:gd name="T41" fmla="*/ 176 h 633"/>
                <a:gd name="T42" fmla="*/ 405 w 636"/>
                <a:gd name="T43" fmla="*/ 157 h 633"/>
                <a:gd name="T44" fmla="*/ 364 w 636"/>
                <a:gd name="T45" fmla="*/ 139 h 633"/>
                <a:gd name="T46" fmla="*/ 328 w 636"/>
                <a:gd name="T47" fmla="*/ 134 h 633"/>
                <a:gd name="T48" fmla="*/ 290 w 636"/>
                <a:gd name="T49" fmla="*/ 136 h 633"/>
                <a:gd name="T50" fmla="*/ 255 w 636"/>
                <a:gd name="T51" fmla="*/ 145 h 633"/>
                <a:gd name="T52" fmla="*/ 231 w 636"/>
                <a:gd name="T53" fmla="*/ 157 h 633"/>
                <a:gd name="T54" fmla="*/ 202 w 636"/>
                <a:gd name="T55" fmla="*/ 176 h 633"/>
                <a:gd name="T56" fmla="*/ 177 w 636"/>
                <a:gd name="T57" fmla="*/ 201 h 633"/>
                <a:gd name="T58" fmla="*/ 157 w 636"/>
                <a:gd name="T59" fmla="*/ 230 h 633"/>
                <a:gd name="T60" fmla="*/ 141 w 636"/>
                <a:gd name="T61" fmla="*/ 271 h 633"/>
                <a:gd name="T62" fmla="*/ 135 w 636"/>
                <a:gd name="T63" fmla="*/ 307 h 633"/>
                <a:gd name="T64" fmla="*/ 429 w 636"/>
                <a:gd name="T65" fmla="*/ 551 h 633"/>
                <a:gd name="T66" fmla="*/ 382 w 636"/>
                <a:gd name="T67" fmla="*/ 628 h 633"/>
                <a:gd name="T68" fmla="*/ 299 w 636"/>
                <a:gd name="T69" fmla="*/ 575 h 633"/>
                <a:gd name="T70" fmla="*/ 219 w 636"/>
                <a:gd name="T71" fmla="*/ 618 h 633"/>
                <a:gd name="T72" fmla="*/ 184 w 636"/>
                <a:gd name="T73" fmla="*/ 536 h 633"/>
                <a:gd name="T74" fmla="*/ 146 w 636"/>
                <a:gd name="T75" fmla="*/ 507 h 633"/>
                <a:gd name="T76" fmla="*/ 94 w 636"/>
                <a:gd name="T77" fmla="*/ 440 h 633"/>
                <a:gd name="T78" fmla="*/ 75 w 636"/>
                <a:gd name="T79" fmla="*/ 395 h 633"/>
                <a:gd name="T80" fmla="*/ 64 w 636"/>
                <a:gd name="T81" fmla="*/ 311 h 633"/>
                <a:gd name="T82" fmla="*/ 70 w 636"/>
                <a:gd name="T83" fmla="*/ 262 h 633"/>
                <a:gd name="T84" fmla="*/ 102 w 636"/>
                <a:gd name="T85" fmla="*/ 184 h 633"/>
                <a:gd name="T86" fmla="*/ 132 w 636"/>
                <a:gd name="T87" fmla="*/ 144 h 633"/>
                <a:gd name="T88" fmla="*/ 200 w 636"/>
                <a:gd name="T89" fmla="*/ 93 h 633"/>
                <a:gd name="T90" fmla="*/ 246 w 636"/>
                <a:gd name="T91" fmla="*/ 74 h 633"/>
                <a:gd name="T92" fmla="*/ 296 w 636"/>
                <a:gd name="T93" fmla="*/ 0 h 633"/>
                <a:gd name="T94" fmla="*/ 367 w 636"/>
                <a:gd name="T95" fmla="*/ 67 h 633"/>
                <a:gd name="T96" fmla="*/ 444 w 636"/>
                <a:gd name="T97" fmla="*/ 25 h 633"/>
                <a:gd name="T98" fmla="*/ 478 w 636"/>
                <a:gd name="T99" fmla="*/ 116 h 633"/>
                <a:gd name="T100" fmla="*/ 574 w 636"/>
                <a:gd name="T101" fmla="*/ 126 h 633"/>
                <a:gd name="T102" fmla="*/ 550 w 636"/>
                <a:gd name="T103" fmla="*/ 205 h 633"/>
                <a:gd name="T104" fmla="*/ 567 w 636"/>
                <a:gd name="T105" fmla="*/ 245 h 633"/>
                <a:gd name="T106" fmla="*/ 577 w 636"/>
                <a:gd name="T107" fmla="*/ 329 h 633"/>
                <a:gd name="T108" fmla="*/ 571 w 636"/>
                <a:gd name="T109" fmla="*/ 377 h 633"/>
                <a:gd name="T110" fmla="*/ 537 w 636"/>
                <a:gd name="T111" fmla="*/ 456 h 633"/>
                <a:gd name="T112" fmla="*/ 509 w 636"/>
                <a:gd name="T113" fmla="*/ 493 h 633"/>
                <a:gd name="T114" fmla="*/ 495 w 636"/>
                <a:gd name="T115" fmla="*/ 581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6" h="633">
                  <a:moveTo>
                    <a:pt x="135" y="316"/>
                  </a:moveTo>
                  <a:lnTo>
                    <a:pt x="135" y="325"/>
                  </a:lnTo>
                  <a:lnTo>
                    <a:pt x="136" y="335"/>
                  </a:lnTo>
                  <a:lnTo>
                    <a:pt x="137" y="344"/>
                  </a:lnTo>
                  <a:lnTo>
                    <a:pt x="139" y="354"/>
                  </a:lnTo>
                  <a:lnTo>
                    <a:pt x="141" y="362"/>
                  </a:lnTo>
                  <a:lnTo>
                    <a:pt x="143" y="371"/>
                  </a:lnTo>
                  <a:lnTo>
                    <a:pt x="146" y="379"/>
                  </a:lnTo>
                  <a:lnTo>
                    <a:pt x="149" y="388"/>
                  </a:lnTo>
                  <a:lnTo>
                    <a:pt x="151" y="392"/>
                  </a:lnTo>
                  <a:lnTo>
                    <a:pt x="153" y="396"/>
                  </a:lnTo>
                  <a:lnTo>
                    <a:pt x="157" y="404"/>
                  </a:lnTo>
                  <a:lnTo>
                    <a:pt x="161" y="411"/>
                  </a:lnTo>
                  <a:lnTo>
                    <a:pt x="166" y="419"/>
                  </a:lnTo>
                  <a:lnTo>
                    <a:pt x="171" y="426"/>
                  </a:lnTo>
                  <a:lnTo>
                    <a:pt x="177" y="432"/>
                  </a:lnTo>
                  <a:lnTo>
                    <a:pt x="182" y="439"/>
                  </a:lnTo>
                  <a:lnTo>
                    <a:pt x="189" y="445"/>
                  </a:lnTo>
                  <a:lnTo>
                    <a:pt x="196" y="451"/>
                  </a:lnTo>
                  <a:lnTo>
                    <a:pt x="202" y="457"/>
                  </a:lnTo>
                  <a:lnTo>
                    <a:pt x="209" y="462"/>
                  </a:lnTo>
                  <a:lnTo>
                    <a:pt x="216" y="468"/>
                  </a:lnTo>
                  <a:lnTo>
                    <a:pt x="223" y="472"/>
                  </a:lnTo>
                  <a:lnTo>
                    <a:pt x="231" y="477"/>
                  </a:lnTo>
                  <a:lnTo>
                    <a:pt x="247" y="484"/>
                  </a:lnTo>
                  <a:lnTo>
                    <a:pt x="255" y="487"/>
                  </a:lnTo>
                  <a:lnTo>
                    <a:pt x="264" y="490"/>
                  </a:lnTo>
                  <a:lnTo>
                    <a:pt x="272" y="493"/>
                  </a:lnTo>
                  <a:lnTo>
                    <a:pt x="281" y="495"/>
                  </a:lnTo>
                  <a:lnTo>
                    <a:pt x="290" y="496"/>
                  </a:lnTo>
                  <a:lnTo>
                    <a:pt x="299" y="498"/>
                  </a:lnTo>
                  <a:lnTo>
                    <a:pt x="308" y="498"/>
                  </a:lnTo>
                  <a:lnTo>
                    <a:pt x="319" y="499"/>
                  </a:lnTo>
                  <a:lnTo>
                    <a:pt x="328" y="498"/>
                  </a:lnTo>
                  <a:lnTo>
                    <a:pt x="337" y="498"/>
                  </a:lnTo>
                  <a:lnTo>
                    <a:pt x="346" y="496"/>
                  </a:lnTo>
                  <a:lnTo>
                    <a:pt x="355" y="495"/>
                  </a:lnTo>
                  <a:lnTo>
                    <a:pt x="364" y="493"/>
                  </a:lnTo>
                  <a:lnTo>
                    <a:pt x="372" y="490"/>
                  </a:lnTo>
                  <a:lnTo>
                    <a:pt x="381" y="487"/>
                  </a:lnTo>
                  <a:lnTo>
                    <a:pt x="389" y="484"/>
                  </a:lnTo>
                  <a:lnTo>
                    <a:pt x="393" y="482"/>
                  </a:lnTo>
                  <a:lnTo>
                    <a:pt x="397" y="481"/>
                  </a:lnTo>
                  <a:lnTo>
                    <a:pt x="405" y="477"/>
                  </a:lnTo>
                  <a:lnTo>
                    <a:pt x="413" y="472"/>
                  </a:lnTo>
                  <a:lnTo>
                    <a:pt x="420" y="468"/>
                  </a:lnTo>
                  <a:lnTo>
                    <a:pt x="427" y="462"/>
                  </a:lnTo>
                  <a:lnTo>
                    <a:pt x="434" y="457"/>
                  </a:lnTo>
                  <a:lnTo>
                    <a:pt x="442" y="451"/>
                  </a:lnTo>
                  <a:lnTo>
                    <a:pt x="448" y="445"/>
                  </a:lnTo>
                  <a:lnTo>
                    <a:pt x="454" y="439"/>
                  </a:lnTo>
                  <a:lnTo>
                    <a:pt x="460" y="432"/>
                  </a:lnTo>
                  <a:lnTo>
                    <a:pt x="465" y="426"/>
                  </a:lnTo>
                  <a:lnTo>
                    <a:pt x="470" y="419"/>
                  </a:lnTo>
                  <a:lnTo>
                    <a:pt x="475" y="411"/>
                  </a:lnTo>
                  <a:lnTo>
                    <a:pt x="479" y="404"/>
                  </a:lnTo>
                  <a:lnTo>
                    <a:pt x="487" y="388"/>
                  </a:lnTo>
                  <a:lnTo>
                    <a:pt x="490" y="379"/>
                  </a:lnTo>
                  <a:lnTo>
                    <a:pt x="493" y="371"/>
                  </a:lnTo>
                  <a:lnTo>
                    <a:pt x="495" y="362"/>
                  </a:lnTo>
                  <a:lnTo>
                    <a:pt x="497" y="354"/>
                  </a:lnTo>
                  <a:lnTo>
                    <a:pt x="499" y="344"/>
                  </a:lnTo>
                  <a:lnTo>
                    <a:pt x="500" y="335"/>
                  </a:lnTo>
                  <a:lnTo>
                    <a:pt x="501" y="325"/>
                  </a:lnTo>
                  <a:lnTo>
                    <a:pt x="501" y="316"/>
                  </a:lnTo>
                  <a:lnTo>
                    <a:pt x="501" y="307"/>
                  </a:lnTo>
                  <a:lnTo>
                    <a:pt x="500" y="298"/>
                  </a:lnTo>
                  <a:lnTo>
                    <a:pt x="499" y="288"/>
                  </a:lnTo>
                  <a:lnTo>
                    <a:pt x="497" y="279"/>
                  </a:lnTo>
                  <a:lnTo>
                    <a:pt x="495" y="271"/>
                  </a:lnTo>
                  <a:lnTo>
                    <a:pt x="493" y="262"/>
                  </a:lnTo>
                  <a:lnTo>
                    <a:pt x="490" y="254"/>
                  </a:lnTo>
                  <a:lnTo>
                    <a:pt x="487" y="245"/>
                  </a:lnTo>
                  <a:lnTo>
                    <a:pt x="485" y="241"/>
                  </a:lnTo>
                  <a:lnTo>
                    <a:pt x="483" y="237"/>
                  </a:lnTo>
                  <a:lnTo>
                    <a:pt x="479" y="230"/>
                  </a:lnTo>
                  <a:lnTo>
                    <a:pt x="475" y="222"/>
                  </a:lnTo>
                  <a:lnTo>
                    <a:pt x="470" y="215"/>
                  </a:lnTo>
                  <a:lnTo>
                    <a:pt x="465" y="207"/>
                  </a:lnTo>
                  <a:lnTo>
                    <a:pt x="460" y="201"/>
                  </a:lnTo>
                  <a:lnTo>
                    <a:pt x="454" y="194"/>
                  </a:lnTo>
                  <a:lnTo>
                    <a:pt x="448" y="188"/>
                  </a:lnTo>
                  <a:lnTo>
                    <a:pt x="442" y="182"/>
                  </a:lnTo>
                  <a:lnTo>
                    <a:pt x="434" y="176"/>
                  </a:lnTo>
                  <a:lnTo>
                    <a:pt x="427" y="171"/>
                  </a:lnTo>
                  <a:lnTo>
                    <a:pt x="420" y="166"/>
                  </a:lnTo>
                  <a:lnTo>
                    <a:pt x="413" y="161"/>
                  </a:lnTo>
                  <a:lnTo>
                    <a:pt x="405" y="157"/>
                  </a:lnTo>
                  <a:lnTo>
                    <a:pt x="389" y="148"/>
                  </a:lnTo>
                  <a:lnTo>
                    <a:pt x="381" y="145"/>
                  </a:lnTo>
                  <a:lnTo>
                    <a:pt x="372" y="142"/>
                  </a:lnTo>
                  <a:lnTo>
                    <a:pt x="364" y="139"/>
                  </a:lnTo>
                  <a:lnTo>
                    <a:pt x="355" y="137"/>
                  </a:lnTo>
                  <a:lnTo>
                    <a:pt x="346" y="136"/>
                  </a:lnTo>
                  <a:lnTo>
                    <a:pt x="337" y="135"/>
                  </a:lnTo>
                  <a:lnTo>
                    <a:pt x="328" y="134"/>
                  </a:lnTo>
                  <a:lnTo>
                    <a:pt x="319" y="134"/>
                  </a:lnTo>
                  <a:lnTo>
                    <a:pt x="308" y="134"/>
                  </a:lnTo>
                  <a:lnTo>
                    <a:pt x="299" y="135"/>
                  </a:lnTo>
                  <a:lnTo>
                    <a:pt x="290" y="136"/>
                  </a:lnTo>
                  <a:lnTo>
                    <a:pt x="281" y="137"/>
                  </a:lnTo>
                  <a:lnTo>
                    <a:pt x="272" y="139"/>
                  </a:lnTo>
                  <a:lnTo>
                    <a:pt x="264" y="142"/>
                  </a:lnTo>
                  <a:lnTo>
                    <a:pt x="255" y="145"/>
                  </a:lnTo>
                  <a:lnTo>
                    <a:pt x="247" y="148"/>
                  </a:lnTo>
                  <a:lnTo>
                    <a:pt x="243" y="150"/>
                  </a:lnTo>
                  <a:lnTo>
                    <a:pt x="239" y="153"/>
                  </a:lnTo>
                  <a:lnTo>
                    <a:pt x="231" y="157"/>
                  </a:lnTo>
                  <a:lnTo>
                    <a:pt x="223" y="161"/>
                  </a:lnTo>
                  <a:lnTo>
                    <a:pt x="216" y="166"/>
                  </a:lnTo>
                  <a:lnTo>
                    <a:pt x="209" y="171"/>
                  </a:lnTo>
                  <a:lnTo>
                    <a:pt x="202" y="176"/>
                  </a:lnTo>
                  <a:lnTo>
                    <a:pt x="196" y="182"/>
                  </a:lnTo>
                  <a:lnTo>
                    <a:pt x="189" y="188"/>
                  </a:lnTo>
                  <a:lnTo>
                    <a:pt x="182" y="194"/>
                  </a:lnTo>
                  <a:lnTo>
                    <a:pt x="177" y="201"/>
                  </a:lnTo>
                  <a:lnTo>
                    <a:pt x="171" y="207"/>
                  </a:lnTo>
                  <a:lnTo>
                    <a:pt x="166" y="215"/>
                  </a:lnTo>
                  <a:lnTo>
                    <a:pt x="161" y="222"/>
                  </a:lnTo>
                  <a:lnTo>
                    <a:pt x="157" y="230"/>
                  </a:lnTo>
                  <a:lnTo>
                    <a:pt x="149" y="245"/>
                  </a:lnTo>
                  <a:lnTo>
                    <a:pt x="146" y="254"/>
                  </a:lnTo>
                  <a:lnTo>
                    <a:pt x="143" y="262"/>
                  </a:lnTo>
                  <a:lnTo>
                    <a:pt x="141" y="271"/>
                  </a:lnTo>
                  <a:lnTo>
                    <a:pt x="139" y="279"/>
                  </a:lnTo>
                  <a:lnTo>
                    <a:pt x="137" y="288"/>
                  </a:lnTo>
                  <a:lnTo>
                    <a:pt x="136" y="298"/>
                  </a:lnTo>
                  <a:lnTo>
                    <a:pt x="135" y="307"/>
                  </a:lnTo>
                  <a:lnTo>
                    <a:pt x="135" y="316"/>
                  </a:lnTo>
                  <a:close/>
                  <a:moveTo>
                    <a:pt x="495" y="581"/>
                  </a:moveTo>
                  <a:lnTo>
                    <a:pt x="441" y="545"/>
                  </a:lnTo>
                  <a:lnTo>
                    <a:pt x="429" y="551"/>
                  </a:lnTo>
                  <a:lnTo>
                    <a:pt x="419" y="556"/>
                  </a:lnTo>
                  <a:lnTo>
                    <a:pt x="408" y="560"/>
                  </a:lnTo>
                  <a:lnTo>
                    <a:pt x="396" y="564"/>
                  </a:lnTo>
                  <a:lnTo>
                    <a:pt x="382" y="628"/>
                  </a:lnTo>
                  <a:lnTo>
                    <a:pt x="362" y="631"/>
                  </a:lnTo>
                  <a:lnTo>
                    <a:pt x="342" y="633"/>
                  </a:lnTo>
                  <a:lnTo>
                    <a:pt x="311" y="575"/>
                  </a:lnTo>
                  <a:lnTo>
                    <a:pt x="299" y="575"/>
                  </a:lnTo>
                  <a:lnTo>
                    <a:pt x="287" y="573"/>
                  </a:lnTo>
                  <a:lnTo>
                    <a:pt x="275" y="572"/>
                  </a:lnTo>
                  <a:lnTo>
                    <a:pt x="263" y="569"/>
                  </a:lnTo>
                  <a:lnTo>
                    <a:pt x="219" y="618"/>
                  </a:lnTo>
                  <a:lnTo>
                    <a:pt x="209" y="615"/>
                  </a:lnTo>
                  <a:lnTo>
                    <a:pt x="200" y="612"/>
                  </a:lnTo>
                  <a:lnTo>
                    <a:pt x="181" y="604"/>
                  </a:lnTo>
                  <a:lnTo>
                    <a:pt x="184" y="536"/>
                  </a:lnTo>
                  <a:lnTo>
                    <a:pt x="174" y="530"/>
                  </a:lnTo>
                  <a:lnTo>
                    <a:pt x="164" y="522"/>
                  </a:lnTo>
                  <a:lnTo>
                    <a:pt x="155" y="515"/>
                  </a:lnTo>
                  <a:lnTo>
                    <a:pt x="146" y="507"/>
                  </a:lnTo>
                  <a:lnTo>
                    <a:pt x="80" y="527"/>
                  </a:lnTo>
                  <a:lnTo>
                    <a:pt x="68" y="513"/>
                  </a:lnTo>
                  <a:lnTo>
                    <a:pt x="56" y="498"/>
                  </a:lnTo>
                  <a:lnTo>
                    <a:pt x="94" y="440"/>
                  </a:lnTo>
                  <a:lnTo>
                    <a:pt x="89" y="429"/>
                  </a:lnTo>
                  <a:lnTo>
                    <a:pt x="84" y="418"/>
                  </a:lnTo>
                  <a:lnTo>
                    <a:pt x="79" y="407"/>
                  </a:lnTo>
                  <a:lnTo>
                    <a:pt x="75" y="395"/>
                  </a:lnTo>
                  <a:lnTo>
                    <a:pt x="5" y="380"/>
                  </a:lnTo>
                  <a:lnTo>
                    <a:pt x="2" y="362"/>
                  </a:lnTo>
                  <a:lnTo>
                    <a:pt x="0" y="343"/>
                  </a:lnTo>
                  <a:lnTo>
                    <a:pt x="64" y="311"/>
                  </a:lnTo>
                  <a:lnTo>
                    <a:pt x="65" y="298"/>
                  </a:lnTo>
                  <a:lnTo>
                    <a:pt x="66" y="286"/>
                  </a:lnTo>
                  <a:lnTo>
                    <a:pt x="68" y="274"/>
                  </a:lnTo>
                  <a:lnTo>
                    <a:pt x="70" y="262"/>
                  </a:lnTo>
                  <a:lnTo>
                    <a:pt x="16" y="213"/>
                  </a:lnTo>
                  <a:lnTo>
                    <a:pt x="23" y="197"/>
                  </a:lnTo>
                  <a:lnTo>
                    <a:pt x="30" y="181"/>
                  </a:lnTo>
                  <a:lnTo>
                    <a:pt x="102" y="184"/>
                  </a:lnTo>
                  <a:lnTo>
                    <a:pt x="109" y="174"/>
                  </a:lnTo>
                  <a:lnTo>
                    <a:pt x="116" y="164"/>
                  </a:lnTo>
                  <a:lnTo>
                    <a:pt x="124" y="154"/>
                  </a:lnTo>
                  <a:lnTo>
                    <a:pt x="132" y="144"/>
                  </a:lnTo>
                  <a:lnTo>
                    <a:pt x="111" y="75"/>
                  </a:lnTo>
                  <a:lnTo>
                    <a:pt x="124" y="64"/>
                  </a:lnTo>
                  <a:lnTo>
                    <a:pt x="138" y="54"/>
                  </a:lnTo>
                  <a:lnTo>
                    <a:pt x="200" y="93"/>
                  </a:lnTo>
                  <a:lnTo>
                    <a:pt x="211" y="87"/>
                  </a:lnTo>
                  <a:lnTo>
                    <a:pt x="222" y="82"/>
                  </a:lnTo>
                  <a:lnTo>
                    <a:pt x="234" y="78"/>
                  </a:lnTo>
                  <a:lnTo>
                    <a:pt x="246" y="74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6" y="0"/>
                  </a:lnTo>
                  <a:lnTo>
                    <a:pt x="330" y="63"/>
                  </a:lnTo>
                  <a:lnTo>
                    <a:pt x="343" y="64"/>
                  </a:lnTo>
                  <a:lnTo>
                    <a:pt x="355" y="65"/>
                  </a:lnTo>
                  <a:lnTo>
                    <a:pt x="367" y="67"/>
                  </a:lnTo>
                  <a:lnTo>
                    <a:pt x="379" y="69"/>
                  </a:lnTo>
                  <a:lnTo>
                    <a:pt x="426" y="18"/>
                  </a:lnTo>
                  <a:lnTo>
                    <a:pt x="435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2"/>
                  </a:lnTo>
                  <a:lnTo>
                    <a:pt x="468" y="109"/>
                  </a:lnTo>
                  <a:lnTo>
                    <a:pt x="478" y="116"/>
                  </a:lnTo>
                  <a:lnTo>
                    <a:pt x="487" y="124"/>
                  </a:lnTo>
                  <a:lnTo>
                    <a:pt x="496" y="132"/>
                  </a:lnTo>
                  <a:lnTo>
                    <a:pt x="561" y="111"/>
                  </a:lnTo>
                  <a:lnTo>
                    <a:pt x="574" y="126"/>
                  </a:lnTo>
                  <a:lnTo>
                    <a:pt x="579" y="134"/>
                  </a:lnTo>
                  <a:lnTo>
                    <a:pt x="585" y="142"/>
                  </a:lnTo>
                  <a:lnTo>
                    <a:pt x="547" y="200"/>
                  </a:lnTo>
                  <a:lnTo>
                    <a:pt x="550" y="205"/>
                  </a:lnTo>
                  <a:lnTo>
                    <a:pt x="553" y="211"/>
                  </a:lnTo>
                  <a:lnTo>
                    <a:pt x="558" y="222"/>
                  </a:lnTo>
                  <a:lnTo>
                    <a:pt x="562" y="233"/>
                  </a:lnTo>
                  <a:lnTo>
                    <a:pt x="567" y="245"/>
                  </a:lnTo>
                  <a:lnTo>
                    <a:pt x="631" y="259"/>
                  </a:lnTo>
                  <a:lnTo>
                    <a:pt x="634" y="278"/>
                  </a:lnTo>
                  <a:lnTo>
                    <a:pt x="636" y="298"/>
                  </a:lnTo>
                  <a:lnTo>
                    <a:pt x="577" y="329"/>
                  </a:lnTo>
                  <a:lnTo>
                    <a:pt x="577" y="341"/>
                  </a:lnTo>
                  <a:lnTo>
                    <a:pt x="575" y="354"/>
                  </a:lnTo>
                  <a:lnTo>
                    <a:pt x="574" y="365"/>
                  </a:lnTo>
                  <a:lnTo>
                    <a:pt x="571" y="377"/>
                  </a:lnTo>
                  <a:lnTo>
                    <a:pt x="619" y="421"/>
                  </a:lnTo>
                  <a:lnTo>
                    <a:pt x="612" y="440"/>
                  </a:lnTo>
                  <a:lnTo>
                    <a:pt x="603" y="458"/>
                  </a:lnTo>
                  <a:lnTo>
                    <a:pt x="537" y="456"/>
                  </a:lnTo>
                  <a:lnTo>
                    <a:pt x="531" y="465"/>
                  </a:lnTo>
                  <a:lnTo>
                    <a:pt x="524" y="475"/>
                  </a:lnTo>
                  <a:lnTo>
                    <a:pt x="516" y="484"/>
                  </a:lnTo>
                  <a:lnTo>
                    <a:pt x="509" y="493"/>
                  </a:lnTo>
                  <a:lnTo>
                    <a:pt x="528" y="555"/>
                  </a:lnTo>
                  <a:lnTo>
                    <a:pt x="512" y="569"/>
                  </a:lnTo>
                  <a:lnTo>
                    <a:pt x="504" y="575"/>
                  </a:lnTo>
                  <a:lnTo>
                    <a:pt x="495" y="58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1424" tIns="45712" rIns="91424" bIns="45712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8838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EE7A7BA-1764-483C-A4A3-1A333C3549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2A3EC948-D855-4A8D-8B06-6EF4D290B8FC}"/>
              </a:ext>
            </a:extLst>
          </p:cNvPr>
          <p:cNvSpPr/>
          <p:nvPr/>
        </p:nvSpPr>
        <p:spPr>
          <a:xfrm>
            <a:off x="-1" y="1807199"/>
            <a:ext cx="12311743" cy="152230"/>
          </a:xfrm>
          <a:prstGeom prst="rect">
            <a:avLst/>
          </a:prstGeom>
          <a:solidFill>
            <a:srgbClr val="011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2BEBDE1-A603-4E4C-AF3E-F55A9476B7AA}"/>
              </a:ext>
            </a:extLst>
          </p:cNvPr>
          <p:cNvSpPr/>
          <p:nvPr/>
        </p:nvSpPr>
        <p:spPr>
          <a:xfrm>
            <a:off x="0" y="5209713"/>
            <a:ext cx="12177240" cy="149572"/>
          </a:xfrm>
          <a:prstGeom prst="rect">
            <a:avLst/>
          </a:prstGeom>
          <a:solidFill>
            <a:srgbClr val="011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2742DD27-D8E6-4FDF-AD82-2AEA7E9C9DB4}"/>
              </a:ext>
            </a:extLst>
          </p:cNvPr>
          <p:cNvSpPr/>
          <p:nvPr/>
        </p:nvSpPr>
        <p:spPr>
          <a:xfrm>
            <a:off x="7474328" y="2861583"/>
            <a:ext cx="3912265" cy="1959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8-14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8-14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号字，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1.3</a:t>
            </a: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倍字间距。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1AB563F-26AE-473E-978A-D49D81D78056}"/>
              </a:ext>
            </a:extLst>
          </p:cNvPr>
          <p:cNvSpPr/>
          <p:nvPr/>
        </p:nvSpPr>
        <p:spPr>
          <a:xfrm>
            <a:off x="7474327" y="2023981"/>
            <a:ext cx="2635658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89" b="1" i="0" u="none" strike="noStrike" kern="0" cap="none" spc="0" normalizeH="0" baseline="0" noProof="0" dirty="0">
                <a:ln>
                  <a:noFill/>
                </a:ln>
                <a:solidFill>
                  <a:srgbClr val="01165B"/>
                </a:solidFill>
                <a:effectLst/>
                <a:uLnTx/>
                <a:uFillTx/>
                <a:cs typeface="+mn-ea"/>
                <a:sym typeface="+mn-lt"/>
              </a:rPr>
              <a:t>EXAMPLE TEXT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77288B1-4BA7-46F0-A358-97227170CBF9}"/>
              </a:ext>
            </a:extLst>
          </p:cNvPr>
          <p:cNvGrpSpPr/>
          <p:nvPr/>
        </p:nvGrpSpPr>
        <p:grpSpPr>
          <a:xfrm>
            <a:off x="2825260" y="1453023"/>
            <a:ext cx="1931798" cy="4322028"/>
            <a:chOff x="2825260" y="1453023"/>
            <a:chExt cx="1931798" cy="4322028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C8EB81E9-EE78-4447-B989-3F607391512D}"/>
                </a:ext>
              </a:extLst>
            </p:cNvPr>
            <p:cNvSpPr/>
            <p:nvPr/>
          </p:nvSpPr>
          <p:spPr>
            <a:xfrm>
              <a:off x="2865676" y="1700999"/>
              <a:ext cx="1850965" cy="3916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梯形 13">
              <a:extLst>
                <a:ext uri="{FF2B5EF4-FFF2-40B4-BE49-F238E27FC236}">
                  <a16:creationId xmlns="" xmlns:a16="http://schemas.microsoft.com/office/drawing/2014/main" id="{F6FF1B9C-6EEB-42E0-A057-E43D416D8F23}"/>
                </a:ext>
              </a:extLst>
            </p:cNvPr>
            <p:cNvSpPr/>
            <p:nvPr/>
          </p:nvSpPr>
          <p:spPr>
            <a:xfrm>
              <a:off x="2865676" y="1453023"/>
              <a:ext cx="1850965" cy="258429"/>
            </a:xfrm>
            <a:prstGeom prst="trapezoid">
              <a:avLst>
                <a:gd name="adj" fmla="val 80604"/>
              </a:avLst>
            </a:prstGeom>
            <a:solidFill>
              <a:srgbClr val="8295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梯形 14">
              <a:extLst>
                <a:ext uri="{FF2B5EF4-FFF2-40B4-BE49-F238E27FC236}">
                  <a16:creationId xmlns="" xmlns:a16="http://schemas.microsoft.com/office/drawing/2014/main" id="{7E033E7F-1453-4D85-B1BE-2887F1E57F1A}"/>
                </a:ext>
              </a:extLst>
            </p:cNvPr>
            <p:cNvSpPr/>
            <p:nvPr/>
          </p:nvSpPr>
          <p:spPr>
            <a:xfrm>
              <a:off x="2825260" y="5620396"/>
              <a:ext cx="1931798" cy="154655"/>
            </a:xfrm>
            <a:prstGeom prst="trapezoid">
              <a:avLst>
                <a:gd name="adj" fmla="val 28951"/>
              </a:avLst>
            </a:prstGeom>
            <a:solidFill>
              <a:srgbClr val="8295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08A2831D-F03D-46AF-B43B-ABDE16677995}"/>
              </a:ext>
            </a:extLst>
          </p:cNvPr>
          <p:cNvGrpSpPr/>
          <p:nvPr/>
        </p:nvGrpSpPr>
        <p:grpSpPr>
          <a:xfrm>
            <a:off x="4901305" y="1453023"/>
            <a:ext cx="1931798" cy="4322028"/>
            <a:chOff x="4901305" y="1453023"/>
            <a:chExt cx="1931798" cy="4322028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0F3CAB8B-E3AF-41D1-A3EF-137DDDF81C57}"/>
                </a:ext>
              </a:extLst>
            </p:cNvPr>
            <p:cNvSpPr/>
            <p:nvPr/>
          </p:nvSpPr>
          <p:spPr>
            <a:xfrm>
              <a:off x="4941722" y="1700999"/>
              <a:ext cx="1850965" cy="3916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梯形 18">
              <a:extLst>
                <a:ext uri="{FF2B5EF4-FFF2-40B4-BE49-F238E27FC236}">
                  <a16:creationId xmlns="" xmlns:a16="http://schemas.microsoft.com/office/drawing/2014/main" id="{061D06AD-D452-4E37-AEA3-5E9A705B2C8F}"/>
                </a:ext>
              </a:extLst>
            </p:cNvPr>
            <p:cNvSpPr/>
            <p:nvPr/>
          </p:nvSpPr>
          <p:spPr>
            <a:xfrm>
              <a:off x="4941722" y="1453023"/>
              <a:ext cx="1850965" cy="258429"/>
            </a:xfrm>
            <a:prstGeom prst="trapezoid">
              <a:avLst>
                <a:gd name="adj" fmla="val 80604"/>
              </a:avLst>
            </a:prstGeom>
            <a:solidFill>
              <a:srgbClr val="8295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梯形 19">
              <a:extLst>
                <a:ext uri="{FF2B5EF4-FFF2-40B4-BE49-F238E27FC236}">
                  <a16:creationId xmlns="" xmlns:a16="http://schemas.microsoft.com/office/drawing/2014/main" id="{866EE28D-9A09-4C7A-9E1B-ACB231C793BD}"/>
                </a:ext>
              </a:extLst>
            </p:cNvPr>
            <p:cNvSpPr/>
            <p:nvPr/>
          </p:nvSpPr>
          <p:spPr>
            <a:xfrm>
              <a:off x="4901305" y="5620396"/>
              <a:ext cx="1931798" cy="154655"/>
            </a:xfrm>
            <a:prstGeom prst="trapezoid">
              <a:avLst>
                <a:gd name="adj" fmla="val 28951"/>
              </a:avLst>
            </a:prstGeom>
            <a:solidFill>
              <a:srgbClr val="8295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B353833-D326-4F7B-816A-AC64B419994A}"/>
              </a:ext>
            </a:extLst>
          </p:cNvPr>
          <p:cNvGrpSpPr/>
          <p:nvPr/>
        </p:nvGrpSpPr>
        <p:grpSpPr>
          <a:xfrm>
            <a:off x="759486" y="1453023"/>
            <a:ext cx="1931798" cy="4320664"/>
            <a:chOff x="759486" y="1453023"/>
            <a:chExt cx="1931798" cy="4320664"/>
          </a:xfrm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3735489B-4C5D-49EA-913C-A730B7AA8351}"/>
                </a:ext>
              </a:extLst>
            </p:cNvPr>
            <p:cNvSpPr/>
            <p:nvPr/>
          </p:nvSpPr>
          <p:spPr>
            <a:xfrm>
              <a:off x="789631" y="1700999"/>
              <a:ext cx="1850965" cy="3916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梯形 23">
              <a:extLst>
                <a:ext uri="{FF2B5EF4-FFF2-40B4-BE49-F238E27FC236}">
                  <a16:creationId xmlns="" xmlns:a16="http://schemas.microsoft.com/office/drawing/2014/main" id="{11822740-C20A-46F6-81FF-19A2BAE88538}"/>
                </a:ext>
              </a:extLst>
            </p:cNvPr>
            <p:cNvSpPr/>
            <p:nvPr/>
          </p:nvSpPr>
          <p:spPr>
            <a:xfrm>
              <a:off x="789631" y="1453023"/>
              <a:ext cx="1850965" cy="258429"/>
            </a:xfrm>
            <a:prstGeom prst="trapezoid">
              <a:avLst>
                <a:gd name="adj" fmla="val 80604"/>
              </a:avLst>
            </a:prstGeom>
            <a:solidFill>
              <a:srgbClr val="8295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梯形 24">
              <a:extLst>
                <a:ext uri="{FF2B5EF4-FFF2-40B4-BE49-F238E27FC236}">
                  <a16:creationId xmlns="" xmlns:a16="http://schemas.microsoft.com/office/drawing/2014/main" id="{0455D73B-58CD-47AC-A95E-A289A6FB3E20}"/>
                </a:ext>
              </a:extLst>
            </p:cNvPr>
            <p:cNvSpPr/>
            <p:nvPr/>
          </p:nvSpPr>
          <p:spPr>
            <a:xfrm>
              <a:off x="759486" y="5619032"/>
              <a:ext cx="1931798" cy="154655"/>
            </a:xfrm>
            <a:prstGeom prst="trapezoid">
              <a:avLst>
                <a:gd name="adj" fmla="val 28951"/>
              </a:avLst>
            </a:prstGeom>
            <a:solidFill>
              <a:srgbClr val="8295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40829577-3F44-4A1E-9420-0F2BB8D4055B}"/>
              </a:ext>
            </a:extLst>
          </p:cNvPr>
          <p:cNvSpPr/>
          <p:nvPr/>
        </p:nvSpPr>
        <p:spPr>
          <a:xfrm>
            <a:off x="3197669" y="1959428"/>
            <a:ext cx="1186979" cy="118697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  <a:endParaRPr kumimoji="1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CFD7AC61-605C-4FC6-8B33-F13F82EF8024}"/>
              </a:ext>
            </a:extLst>
          </p:cNvPr>
          <p:cNvSpPr/>
          <p:nvPr/>
        </p:nvSpPr>
        <p:spPr>
          <a:xfrm>
            <a:off x="5273715" y="1959428"/>
            <a:ext cx="1186979" cy="118697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1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文本框 8">
            <a:extLst>
              <a:ext uri="{FF2B5EF4-FFF2-40B4-BE49-F238E27FC236}">
                <a16:creationId xmlns="" xmlns:a16="http://schemas.microsoft.com/office/drawing/2014/main" id="{5F085D19-FAC6-4A52-A55B-5EE90165100A}"/>
              </a:ext>
            </a:extLst>
          </p:cNvPr>
          <p:cNvSpPr txBox="1"/>
          <p:nvPr/>
        </p:nvSpPr>
        <p:spPr>
          <a:xfrm>
            <a:off x="936171" y="3727185"/>
            <a:ext cx="157842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8-14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AD6975B-90E9-4006-A51E-2D9DE83487E6}"/>
              </a:ext>
            </a:extLst>
          </p:cNvPr>
          <p:cNvSpPr/>
          <p:nvPr/>
        </p:nvSpPr>
        <p:spPr>
          <a:xfrm>
            <a:off x="903898" y="3303888"/>
            <a:ext cx="1620957" cy="34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文本框 8">
            <a:extLst>
              <a:ext uri="{FF2B5EF4-FFF2-40B4-BE49-F238E27FC236}">
                <a16:creationId xmlns="" xmlns:a16="http://schemas.microsoft.com/office/drawing/2014/main" id="{053D6D1B-5CE0-4398-B084-1B867435BAA5}"/>
              </a:ext>
            </a:extLst>
          </p:cNvPr>
          <p:cNvSpPr txBox="1"/>
          <p:nvPr/>
        </p:nvSpPr>
        <p:spPr>
          <a:xfrm>
            <a:off x="3012217" y="3742440"/>
            <a:ext cx="157842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8-14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63255CE5-5F36-4D82-B4E3-35B1970F0893}"/>
              </a:ext>
            </a:extLst>
          </p:cNvPr>
          <p:cNvSpPr/>
          <p:nvPr/>
        </p:nvSpPr>
        <p:spPr>
          <a:xfrm>
            <a:off x="2979944" y="3319143"/>
            <a:ext cx="1620957" cy="34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文本框 8">
            <a:extLst>
              <a:ext uri="{FF2B5EF4-FFF2-40B4-BE49-F238E27FC236}">
                <a16:creationId xmlns="" xmlns:a16="http://schemas.microsoft.com/office/drawing/2014/main" id="{D2FB6946-82E3-4D3D-AE3C-8CDC7299CB1B}"/>
              </a:ext>
            </a:extLst>
          </p:cNvPr>
          <p:cNvSpPr txBox="1"/>
          <p:nvPr/>
        </p:nvSpPr>
        <p:spPr>
          <a:xfrm>
            <a:off x="5088998" y="3738457"/>
            <a:ext cx="157842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8-14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号字，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1.3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倍字间距。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279A0763-EEC0-489C-AECB-E06876E83856}"/>
              </a:ext>
            </a:extLst>
          </p:cNvPr>
          <p:cNvSpPr/>
          <p:nvPr/>
        </p:nvSpPr>
        <p:spPr>
          <a:xfrm>
            <a:off x="1121624" y="1962257"/>
            <a:ext cx="1186979" cy="118697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  <a:endParaRPr kumimoji="1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BD1C158C-408E-45CB-B1E6-FDB236249306}"/>
              </a:ext>
            </a:extLst>
          </p:cNvPr>
          <p:cNvSpPr/>
          <p:nvPr/>
        </p:nvSpPr>
        <p:spPr>
          <a:xfrm>
            <a:off x="5056725" y="3315160"/>
            <a:ext cx="1620957" cy="34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点击此处添加标题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62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1884A9A-E23D-45C6-BE1A-324EF68A0B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cxnSp>
        <p:nvCxnSpPr>
          <p:cNvPr id="34" name="直线连接符 70">
            <a:extLst>
              <a:ext uri="{FF2B5EF4-FFF2-40B4-BE49-F238E27FC236}">
                <a16:creationId xmlns="" xmlns:a16="http://schemas.microsoft.com/office/drawing/2014/main" id="{9DC315AB-E878-438A-BD96-F94BD17AEBB6}"/>
              </a:ext>
            </a:extLst>
          </p:cNvPr>
          <p:cNvCxnSpPr>
            <a:cxnSpLocks/>
          </p:cNvCxnSpPr>
          <p:nvPr/>
        </p:nvCxnSpPr>
        <p:spPr>
          <a:xfrm>
            <a:off x="-381451" y="3760323"/>
            <a:ext cx="12688675" cy="15730"/>
          </a:xfrm>
          <a:prstGeom prst="line">
            <a:avLst/>
          </a:prstGeom>
          <a:noFill/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B6A5900D-1422-4ABE-8018-7A1B57B8B550}"/>
              </a:ext>
            </a:extLst>
          </p:cNvPr>
          <p:cNvSpPr/>
          <p:nvPr/>
        </p:nvSpPr>
        <p:spPr>
          <a:xfrm>
            <a:off x="10281799" y="3621591"/>
            <a:ext cx="281083" cy="281080"/>
          </a:xfrm>
          <a:prstGeom prst="ellipse">
            <a:avLst/>
          </a:prstGeom>
          <a:solidFill>
            <a:srgbClr val="01165B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D95F59F7-EA18-4177-8919-BEAC9EF6A7DE}"/>
              </a:ext>
            </a:extLst>
          </p:cNvPr>
          <p:cNvGrpSpPr/>
          <p:nvPr/>
        </p:nvGrpSpPr>
        <p:grpSpPr>
          <a:xfrm>
            <a:off x="3577431" y="3657967"/>
            <a:ext cx="208331" cy="942364"/>
            <a:chOff x="3577431" y="3657967"/>
            <a:chExt cx="208331" cy="942364"/>
          </a:xfrm>
        </p:grpSpPr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BDE4B742-8718-4EAC-9595-6531D9A6479B}"/>
                </a:ext>
              </a:extLst>
            </p:cNvPr>
            <p:cNvSpPr/>
            <p:nvPr/>
          </p:nvSpPr>
          <p:spPr>
            <a:xfrm>
              <a:off x="3577431" y="3657967"/>
              <a:ext cx="208331" cy="208331"/>
            </a:xfrm>
            <a:prstGeom prst="ellipse">
              <a:avLst/>
            </a:prstGeom>
            <a:solidFill>
              <a:srgbClr val="01165B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0" name="直线箭头连接符 76">
              <a:extLst>
                <a:ext uri="{FF2B5EF4-FFF2-40B4-BE49-F238E27FC236}">
                  <a16:creationId xmlns="" xmlns:a16="http://schemas.microsoft.com/office/drawing/2014/main" id="{17282800-CD91-45D4-8DAC-E82C5A33A173}"/>
                </a:ext>
              </a:extLst>
            </p:cNvPr>
            <p:cNvCxnSpPr/>
            <p:nvPr/>
          </p:nvCxnSpPr>
          <p:spPr>
            <a:xfrm>
              <a:off x="3681597" y="3866298"/>
              <a:ext cx="0" cy="734033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  <a:tailEnd type="triangle"/>
            </a:ln>
            <a:effectLst/>
          </p:spPr>
        </p:cxn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0001FF6E-06D9-40CD-BF74-36F1A8CF9F90}"/>
              </a:ext>
            </a:extLst>
          </p:cNvPr>
          <p:cNvGrpSpPr/>
          <p:nvPr/>
        </p:nvGrpSpPr>
        <p:grpSpPr>
          <a:xfrm>
            <a:off x="3440229" y="4704496"/>
            <a:ext cx="2408276" cy="1254010"/>
            <a:chOff x="3440229" y="4704496"/>
            <a:chExt cx="2408276" cy="1254010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E043CC21-65CF-4303-8CBF-0F4D0250D961}"/>
                </a:ext>
              </a:extLst>
            </p:cNvPr>
            <p:cNvSpPr txBox="1"/>
            <p:nvPr/>
          </p:nvSpPr>
          <p:spPr>
            <a:xfrm>
              <a:off x="3440230" y="5066146"/>
              <a:ext cx="2408275" cy="8923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defTabSz="609585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333" b="0" i="0" u="none" strike="noStrike" cap="none" spc="0" normalizeH="0" baseline="0">
                  <a:ln>
                    <a:noFill/>
                  </a:ln>
                  <a:effectLst/>
                  <a:uLnTx/>
                  <a:uFillTx/>
                  <a:cs typeface="+mn-ea"/>
                </a:defRPr>
              </a:lvl1pPr>
              <a:lvl2pPr marL="457200" defTabSz="914400"/>
              <a:lvl3pPr marL="914400" defTabSz="914400"/>
              <a:lvl4pPr marL="1371600" defTabSz="914400"/>
              <a:lvl5pPr marL="1828800" defTabSz="914400"/>
              <a:lvl6pPr marL="2286000" defTabSz="914400"/>
              <a:lvl7pPr marL="2743200" defTabSz="914400"/>
              <a:lvl8pPr marL="3200400" defTabSz="914400"/>
              <a:lvl9pPr marL="3657600" defTabSz="914400"/>
            </a:lstStyle>
            <a:p>
              <a:r>
                <a:rPr lang="zh-CN" altLang="en-US" dirty="0">
                  <a:sym typeface="+mn-lt"/>
                </a:rPr>
                <a:t>顶部“开始”面板中可以对字体、字号、颜色、行距等进行修改。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6F5DFCCE-5353-4740-B235-339BC88CFBC4}"/>
                </a:ext>
              </a:extLst>
            </p:cNvPr>
            <p:cNvSpPr/>
            <p:nvPr/>
          </p:nvSpPr>
          <p:spPr>
            <a:xfrm>
              <a:off x="3440229" y="4704496"/>
              <a:ext cx="2095445" cy="379656"/>
            </a:xfrm>
            <a:prstGeom prst="rect">
              <a:avLst/>
            </a:prstGeom>
            <a:solidFill>
              <a:srgbClr val="01165B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94D83F4-2D83-4F46-95A3-337452391F3A}"/>
              </a:ext>
            </a:extLst>
          </p:cNvPr>
          <p:cNvGrpSpPr/>
          <p:nvPr/>
        </p:nvGrpSpPr>
        <p:grpSpPr>
          <a:xfrm>
            <a:off x="5385294" y="2921416"/>
            <a:ext cx="208331" cy="944882"/>
            <a:chOff x="5385294" y="2921416"/>
            <a:chExt cx="208331" cy="944882"/>
          </a:xfrm>
        </p:grpSpPr>
        <p:sp>
          <p:nvSpPr>
            <p:cNvPr id="43" name="椭圆 42">
              <a:extLst>
                <a:ext uri="{FF2B5EF4-FFF2-40B4-BE49-F238E27FC236}">
                  <a16:creationId xmlns="" xmlns:a16="http://schemas.microsoft.com/office/drawing/2014/main" id="{4FA26459-8327-43CC-92F1-F49C7ED4EF76}"/>
                </a:ext>
              </a:extLst>
            </p:cNvPr>
            <p:cNvSpPr/>
            <p:nvPr/>
          </p:nvSpPr>
          <p:spPr>
            <a:xfrm>
              <a:off x="5385294" y="3657967"/>
              <a:ext cx="208331" cy="208331"/>
            </a:xfrm>
            <a:prstGeom prst="ellipse">
              <a:avLst/>
            </a:prstGeom>
            <a:solidFill>
              <a:srgbClr val="01165B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4" name="直线箭头连接符 80">
              <a:extLst>
                <a:ext uri="{FF2B5EF4-FFF2-40B4-BE49-F238E27FC236}">
                  <a16:creationId xmlns="" xmlns:a16="http://schemas.microsoft.com/office/drawing/2014/main" id="{FC784031-8095-4B71-864C-CB76B5DC170F}"/>
                </a:ext>
              </a:extLst>
            </p:cNvPr>
            <p:cNvCxnSpPr/>
            <p:nvPr/>
          </p:nvCxnSpPr>
          <p:spPr>
            <a:xfrm flipV="1">
              <a:off x="5473745" y="2921416"/>
              <a:ext cx="0" cy="734033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  <a:tailEnd type="triangle"/>
            </a:ln>
            <a:effectLst/>
          </p:spPr>
        </p:cxn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8038F185-6E0B-44AC-BD66-5BEF265B4763}"/>
              </a:ext>
            </a:extLst>
          </p:cNvPr>
          <p:cNvGrpSpPr/>
          <p:nvPr/>
        </p:nvGrpSpPr>
        <p:grpSpPr>
          <a:xfrm>
            <a:off x="5247263" y="1540469"/>
            <a:ext cx="2408275" cy="1254010"/>
            <a:chOff x="5247263" y="1540469"/>
            <a:chExt cx="2408275" cy="1254010"/>
          </a:xfrm>
        </p:grpSpPr>
        <p:sp>
          <p:nvSpPr>
            <p:cNvPr id="45" name="文本框 8">
              <a:extLst>
                <a:ext uri="{FF2B5EF4-FFF2-40B4-BE49-F238E27FC236}">
                  <a16:creationId xmlns="" xmlns:a16="http://schemas.microsoft.com/office/drawing/2014/main" id="{3C96A4F3-68D4-45EE-B5C2-9D0FEEAF983F}"/>
                </a:ext>
              </a:extLst>
            </p:cNvPr>
            <p:cNvSpPr txBox="1"/>
            <p:nvPr/>
          </p:nvSpPr>
          <p:spPr>
            <a:xfrm>
              <a:off x="5247263" y="1902119"/>
              <a:ext cx="2408275" cy="8923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defTabSz="609585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333" b="0" i="0" u="none" strike="noStrike" cap="none" spc="0" normalizeH="0" baseline="0">
                  <a:ln>
                    <a:noFill/>
                  </a:ln>
                  <a:effectLst/>
                  <a:uLnTx/>
                  <a:uFillTx/>
                  <a:cs typeface="+mn-ea"/>
                </a:defRPr>
              </a:lvl1pPr>
              <a:lvl2pPr marL="457200" defTabSz="914400"/>
              <a:lvl3pPr marL="914400" defTabSz="914400"/>
              <a:lvl4pPr marL="1371600" defTabSz="914400"/>
              <a:lvl5pPr marL="1828800" defTabSz="914400"/>
              <a:lvl6pPr marL="2286000" defTabSz="914400"/>
              <a:lvl7pPr marL="2743200" defTabSz="914400"/>
              <a:lvl8pPr marL="3200400" defTabSz="914400"/>
              <a:lvl9pPr marL="3657600" defTabSz="914400"/>
            </a:lstStyle>
            <a:p>
              <a:r>
                <a:rPr lang="zh-CN" altLang="en-US" dirty="0">
                  <a:sym typeface="+mn-lt"/>
                </a:rPr>
                <a:t>顶部“开始”面板中可以对字体、字号、颜色、行距等进行修改。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E7CCC966-F118-4E4A-934D-61BF1CF071CE}"/>
                </a:ext>
              </a:extLst>
            </p:cNvPr>
            <p:cNvSpPr/>
            <p:nvPr/>
          </p:nvSpPr>
          <p:spPr>
            <a:xfrm>
              <a:off x="5247263" y="1540469"/>
              <a:ext cx="2095445" cy="379656"/>
            </a:xfrm>
            <a:prstGeom prst="rect">
              <a:avLst/>
            </a:prstGeom>
            <a:solidFill>
              <a:srgbClr val="01165B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3A3DABBB-CD81-4E8E-8913-96AA7216DAAD}"/>
              </a:ext>
            </a:extLst>
          </p:cNvPr>
          <p:cNvGrpSpPr/>
          <p:nvPr/>
        </p:nvGrpSpPr>
        <p:grpSpPr>
          <a:xfrm>
            <a:off x="7191654" y="3657967"/>
            <a:ext cx="208331" cy="942364"/>
            <a:chOff x="7191654" y="3657967"/>
            <a:chExt cx="208331" cy="942364"/>
          </a:xfrm>
        </p:grpSpPr>
        <p:sp>
          <p:nvSpPr>
            <p:cNvPr id="47" name="椭圆 46">
              <a:extLst>
                <a:ext uri="{FF2B5EF4-FFF2-40B4-BE49-F238E27FC236}">
                  <a16:creationId xmlns="" xmlns:a16="http://schemas.microsoft.com/office/drawing/2014/main" id="{1B500EA6-05A3-4498-8E7F-7357DA473A0E}"/>
                </a:ext>
              </a:extLst>
            </p:cNvPr>
            <p:cNvSpPr/>
            <p:nvPr/>
          </p:nvSpPr>
          <p:spPr>
            <a:xfrm>
              <a:off x="7191654" y="3657967"/>
              <a:ext cx="208331" cy="208331"/>
            </a:xfrm>
            <a:prstGeom prst="ellipse">
              <a:avLst/>
            </a:prstGeom>
            <a:solidFill>
              <a:srgbClr val="01165B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8" name="直线箭头连接符 84">
              <a:extLst>
                <a:ext uri="{FF2B5EF4-FFF2-40B4-BE49-F238E27FC236}">
                  <a16:creationId xmlns="" xmlns:a16="http://schemas.microsoft.com/office/drawing/2014/main" id="{B76B03D2-34F0-45AD-9FC5-4DA402287EFF}"/>
                </a:ext>
              </a:extLst>
            </p:cNvPr>
            <p:cNvCxnSpPr/>
            <p:nvPr/>
          </p:nvCxnSpPr>
          <p:spPr>
            <a:xfrm>
              <a:off x="7298211" y="3866298"/>
              <a:ext cx="0" cy="734033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  <a:tailEnd type="triangle"/>
            </a:ln>
            <a:effectLst/>
          </p:spPr>
        </p:cxn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2C3125D3-8B5D-4CF5-AFB6-A63B0C224514}"/>
              </a:ext>
            </a:extLst>
          </p:cNvPr>
          <p:cNvGrpSpPr/>
          <p:nvPr/>
        </p:nvGrpSpPr>
        <p:grpSpPr>
          <a:xfrm>
            <a:off x="7054296" y="4623525"/>
            <a:ext cx="2408276" cy="1254010"/>
            <a:chOff x="7054296" y="4623525"/>
            <a:chExt cx="2408276" cy="1254010"/>
          </a:xfrm>
        </p:grpSpPr>
        <p:sp>
          <p:nvSpPr>
            <p:cNvPr id="49" name="文本框 8">
              <a:extLst>
                <a:ext uri="{FF2B5EF4-FFF2-40B4-BE49-F238E27FC236}">
                  <a16:creationId xmlns="" xmlns:a16="http://schemas.microsoft.com/office/drawing/2014/main" id="{9FEB4442-AA76-4AE2-A97C-35F421DDF986}"/>
                </a:ext>
              </a:extLst>
            </p:cNvPr>
            <p:cNvSpPr txBox="1"/>
            <p:nvPr/>
          </p:nvSpPr>
          <p:spPr>
            <a:xfrm>
              <a:off x="7054297" y="4985175"/>
              <a:ext cx="2408275" cy="8923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defTabSz="609585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333" b="0" i="0" u="none" strike="noStrike" cap="none" spc="0" normalizeH="0" baseline="0">
                  <a:ln>
                    <a:noFill/>
                  </a:ln>
                  <a:effectLst/>
                  <a:uLnTx/>
                  <a:uFillTx/>
                  <a:cs typeface="+mn-ea"/>
                </a:defRPr>
              </a:lvl1pPr>
              <a:lvl2pPr marL="457200" defTabSz="914400"/>
              <a:lvl3pPr marL="914400" defTabSz="914400"/>
              <a:lvl4pPr marL="1371600" defTabSz="914400"/>
              <a:lvl5pPr marL="1828800" defTabSz="914400"/>
              <a:lvl6pPr marL="2286000" defTabSz="914400"/>
              <a:lvl7pPr marL="2743200" defTabSz="914400"/>
              <a:lvl8pPr marL="3200400" defTabSz="914400"/>
              <a:lvl9pPr marL="3657600" defTabSz="914400"/>
            </a:lstStyle>
            <a:p>
              <a:r>
                <a:rPr lang="zh-CN" altLang="en-US" dirty="0">
                  <a:sym typeface="+mn-lt"/>
                </a:rPr>
                <a:t>顶部“开始”面板中可以对字体、字号、颜色、行距等进行修改。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B792E041-56C9-4061-BCF9-CC22C9043A42}"/>
                </a:ext>
              </a:extLst>
            </p:cNvPr>
            <p:cNvSpPr/>
            <p:nvPr/>
          </p:nvSpPr>
          <p:spPr>
            <a:xfrm>
              <a:off x="7054296" y="4623525"/>
              <a:ext cx="2095445" cy="379656"/>
            </a:xfrm>
            <a:prstGeom prst="rect">
              <a:avLst/>
            </a:prstGeom>
            <a:solidFill>
              <a:srgbClr val="01165B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BFD78DE-2959-45F4-8355-38B9C50ABB6B}"/>
              </a:ext>
            </a:extLst>
          </p:cNvPr>
          <p:cNvGrpSpPr/>
          <p:nvPr/>
        </p:nvGrpSpPr>
        <p:grpSpPr>
          <a:xfrm>
            <a:off x="8974398" y="2921416"/>
            <a:ext cx="208331" cy="942363"/>
            <a:chOff x="8974398" y="2921416"/>
            <a:chExt cx="208331" cy="942363"/>
          </a:xfrm>
        </p:grpSpPr>
        <p:sp>
          <p:nvSpPr>
            <p:cNvPr id="51" name="椭圆 50">
              <a:extLst>
                <a:ext uri="{FF2B5EF4-FFF2-40B4-BE49-F238E27FC236}">
                  <a16:creationId xmlns="" xmlns:a16="http://schemas.microsoft.com/office/drawing/2014/main" id="{74F9BBD6-A91B-475A-BC39-7259B946D6AF}"/>
                </a:ext>
              </a:extLst>
            </p:cNvPr>
            <p:cNvSpPr/>
            <p:nvPr/>
          </p:nvSpPr>
          <p:spPr>
            <a:xfrm>
              <a:off x="8974398" y="3655448"/>
              <a:ext cx="208331" cy="208331"/>
            </a:xfrm>
            <a:prstGeom prst="ellipse">
              <a:avLst/>
            </a:prstGeom>
            <a:solidFill>
              <a:srgbClr val="01165B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52" name="直线箭头连接符 88">
              <a:extLst>
                <a:ext uri="{FF2B5EF4-FFF2-40B4-BE49-F238E27FC236}">
                  <a16:creationId xmlns="" xmlns:a16="http://schemas.microsoft.com/office/drawing/2014/main" id="{7706FAC9-BA6A-4CC4-9105-A9E64A95F60A}"/>
                </a:ext>
              </a:extLst>
            </p:cNvPr>
            <p:cNvCxnSpPr/>
            <p:nvPr/>
          </p:nvCxnSpPr>
          <p:spPr>
            <a:xfrm flipV="1">
              <a:off x="9076298" y="2921416"/>
              <a:ext cx="0" cy="734033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  <a:tailEnd type="triangle"/>
            </a:ln>
            <a:effectLst/>
          </p:spPr>
        </p:cxn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75E7774B-1FA7-4890-8DE1-DA8F8EE68ADE}"/>
              </a:ext>
            </a:extLst>
          </p:cNvPr>
          <p:cNvGrpSpPr/>
          <p:nvPr/>
        </p:nvGrpSpPr>
        <p:grpSpPr>
          <a:xfrm>
            <a:off x="8861329" y="1620928"/>
            <a:ext cx="2408276" cy="1254010"/>
            <a:chOff x="8861329" y="1620928"/>
            <a:chExt cx="2408276" cy="1254010"/>
          </a:xfrm>
        </p:grpSpPr>
        <p:sp>
          <p:nvSpPr>
            <p:cNvPr id="53" name="文本框 8">
              <a:extLst>
                <a:ext uri="{FF2B5EF4-FFF2-40B4-BE49-F238E27FC236}">
                  <a16:creationId xmlns="" xmlns:a16="http://schemas.microsoft.com/office/drawing/2014/main" id="{14B53EAD-6D23-4F45-A9FD-6786F78CCC90}"/>
                </a:ext>
              </a:extLst>
            </p:cNvPr>
            <p:cNvSpPr txBox="1"/>
            <p:nvPr/>
          </p:nvSpPr>
          <p:spPr>
            <a:xfrm>
              <a:off x="8861330" y="1982578"/>
              <a:ext cx="2408275" cy="8923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defTabSz="609585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333" b="0" i="0" u="none" strike="noStrike" cap="none" spc="0" normalizeH="0" baseline="0">
                  <a:ln>
                    <a:noFill/>
                  </a:ln>
                  <a:effectLst/>
                  <a:uLnTx/>
                  <a:uFillTx/>
                  <a:cs typeface="+mn-ea"/>
                </a:defRPr>
              </a:lvl1pPr>
              <a:lvl2pPr marL="457200" defTabSz="914400"/>
              <a:lvl3pPr marL="914400" defTabSz="914400"/>
              <a:lvl4pPr marL="1371600" defTabSz="914400"/>
              <a:lvl5pPr marL="1828800" defTabSz="914400"/>
              <a:lvl6pPr marL="2286000" defTabSz="914400"/>
              <a:lvl7pPr marL="2743200" defTabSz="914400"/>
              <a:lvl8pPr marL="3200400" defTabSz="914400"/>
              <a:lvl9pPr marL="3657600" defTabSz="914400"/>
            </a:lstStyle>
            <a:p>
              <a:r>
                <a:rPr lang="zh-CN" altLang="en-US" dirty="0">
                  <a:sym typeface="+mn-lt"/>
                </a:rPr>
                <a:t>顶部“开始”面板中可以对字体、字号、颜色、行距等进行修改。</a:t>
              </a:r>
            </a:p>
          </p:txBody>
        </p:sp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7B1A39A3-C17C-415A-9E27-7A95EBE9921B}"/>
                </a:ext>
              </a:extLst>
            </p:cNvPr>
            <p:cNvSpPr/>
            <p:nvPr/>
          </p:nvSpPr>
          <p:spPr>
            <a:xfrm>
              <a:off x="8861329" y="1620928"/>
              <a:ext cx="2095445" cy="379656"/>
            </a:xfrm>
            <a:prstGeom prst="rect">
              <a:avLst/>
            </a:prstGeom>
            <a:solidFill>
              <a:srgbClr val="01165B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15CF3B1-E1C5-40DB-9ED1-C5F44F5CCE9F}"/>
              </a:ext>
            </a:extLst>
          </p:cNvPr>
          <p:cNvGrpSpPr/>
          <p:nvPr/>
        </p:nvGrpSpPr>
        <p:grpSpPr>
          <a:xfrm>
            <a:off x="1771227" y="2918897"/>
            <a:ext cx="208331" cy="944882"/>
            <a:chOff x="1771227" y="2918897"/>
            <a:chExt cx="208331" cy="944882"/>
          </a:xfrm>
        </p:grpSpPr>
        <p:sp>
          <p:nvSpPr>
            <p:cNvPr id="55" name="椭圆 54">
              <a:extLst>
                <a:ext uri="{FF2B5EF4-FFF2-40B4-BE49-F238E27FC236}">
                  <a16:creationId xmlns="" xmlns:a16="http://schemas.microsoft.com/office/drawing/2014/main" id="{E9A3F3BA-1C0A-4520-B8B7-32825D1C249F}"/>
                </a:ext>
              </a:extLst>
            </p:cNvPr>
            <p:cNvSpPr/>
            <p:nvPr/>
          </p:nvSpPr>
          <p:spPr>
            <a:xfrm>
              <a:off x="1771227" y="3655448"/>
              <a:ext cx="208331" cy="208331"/>
            </a:xfrm>
            <a:prstGeom prst="ellipse">
              <a:avLst/>
            </a:prstGeom>
            <a:solidFill>
              <a:srgbClr val="01165B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56" name="直线箭头连接符 92">
              <a:extLst>
                <a:ext uri="{FF2B5EF4-FFF2-40B4-BE49-F238E27FC236}">
                  <a16:creationId xmlns="" xmlns:a16="http://schemas.microsoft.com/office/drawing/2014/main" id="{6443332E-A710-416A-9EA8-FA08F922A718}"/>
                </a:ext>
              </a:extLst>
            </p:cNvPr>
            <p:cNvCxnSpPr/>
            <p:nvPr/>
          </p:nvCxnSpPr>
          <p:spPr>
            <a:xfrm flipV="1">
              <a:off x="1859678" y="2918897"/>
              <a:ext cx="0" cy="734033"/>
            </a:xfrm>
            <a:prstGeom prst="straightConnector1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  <a:tailEnd type="triangle"/>
            </a:ln>
            <a:effectLst/>
          </p:spPr>
        </p:cxn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5EFD9614-8089-4B12-A70A-5A39BE540FEE}"/>
              </a:ext>
            </a:extLst>
          </p:cNvPr>
          <p:cNvGrpSpPr/>
          <p:nvPr/>
        </p:nvGrpSpPr>
        <p:grpSpPr>
          <a:xfrm>
            <a:off x="1633196" y="1537951"/>
            <a:ext cx="2408276" cy="1254010"/>
            <a:chOff x="1633196" y="1537951"/>
            <a:chExt cx="2408276" cy="1254010"/>
          </a:xfrm>
        </p:grpSpPr>
        <p:sp>
          <p:nvSpPr>
            <p:cNvPr id="57" name="文本框 8">
              <a:extLst>
                <a:ext uri="{FF2B5EF4-FFF2-40B4-BE49-F238E27FC236}">
                  <a16:creationId xmlns="" xmlns:a16="http://schemas.microsoft.com/office/drawing/2014/main" id="{F2EAB306-F9E1-4048-B455-204459D8AFE7}"/>
                </a:ext>
              </a:extLst>
            </p:cNvPr>
            <p:cNvSpPr txBox="1"/>
            <p:nvPr/>
          </p:nvSpPr>
          <p:spPr>
            <a:xfrm>
              <a:off x="1633197" y="1899601"/>
              <a:ext cx="2408275" cy="8923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0958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3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顶部“开始”面板中可以对字体、字号、颜色、行距等进行修改。</a:t>
              </a:r>
            </a:p>
          </p:txBody>
        </p:sp>
        <p:sp>
          <p:nvSpPr>
            <p:cNvPr id="58" name="矩形 57">
              <a:extLst>
                <a:ext uri="{FF2B5EF4-FFF2-40B4-BE49-F238E27FC236}">
                  <a16:creationId xmlns="" xmlns:a16="http://schemas.microsoft.com/office/drawing/2014/main" id="{6BEB0804-22A5-467F-A390-43E8E8FF515A}"/>
                </a:ext>
              </a:extLst>
            </p:cNvPr>
            <p:cNvSpPr/>
            <p:nvPr/>
          </p:nvSpPr>
          <p:spPr>
            <a:xfrm>
              <a:off x="1633196" y="1537951"/>
              <a:ext cx="2095445" cy="379656"/>
            </a:xfrm>
            <a:prstGeom prst="rect">
              <a:avLst/>
            </a:prstGeom>
            <a:solidFill>
              <a:srgbClr val="01165B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点击此处添加标题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4363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E7723ECC-1F38-4882-B49B-1A716CC25C23}"/>
              </a:ext>
            </a:extLst>
          </p:cNvPr>
          <p:cNvGrpSpPr/>
          <p:nvPr/>
        </p:nvGrpSpPr>
        <p:grpSpPr>
          <a:xfrm rot="10800000">
            <a:off x="4282000" y="2185243"/>
            <a:ext cx="3628000" cy="2487515"/>
            <a:chOff x="3017520" y="1318260"/>
            <a:chExt cx="6156960" cy="4221480"/>
          </a:xfrm>
          <a:solidFill>
            <a:srgbClr val="01165B"/>
          </a:solidFill>
        </p:grpSpPr>
        <p:sp>
          <p:nvSpPr>
            <p:cNvPr id="4" name="任意多边形: 形状 3">
              <a:extLst>
                <a:ext uri="{FF2B5EF4-FFF2-40B4-BE49-F238E27FC236}">
                  <a16:creationId xmlns="" xmlns:a16="http://schemas.microsoft.com/office/drawing/2014/main" id="{2C0FC8DD-E33D-4910-8C78-15E8B1F1A9F7}"/>
                </a:ext>
              </a:extLst>
            </p:cNvPr>
            <p:cNvSpPr/>
            <p:nvPr/>
          </p:nvSpPr>
          <p:spPr>
            <a:xfrm>
              <a:off x="3017520" y="1318260"/>
              <a:ext cx="6156960" cy="4221480"/>
            </a:xfrm>
            <a:custGeom>
              <a:avLst/>
              <a:gdLst>
                <a:gd name="connsiteX0" fmla="*/ 227788 w 6156960"/>
                <a:gd name="connsiteY0" fmla="*/ 216264 h 4221480"/>
                <a:gd name="connsiteX1" fmla="*/ 227788 w 6156960"/>
                <a:gd name="connsiteY1" fmla="*/ 4005217 h 4221480"/>
                <a:gd name="connsiteX2" fmla="*/ 5929172 w 6156960"/>
                <a:gd name="connsiteY2" fmla="*/ 4005217 h 4221480"/>
                <a:gd name="connsiteX3" fmla="*/ 5929172 w 6156960"/>
                <a:gd name="connsiteY3" fmla="*/ 216264 h 4221480"/>
                <a:gd name="connsiteX4" fmla="*/ 0 w 6156960"/>
                <a:gd name="connsiteY4" fmla="*/ 0 h 4221480"/>
                <a:gd name="connsiteX5" fmla="*/ 6156960 w 6156960"/>
                <a:gd name="connsiteY5" fmla="*/ 0 h 4221480"/>
                <a:gd name="connsiteX6" fmla="*/ 6156960 w 6156960"/>
                <a:gd name="connsiteY6" fmla="*/ 4221480 h 4221480"/>
                <a:gd name="connsiteX7" fmla="*/ 0 w 6156960"/>
                <a:gd name="connsiteY7" fmla="*/ 4221480 h 42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960" h="4221480">
                  <a:moveTo>
                    <a:pt x="227788" y="216264"/>
                  </a:moveTo>
                  <a:lnTo>
                    <a:pt x="227788" y="4005217"/>
                  </a:lnTo>
                  <a:lnTo>
                    <a:pt x="5929172" y="4005217"/>
                  </a:lnTo>
                  <a:lnTo>
                    <a:pt x="5929172" y="216264"/>
                  </a:lnTo>
                  <a:close/>
                  <a:moveTo>
                    <a:pt x="0" y="0"/>
                  </a:moveTo>
                  <a:lnTo>
                    <a:pt x="6156960" y="0"/>
                  </a:lnTo>
                  <a:lnTo>
                    <a:pt x="6156960" y="4221480"/>
                  </a:lnTo>
                  <a:lnTo>
                    <a:pt x="0" y="42214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FAAE49F1-CE93-4F46-B4AD-439E6DFA92F0}"/>
                </a:ext>
              </a:extLst>
            </p:cNvPr>
            <p:cNvSpPr/>
            <p:nvPr/>
          </p:nvSpPr>
          <p:spPr>
            <a:xfrm>
              <a:off x="3503295" y="1693206"/>
              <a:ext cx="5185410" cy="34715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占位符 41">
            <a:extLst>
              <a:ext uri="{FF2B5EF4-FFF2-40B4-BE49-F238E27FC236}">
                <a16:creationId xmlns="" xmlns:a16="http://schemas.microsoft.com/office/drawing/2014/main" id="{15EEF097-BAEE-4B8F-ACB8-EE85902B5515}"/>
              </a:ext>
            </a:extLst>
          </p:cNvPr>
          <p:cNvSpPr txBox="1">
            <a:spLocks/>
          </p:cNvSpPr>
          <p:nvPr/>
        </p:nvSpPr>
        <p:spPr>
          <a:xfrm>
            <a:off x="5361937" y="3188934"/>
            <a:ext cx="395243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kern="0" dirty="0">
                <a:latin typeface="+mj-ea"/>
                <a:ea typeface="+mj-ea"/>
                <a:cs typeface="+mn-ea"/>
                <a:sym typeface="+mn-lt"/>
              </a:rPr>
              <a:t>产品展示</a:t>
            </a:r>
          </a:p>
        </p:txBody>
      </p:sp>
    </p:spTree>
    <p:extLst>
      <p:ext uri="{BB962C8B-B14F-4D97-AF65-F5344CB8AC3E}">
        <p14:creationId xmlns:p14="http://schemas.microsoft.com/office/powerpoint/2010/main" xmlns="" val="282892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E1D28B8C-F34C-4066-88FF-0ACFF5D462C0}"/>
              </a:ext>
            </a:extLst>
          </p:cNvPr>
          <p:cNvSpPr/>
          <p:nvPr/>
        </p:nvSpPr>
        <p:spPr>
          <a:xfrm>
            <a:off x="0" y="3318825"/>
            <a:ext cx="12192000" cy="2394501"/>
          </a:xfrm>
          <a:prstGeom prst="rect">
            <a:avLst/>
          </a:prstGeom>
          <a:solidFill>
            <a:srgbClr val="011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1B3040A-770A-497F-A685-FD216D6299B4}"/>
              </a:ext>
            </a:extLst>
          </p:cNvPr>
          <p:cNvSpPr txBox="1"/>
          <p:nvPr/>
        </p:nvSpPr>
        <p:spPr>
          <a:xfrm>
            <a:off x="7175385" y="1719347"/>
            <a:ext cx="3929281" cy="140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267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POWERPOINT</a:t>
            </a:r>
            <a:endParaRPr kumimoji="1" lang="zh-CN" altLang="en-US" sz="4267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267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TEMPLATE</a:t>
            </a:r>
            <a:endParaRPr kumimoji="1" lang="zh-CN" altLang="en-US" sz="4267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文本框 8">
            <a:extLst>
              <a:ext uri="{FF2B5EF4-FFF2-40B4-BE49-F238E27FC236}">
                <a16:creationId xmlns="" xmlns:a16="http://schemas.microsoft.com/office/drawing/2014/main" id="{D615E946-61FA-4871-9B84-4052675EB6FC}"/>
              </a:ext>
            </a:extLst>
          </p:cNvPr>
          <p:cNvSpPr txBox="1"/>
          <p:nvPr/>
        </p:nvSpPr>
        <p:spPr>
          <a:xfrm>
            <a:off x="7195601" y="3516554"/>
            <a:ext cx="381264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标题数字等都可以通过点击和重新输入进行更改。标题数字等都可以通过点击和重新输入进行更改，顶部“开始”面板中可以对字体、字号、颜色、行距等进行修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4CDF616C-9A0C-4B3F-B66D-3611B19D1734}"/>
              </a:ext>
            </a:extLst>
          </p:cNvPr>
          <p:cNvGrpSpPr/>
          <p:nvPr/>
        </p:nvGrpSpPr>
        <p:grpSpPr>
          <a:xfrm rot="5400000">
            <a:off x="375213" y="1565170"/>
            <a:ext cx="5447774" cy="3902768"/>
            <a:chOff x="679390" y="2036050"/>
            <a:chExt cx="5222376" cy="3519812"/>
          </a:xfrm>
        </p:grpSpPr>
        <p:pic>
          <p:nvPicPr>
            <p:cNvPr id="9" name="Picture 3" descr="C:\Documents and Settings\Administrator\桌面\ipad.png">
              <a:extLst>
                <a:ext uri="{FF2B5EF4-FFF2-40B4-BE49-F238E27FC236}">
                  <a16:creationId xmlns="" xmlns:a16="http://schemas.microsoft.com/office/drawing/2014/main" id="{2B63F347-B203-4B23-9A3C-C312904906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530672" y="1184768"/>
              <a:ext cx="3519812" cy="522237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40E0693C-0C63-4268-BEC3-BFA21CB4D2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567" b="7433"/>
            <a:stretch/>
          </p:blipFill>
          <p:spPr>
            <a:xfrm>
              <a:off x="1214273" y="2210718"/>
              <a:ext cx="4182187" cy="31407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60069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8503591-D6C2-4309-A7C2-13B84EB2E5DB}"/>
              </a:ext>
            </a:extLst>
          </p:cNvPr>
          <p:cNvSpPr/>
          <p:nvPr/>
        </p:nvSpPr>
        <p:spPr>
          <a:xfrm>
            <a:off x="0" y="3207895"/>
            <a:ext cx="12192000" cy="3777521"/>
          </a:xfrm>
          <a:prstGeom prst="rect">
            <a:avLst/>
          </a:prstGeom>
          <a:solidFill>
            <a:srgbClr val="011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4F2D68E-C59B-45C5-91AF-43038338F0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B08BB959-6F3B-4833-A5A6-C17ACD927B2F}"/>
              </a:ext>
            </a:extLst>
          </p:cNvPr>
          <p:cNvSpPr txBox="1"/>
          <p:nvPr/>
        </p:nvSpPr>
        <p:spPr>
          <a:xfrm>
            <a:off x="852531" y="3581721"/>
            <a:ext cx="414970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标题数字等都可以通过点击和重新输入进行更改。标题数字等都可以通过点击和重新输入进行更改，顶部“开始”面板中可以对字体、字号、颜色、行距等进行修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F2F1128-5113-4E85-BF58-CA6505639E68}"/>
              </a:ext>
            </a:extLst>
          </p:cNvPr>
          <p:cNvSpPr txBox="1"/>
          <p:nvPr/>
        </p:nvSpPr>
        <p:spPr>
          <a:xfrm>
            <a:off x="753471" y="1437944"/>
            <a:ext cx="4149701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267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POWERPOINT</a:t>
            </a:r>
            <a:endParaRPr kumimoji="1" lang="zh-CN" altLang="en-US" sz="4267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L="168275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267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TEMPLATE</a:t>
            </a:r>
            <a:endParaRPr kumimoji="1" lang="zh-CN" altLang="en-US" sz="4267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EAAFBE01-BCE2-4B07-B69E-818C158ED076}"/>
              </a:ext>
            </a:extLst>
          </p:cNvPr>
          <p:cNvGrpSpPr/>
          <p:nvPr/>
        </p:nvGrpSpPr>
        <p:grpSpPr>
          <a:xfrm>
            <a:off x="5592034" y="1740259"/>
            <a:ext cx="6017785" cy="3407473"/>
            <a:chOff x="5592034" y="1740259"/>
            <a:chExt cx="6017785" cy="3407473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DD4E3919-8742-4994-92A2-EECBEF3C5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>
              <a:off x="5592034" y="1740259"/>
              <a:ext cx="6017785" cy="3407473"/>
            </a:xfrm>
            <a:custGeom>
              <a:avLst/>
              <a:gdLst>
                <a:gd name="connsiteX0" fmla="*/ 982580 w 6010509"/>
                <a:gd name="connsiteY0" fmla="*/ 225533 h 3403353"/>
                <a:gd name="connsiteX1" fmla="*/ 982580 w 6010509"/>
                <a:gd name="connsiteY1" fmla="*/ 2839341 h 3403353"/>
                <a:gd name="connsiteX2" fmla="*/ 5066488 w 6010509"/>
                <a:gd name="connsiteY2" fmla="*/ 2839341 h 3403353"/>
                <a:gd name="connsiteX3" fmla="*/ 5066488 w 6010509"/>
                <a:gd name="connsiteY3" fmla="*/ 225533 h 3403353"/>
                <a:gd name="connsiteX4" fmla="*/ 0 w 6010509"/>
                <a:gd name="connsiteY4" fmla="*/ 0 h 3403353"/>
                <a:gd name="connsiteX5" fmla="*/ 6010509 w 6010509"/>
                <a:gd name="connsiteY5" fmla="*/ 0 h 3403353"/>
                <a:gd name="connsiteX6" fmla="*/ 6010509 w 6010509"/>
                <a:gd name="connsiteY6" fmla="*/ 3403353 h 3403353"/>
                <a:gd name="connsiteX7" fmla="*/ 0 w 6010509"/>
                <a:gd name="connsiteY7" fmla="*/ 3403353 h 340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0509" h="3403353">
                  <a:moveTo>
                    <a:pt x="982580" y="225533"/>
                  </a:moveTo>
                  <a:lnTo>
                    <a:pt x="982580" y="2839341"/>
                  </a:lnTo>
                  <a:lnTo>
                    <a:pt x="5066488" y="2839341"/>
                  </a:lnTo>
                  <a:lnTo>
                    <a:pt x="5066488" y="225533"/>
                  </a:lnTo>
                  <a:close/>
                  <a:moveTo>
                    <a:pt x="0" y="0"/>
                  </a:moveTo>
                  <a:lnTo>
                    <a:pt x="6010509" y="0"/>
                  </a:lnTo>
                  <a:lnTo>
                    <a:pt x="6010509" y="3403353"/>
                  </a:lnTo>
                  <a:lnTo>
                    <a:pt x="0" y="3403353"/>
                  </a:lnTo>
                  <a:close/>
                </a:path>
              </a:pathLst>
            </a:custGeom>
            <a:noFill/>
          </p:spPr>
        </p:pic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34E1507B-69BA-4F46-BEF4-9DE6794640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567" b="7433"/>
            <a:stretch/>
          </p:blipFill>
          <p:spPr>
            <a:xfrm>
              <a:off x="6578848" y="1971192"/>
              <a:ext cx="4079159" cy="26221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90370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5826FC76-A21A-4818-B499-484F68462081}"/>
              </a:ext>
            </a:extLst>
          </p:cNvPr>
          <p:cNvGrpSpPr/>
          <p:nvPr/>
        </p:nvGrpSpPr>
        <p:grpSpPr>
          <a:xfrm>
            <a:off x="3017520" y="1318260"/>
            <a:ext cx="6156960" cy="4221480"/>
            <a:chOff x="3017520" y="1318260"/>
            <a:chExt cx="6156960" cy="4221480"/>
          </a:xfrm>
          <a:solidFill>
            <a:srgbClr val="01165B"/>
          </a:solidFill>
        </p:grpSpPr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344E5B7E-637B-4B36-82DF-4EDD244F301B}"/>
                </a:ext>
              </a:extLst>
            </p:cNvPr>
            <p:cNvSpPr/>
            <p:nvPr/>
          </p:nvSpPr>
          <p:spPr>
            <a:xfrm>
              <a:off x="3017520" y="1318260"/>
              <a:ext cx="6156960" cy="4221480"/>
            </a:xfrm>
            <a:custGeom>
              <a:avLst/>
              <a:gdLst>
                <a:gd name="connsiteX0" fmla="*/ 227788 w 6156960"/>
                <a:gd name="connsiteY0" fmla="*/ 216264 h 4221480"/>
                <a:gd name="connsiteX1" fmla="*/ 227788 w 6156960"/>
                <a:gd name="connsiteY1" fmla="*/ 4005217 h 4221480"/>
                <a:gd name="connsiteX2" fmla="*/ 5929172 w 6156960"/>
                <a:gd name="connsiteY2" fmla="*/ 4005217 h 4221480"/>
                <a:gd name="connsiteX3" fmla="*/ 5929172 w 6156960"/>
                <a:gd name="connsiteY3" fmla="*/ 216264 h 4221480"/>
                <a:gd name="connsiteX4" fmla="*/ 0 w 6156960"/>
                <a:gd name="connsiteY4" fmla="*/ 0 h 4221480"/>
                <a:gd name="connsiteX5" fmla="*/ 6156960 w 6156960"/>
                <a:gd name="connsiteY5" fmla="*/ 0 h 4221480"/>
                <a:gd name="connsiteX6" fmla="*/ 6156960 w 6156960"/>
                <a:gd name="connsiteY6" fmla="*/ 4221480 h 4221480"/>
                <a:gd name="connsiteX7" fmla="*/ 0 w 6156960"/>
                <a:gd name="connsiteY7" fmla="*/ 4221480 h 422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6960" h="4221480">
                  <a:moveTo>
                    <a:pt x="227788" y="216264"/>
                  </a:moveTo>
                  <a:lnTo>
                    <a:pt x="227788" y="4005217"/>
                  </a:lnTo>
                  <a:lnTo>
                    <a:pt x="5929172" y="4005217"/>
                  </a:lnTo>
                  <a:lnTo>
                    <a:pt x="5929172" y="216264"/>
                  </a:lnTo>
                  <a:close/>
                  <a:moveTo>
                    <a:pt x="0" y="0"/>
                  </a:moveTo>
                  <a:lnTo>
                    <a:pt x="6156960" y="0"/>
                  </a:lnTo>
                  <a:lnTo>
                    <a:pt x="6156960" y="4221480"/>
                  </a:lnTo>
                  <a:lnTo>
                    <a:pt x="0" y="42214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B282F1CA-B4F8-4007-933C-F5D115B8551B}"/>
                </a:ext>
              </a:extLst>
            </p:cNvPr>
            <p:cNvSpPr/>
            <p:nvPr/>
          </p:nvSpPr>
          <p:spPr>
            <a:xfrm>
              <a:off x="3503295" y="1693206"/>
              <a:ext cx="5185410" cy="34715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文本占位符 1">
            <a:extLst>
              <a:ext uri="{FF2B5EF4-FFF2-40B4-BE49-F238E27FC236}">
                <a16:creationId xmlns="" xmlns:a16="http://schemas.microsoft.com/office/drawing/2014/main" id="{16A862BB-54C8-45AA-9DC5-8772BFB32245}"/>
              </a:ext>
            </a:extLst>
          </p:cNvPr>
          <p:cNvSpPr txBox="1">
            <a:spLocks/>
          </p:cNvSpPr>
          <p:nvPr/>
        </p:nvSpPr>
        <p:spPr>
          <a:xfrm>
            <a:off x="3505200" y="2858526"/>
            <a:ext cx="5181600" cy="9233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5400" b="1" kern="0" dirty="0">
                <a:solidFill>
                  <a:schemeClr val="bg1"/>
                </a:solidFill>
                <a:cs typeface="+mn-ea"/>
                <a:sym typeface="+mn-lt"/>
              </a:rPr>
              <a:t>THANK</a:t>
            </a:r>
            <a:r>
              <a:rPr kumimoji="1" lang="zh-CN" altLang="en-US" sz="5400" b="1" kern="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kumimoji="1" lang="en-US" altLang="zh-CN" sz="5400" b="1" kern="0" dirty="0">
                <a:solidFill>
                  <a:schemeClr val="bg1"/>
                </a:solidFill>
                <a:cs typeface="+mn-ea"/>
                <a:sym typeface="+mn-lt"/>
              </a:rPr>
              <a:t>YOU!</a:t>
            </a:r>
            <a:endParaRPr kumimoji="1" lang="zh-CN" altLang="en-US" sz="5400" b="1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占位符 3">
            <a:extLst>
              <a:ext uri="{FF2B5EF4-FFF2-40B4-BE49-F238E27FC236}">
                <a16:creationId xmlns="" xmlns:a16="http://schemas.microsoft.com/office/drawing/2014/main" id="{8F9BC6C7-DEE4-4E9F-AF0A-4425149B2579}"/>
              </a:ext>
            </a:extLst>
          </p:cNvPr>
          <p:cNvSpPr txBox="1">
            <a:spLocks/>
          </p:cNvSpPr>
          <p:nvPr/>
        </p:nvSpPr>
        <p:spPr>
          <a:xfrm>
            <a:off x="3505200" y="3606067"/>
            <a:ext cx="5181600" cy="369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kern="0" dirty="0">
                <a:solidFill>
                  <a:schemeClr val="bg1"/>
                </a:solidFill>
                <a:cs typeface="+mn-ea"/>
                <a:sym typeface="+mn-lt"/>
              </a:rPr>
              <a:t>PRESENTED</a:t>
            </a:r>
            <a:r>
              <a:rPr kumimoji="1" lang="zh-CN" altLang="en-US" sz="2400" kern="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kumimoji="1" lang="en-US" altLang="zh-CN" sz="1600" kern="0" dirty="0">
                <a:solidFill>
                  <a:schemeClr val="bg1"/>
                </a:solidFill>
                <a:cs typeface="+mn-ea"/>
                <a:sym typeface="+mn-lt"/>
              </a:rPr>
              <a:t>BY</a:t>
            </a:r>
            <a:r>
              <a:rPr kumimoji="1" lang="zh-CN" altLang="en-US" sz="2400" kern="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kumimoji="1" lang="en-US" altLang="zh-CN" sz="1600" kern="0" dirty="0" err="1">
                <a:solidFill>
                  <a:schemeClr val="bg1"/>
                </a:solidFill>
                <a:cs typeface="+mn-ea"/>
                <a:sym typeface="+mn-lt"/>
              </a:rPr>
              <a:t>ooooo</a:t>
            </a:r>
            <a:endParaRPr kumimoji="1" lang="zh-CN" altLang="en-US" sz="16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77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4070;#404066;"/>
</p:tagLst>
</file>

<file path=ppt/theme/theme1.xml><?xml version="1.0" encoding="utf-8"?>
<a:theme xmlns:a="http://schemas.openxmlformats.org/drawingml/2006/main" name="Office 主题">
  <a:themeElements>
    <a:clrScheme name="自定义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17365D"/>
      </a:accent2>
      <a:accent3>
        <a:srgbClr val="548DD4"/>
      </a:accent3>
      <a:accent4>
        <a:srgbClr val="8DB3E2"/>
      </a:accent4>
      <a:accent5>
        <a:srgbClr val="1F497D"/>
      </a:accent5>
      <a:accent6>
        <a:srgbClr val="244061"/>
      </a:accent6>
      <a:hlink>
        <a:srgbClr val="366092"/>
      </a:hlink>
      <a:folHlink>
        <a:srgbClr val="95B3D7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4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400" kern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598</TotalTime>
  <Words>1317</Words>
  <Application>Microsoft Office PowerPoint</Application>
  <PresentationFormat>自定义</PresentationFormat>
  <Paragraphs>93</Paragraphs>
  <Slides>18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Manager>www.51 pp tmoban.com</Manager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PPT</dc:creator>
  <cp:keywords>PPT</cp:keywords>
  <dc:description>www.51pp tmo ban.com</dc:description>
  <cp:lastModifiedBy>User</cp:lastModifiedBy>
  <cp:revision>69</cp:revision>
  <dcterms:created xsi:type="dcterms:W3CDTF">2015-08-18T02:51:41Z</dcterms:created>
  <dcterms:modified xsi:type="dcterms:W3CDTF">2020-09-20T08:54:43Z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v-yunxl@microsoft.com</vt:lpwstr>
  </property>
  <property fmtid="{D5CDD505-2E9C-101B-9397-08002B2CF9AE}" pid="5" name="MSIP_Label_f42aa342-8706-4288-bd11-ebb85995028c_SetDate">
    <vt:lpwstr>2017-12-19T12:37:15.7787822Z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