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</p:sldMasterIdLst>
  <p:notesMasterIdLst>
    <p:notesMasterId r:id="rId29"/>
  </p:notesMasterIdLst>
  <p:sldIdLst>
    <p:sldId id="256" r:id="rId3"/>
    <p:sldId id="267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70" r:id="rId15"/>
    <p:sldId id="283" r:id="rId16"/>
    <p:sldId id="284" r:id="rId17"/>
    <p:sldId id="286" r:id="rId18"/>
    <p:sldId id="287" r:id="rId19"/>
    <p:sldId id="271" r:id="rId20"/>
    <p:sldId id="285" r:id="rId21"/>
    <p:sldId id="288" r:id="rId22"/>
    <p:sldId id="289" r:id="rId23"/>
    <p:sldId id="272" r:id="rId24"/>
    <p:sldId id="291" r:id="rId25"/>
    <p:sldId id="290" r:id="rId26"/>
    <p:sldId id="292" r:id="rId27"/>
    <p:sldId id="262" r:id="rId28"/>
  </p:sldIdLst>
  <p:sldSz cx="9144000" cy="5145088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0">
          <p15:clr>
            <a:srgbClr val="A4A3A4"/>
          </p15:clr>
        </p15:guide>
        <p15:guide id="2" pos="29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6699"/>
    <a:srgbClr val="9E2D1E"/>
    <a:srgbClr val="5F5D7C"/>
    <a:srgbClr val="5F5E7C"/>
    <a:srgbClr val="AC9404"/>
    <a:srgbClr val="E1C205"/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70" autoAdjust="0"/>
    <p:restoredTop sz="94660"/>
  </p:normalViewPr>
  <p:slideViewPr>
    <p:cSldViewPr>
      <p:cViewPr varScale="1">
        <p:scale>
          <a:sx n="115" d="100"/>
          <a:sy n="115" d="100"/>
        </p:scale>
        <p:origin x="600" y="96"/>
      </p:cViewPr>
      <p:guideLst>
        <p:guide orient="horz" pos="1460"/>
        <p:guide pos="29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EC1123F0-EB87-486A-8CDD-219BC586E4C4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6328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C5F9560C-5849-4D06-AF53-E2B1F5180B85}" type="slidenum">
              <a:rPr lang="en-US" altLang="zh-CN"/>
              <a:t>1</a:t>
            </a:fld>
            <a:endParaRPr lang="en-US" altLang="zh-CN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23794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0922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8873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53279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0941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93869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55244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1228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191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373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38401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542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985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02194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3800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126368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0084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38914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10819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11049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39284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0364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94744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01265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123F0-EB87-486A-8CDD-219BC586E4C4}" type="slidenum">
              <a:rPr lang="en-US" altLang="zh-CN" smtClean="0"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309662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870F31B-CF20-4E5F-9101-40C71663519D}" type="slidenum">
              <a:rPr lang="en-US" altLang="zh-CN"/>
              <a:t>26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2626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22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3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922693-9EA4-4777-9C7D-D3E0A0E90251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99E621-EDB3-445B-9369-AC9A923D0180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3288"/>
            <a:ext cx="7886700" cy="112553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BD1D0-693E-495B-A05A-EC88C80A706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42F9C-F69F-42F8-8F71-923BE6CFA940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3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3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454556-F19C-4865-9FFD-7B68072D446D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D01A5D-1DCE-4F8C-8201-357DD1B54659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06261-CC5D-42E1-9073-4BB062FF9C1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60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60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CC74E7-4396-40F4-92E2-D6697304283D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6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606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8D246-B024-4E1F-A63B-DFF151D0DC28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CB418C-372D-40F4-9330-5AEE2FF4939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  <p:transition advTm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A935B-335D-4298-8347-A80730E7A4C9}" type="slidenum">
              <a:rPr lang="en-US" altLang="zh-CN"/>
              <a:t>‹#›</a:t>
            </a:fld>
            <a:endParaRPr lang="en-US" altLang="zh-CN"/>
          </a:p>
        </p:txBody>
      </p:sp>
      <p:pic>
        <p:nvPicPr>
          <p:cNvPr id="7" name="图片 6" descr="15514874-879652db5556f8c18e2e4f96836e0906-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"/>
            <a:ext cx="9143365" cy="5146040"/>
          </a:xfrm>
          <a:prstGeom prst="rect">
            <a:avLst/>
          </a:prstGeom>
        </p:spPr>
      </p:pic>
    </p:spTree>
  </p:cSld>
  <p:clrMapOvr>
    <a:masterClrMapping/>
  </p:clrMapOvr>
  <p:transition advTm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80"/>
            <a:ext cx="6858000" cy="179114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196"/>
            <a:ext cx="6858000" cy="1242128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11"/>
            <a:ext cx="7886700" cy="99441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557"/>
            <a:ext cx="78867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620"/>
            <a:ext cx="7886700" cy="21400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947"/>
            <a:ext cx="7886700" cy="11254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11"/>
            <a:ext cx="7886700" cy="99441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557"/>
            <a:ext cx="38862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557"/>
            <a:ext cx="38862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911"/>
            <a:ext cx="7886700" cy="99441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158"/>
            <a:ext cx="3655181" cy="618087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528"/>
            <a:ext cx="3655181" cy="264386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158"/>
            <a:ext cx="3673182" cy="618087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528"/>
            <a:ext cx="3673182" cy="264386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11"/>
            <a:ext cx="7886700" cy="99441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85"/>
            <a:ext cx="3124012" cy="120044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85"/>
            <a:ext cx="4629150" cy="4053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431"/>
            <a:ext cx="3124012" cy="2859397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911"/>
            <a:ext cx="1971675" cy="435995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911"/>
            <a:ext cx="5800725" cy="435995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911"/>
            <a:ext cx="7886700" cy="435995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8440"/>
            <a:ext cx="2057400" cy="273911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8440"/>
            <a:ext cx="3086100" cy="27391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8440"/>
            <a:ext cx="2057400" cy="273911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5935FDB8-8C95-4486-8A96-083326C56B7C}" type="slidenum">
              <a:rPr lang="en-US" altLang="zh-CN"/>
              <a:t>‹#›</a:t>
            </a:fld>
            <a:endParaRPr lang="en-US" altLang="zh-CN"/>
          </a:p>
        </p:txBody>
      </p:sp>
      <p:pic>
        <p:nvPicPr>
          <p:cNvPr id="1031" name="Picture 7" descr="Colour Abstract2grounds5 [转换]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" b="11327"/>
          <a:stretch>
            <a:fillRect/>
          </a:stretch>
        </p:blipFill>
        <p:spPr bwMode="auto">
          <a:xfrm>
            <a:off x="0" y="15875"/>
            <a:ext cx="9148763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0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5514874-879652db5556f8c18e2e4f96836e0906-3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35" y="0"/>
            <a:ext cx="9143365" cy="5146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 advTm="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0815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0815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olour Abstract Backgrounds5 [转换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" t="4706" b="4733"/>
          <a:stretch>
            <a:fillRect/>
          </a:stretch>
        </p:blipFill>
        <p:spPr bwMode="auto">
          <a:xfrm>
            <a:off x="-11113" y="-19050"/>
            <a:ext cx="9155113" cy="5164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539552" y="556320"/>
            <a:ext cx="48965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C00000"/>
                </a:solidFill>
                <a:effectLst>
                  <a:outerShdw blurRad="50800" dist="50800" dir="5400000" algn="ctr" rotWithShape="0">
                    <a:schemeClr val="tx2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感恩陪伴  梦想同行</a:t>
            </a:r>
            <a:endParaRPr lang="en-US" altLang="zh-CN" sz="4000" b="1" dirty="0">
              <a:solidFill>
                <a:srgbClr val="C00000"/>
              </a:solidFill>
              <a:effectLst>
                <a:outerShdw blurRad="50800" dist="50800" dir="5400000" algn="ctr" rotWithShape="0">
                  <a:schemeClr val="tx2">
                    <a:lumMod val="60000"/>
                    <a:lumOff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1420" y="131635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个人的自我风采展示</a:t>
            </a:r>
            <a:r>
              <a:rPr lang="en-US" altLang="zh-CN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ppt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模板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596336" y="250502"/>
            <a:ext cx="1377639" cy="307778"/>
            <a:chOff x="7596336" y="250502"/>
            <a:chExt cx="1377639" cy="307778"/>
          </a:xfrm>
        </p:grpSpPr>
        <p:sp>
          <p:nvSpPr>
            <p:cNvPr id="23" name="文本框 22"/>
            <p:cNvSpPr txBox="1"/>
            <p:nvPr/>
          </p:nvSpPr>
          <p:spPr>
            <a:xfrm>
              <a:off x="7668344" y="250503"/>
              <a:ext cx="1305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华文宋体" panose="02010600040101010101" pitchFamily="2" charset="-122"/>
                </a:rPr>
                <a:t>企业</a:t>
              </a:r>
              <a:r>
                <a:rPr lang="en-US" altLang="zh-CN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LOGO</a:t>
              </a:r>
              <a:endPara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7596336" y="250502"/>
              <a:ext cx="1152128" cy="305817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938755" y="1806915"/>
            <a:ext cx="2098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ook Antiqua" panose="02040602050305030304" pitchFamily="18" charset="0"/>
              </a:rPr>
              <a:t>Enterprise staff show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Book Antiqua" panose="02040602050305030304" pitchFamily="18" charset="0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5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" grpId="0"/>
      <p:bldP spid="2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0391" y="-1"/>
            <a:ext cx="6859818" cy="1680823"/>
          </a:xfrm>
          <a:prstGeom prst="rect">
            <a:avLst/>
          </a:prstGeom>
          <a:solidFill>
            <a:schemeClr val="accent2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72"/>
          <a:stretch>
            <a:fillRect/>
          </a:stretch>
        </p:blipFill>
        <p:spPr>
          <a:xfrm>
            <a:off x="-1" y="1689799"/>
            <a:ext cx="6955391" cy="3445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 descr="地球之旅.jpg"/>
          <p:cNvPicPr>
            <a:picLocks noChangeAspect="1"/>
          </p:cNvPicPr>
          <p:nvPr/>
        </p:nvPicPr>
        <p:blipFill>
          <a:blip r:embed="rId4" cstate="print"/>
          <a:srcRect l="14527" t="32547" r="48986" b="10954"/>
          <a:stretch>
            <a:fillRect/>
          </a:stretch>
        </p:blipFill>
        <p:spPr>
          <a:xfrm>
            <a:off x="6849427" y="776"/>
            <a:ext cx="2294573" cy="223132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854383" y="2232102"/>
            <a:ext cx="2289617" cy="2912192"/>
          </a:xfrm>
          <a:prstGeom prst="rect">
            <a:avLst/>
          </a:prstGeom>
          <a:solidFill>
            <a:srgbClr val="C00000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TextBox 9"/>
          <p:cNvSpPr txBox="1"/>
          <p:nvPr/>
        </p:nvSpPr>
        <p:spPr>
          <a:xfrm rot="16200000">
            <a:off x="7269644" y="2979901"/>
            <a:ext cx="1107996" cy="9483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</a:rPr>
              <a:t>01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8256021" y="2679702"/>
            <a:ext cx="492443" cy="186525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en-US" altLang="zh-CN" sz="10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Enterprise Activity Highlights</a:t>
            </a:r>
            <a:endParaRPr lang="zh-CN" altLang="en-US" sz="10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3648" y="484312"/>
            <a:ext cx="3386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企业活动集锦</a:t>
            </a: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9" grpId="0" animBg="1"/>
      <p:bldP spid="20" grpId="0"/>
      <p:bldP spid="21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965" y="1651000"/>
            <a:ext cx="2170430" cy="14452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80" y="1433830"/>
            <a:ext cx="3430905" cy="2362835"/>
          </a:xfrm>
          <a:prstGeom prst="rect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年度活动简介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899663" y="784607"/>
            <a:ext cx="144017" cy="548438"/>
          </a:xfrm>
          <a:prstGeom prst="rect">
            <a:avLst/>
          </a:prstGeom>
          <a:solidFill>
            <a:srgbClr val="5F5D7C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467544" y="1329194"/>
            <a:ext cx="648000" cy="644225"/>
            <a:chOff x="467544" y="1329194"/>
            <a:chExt cx="648000" cy="644225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467544" y="1333045"/>
              <a:ext cx="648000" cy="0"/>
            </a:xfrm>
            <a:prstGeom prst="line">
              <a:avLst/>
            </a:prstGeom>
            <a:ln w="19050">
              <a:solidFill>
                <a:srgbClr val="5F5E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467544" y="1329194"/>
              <a:ext cx="0" cy="644225"/>
            </a:xfrm>
            <a:prstGeom prst="line">
              <a:avLst/>
            </a:prstGeom>
            <a:ln w="19050">
              <a:solidFill>
                <a:srgbClr val="5F5E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 flipH="1" flipV="1">
            <a:off x="8244008" y="3296471"/>
            <a:ext cx="648000" cy="644225"/>
            <a:chOff x="467544" y="1329194"/>
            <a:chExt cx="648000" cy="644225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467544" y="1333045"/>
              <a:ext cx="648000" cy="0"/>
            </a:xfrm>
            <a:prstGeom prst="line">
              <a:avLst/>
            </a:prstGeom>
            <a:ln w="19050">
              <a:solidFill>
                <a:srgbClr val="5F5E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467544" y="1329194"/>
              <a:ext cx="0" cy="644225"/>
            </a:xfrm>
            <a:prstGeom prst="line">
              <a:avLst/>
            </a:prstGeom>
            <a:ln w="19050">
              <a:solidFill>
                <a:srgbClr val="5F5E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4189734" y="784607"/>
            <a:ext cx="2242342" cy="1499905"/>
            <a:chOff x="4189734" y="784607"/>
            <a:chExt cx="2242342" cy="149990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189734" y="784607"/>
              <a:ext cx="2242342" cy="13558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" name="矩形 28"/>
            <p:cNvSpPr/>
            <p:nvPr/>
          </p:nvSpPr>
          <p:spPr>
            <a:xfrm>
              <a:off x="4189734" y="2140497"/>
              <a:ext cx="2242342" cy="144015"/>
            </a:xfrm>
            <a:prstGeom prst="rect">
              <a:avLst/>
            </a:prstGeom>
            <a:solidFill>
              <a:schemeClr val="accent5">
                <a:lumMod val="75000"/>
                <a:alpha val="68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89730" y="2440940"/>
            <a:ext cx="2241550" cy="1343025"/>
            <a:chOff x="6598" y="3844"/>
            <a:chExt cx="3530" cy="211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8" y="3844"/>
              <a:ext cx="3530" cy="2114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6598" y="5733"/>
              <a:ext cx="3531" cy="227"/>
            </a:xfrm>
            <a:prstGeom prst="rect">
              <a:avLst/>
            </a:prstGeom>
            <a:solidFill>
              <a:schemeClr val="accent5">
                <a:lumMod val="75000"/>
                <a:alpha val="68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576092" y="3152455"/>
            <a:ext cx="2172372" cy="631962"/>
            <a:chOff x="6576092" y="3152455"/>
            <a:chExt cx="2172372" cy="631962"/>
          </a:xfrm>
        </p:grpSpPr>
        <p:sp>
          <p:nvSpPr>
            <p:cNvPr id="28" name="矩形 27"/>
            <p:cNvSpPr/>
            <p:nvPr/>
          </p:nvSpPr>
          <p:spPr>
            <a:xfrm>
              <a:off x="6576092" y="3152455"/>
              <a:ext cx="2172372" cy="631962"/>
            </a:xfrm>
            <a:prstGeom prst="rect">
              <a:avLst/>
            </a:prstGeom>
            <a:solidFill>
              <a:schemeClr val="accent5">
                <a:lumMod val="75000"/>
                <a:alpha val="68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724868" y="3242102"/>
              <a:ext cx="18795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/>
              <a:r>
                <a:rPr lang="zh-CN" altLang="en-US" sz="1600" noProof="1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户外拓展</a:t>
              </a:r>
              <a:endParaRPr lang="zh-CN" altLang="en-US" sz="16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874096" y="737373"/>
            <a:ext cx="187958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/>
            <a:r>
              <a:rPr lang="zh-CN" altLang="en-US" sz="20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年度活动</a:t>
            </a:r>
            <a:endParaRPr lang="zh-CN" altLang="en-US" sz="2000" b="1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591445" y="1032235"/>
            <a:ext cx="110490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annual event</a:t>
            </a:r>
            <a:endParaRPr lang="zh-CN" alt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32" grpId="0"/>
      <p:bldP spid="32" grpId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2699" r="20006"/>
          <a:stretch>
            <a:fillRect/>
          </a:stretch>
        </p:blipFill>
        <p:spPr>
          <a:xfrm>
            <a:off x="3766820" y="429260"/>
            <a:ext cx="1475740" cy="1463675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7385" r="23765"/>
          <a:stretch>
            <a:fillRect/>
          </a:stretch>
        </p:blipFill>
        <p:spPr>
          <a:xfrm>
            <a:off x="4761230" y="1738630"/>
            <a:ext cx="1436370" cy="143764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rcRect l="20591" r="4455"/>
          <a:stretch>
            <a:fillRect/>
          </a:stretch>
        </p:blipFill>
        <p:spPr>
          <a:xfrm>
            <a:off x="3515995" y="3020695"/>
            <a:ext cx="1813560" cy="1812925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椭圆 1"/>
          <p:cNvSpPr/>
          <p:nvPr/>
        </p:nvSpPr>
        <p:spPr>
          <a:xfrm>
            <a:off x="4220422" y="1497577"/>
            <a:ext cx="2237128" cy="2237128"/>
          </a:xfrm>
          <a:prstGeom prst="ellipse">
            <a:avLst/>
          </a:prstGeom>
          <a:noFill/>
          <a:ln>
            <a:solidFill>
              <a:srgbClr val="5F5E7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公司旅游活动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2700" y="1206664"/>
            <a:ext cx="2354038" cy="2362697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98146" y="2566190"/>
            <a:ext cx="1800502" cy="1807125"/>
          </a:xfrm>
          <a:prstGeom prst="ellipse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sp>
        <p:nvSpPr>
          <p:cNvPr id="44" name="椭圆 43"/>
          <p:cNvSpPr/>
          <p:nvPr/>
        </p:nvSpPr>
        <p:spPr>
          <a:xfrm>
            <a:off x="1331640" y="1016896"/>
            <a:ext cx="2880320" cy="2880320"/>
          </a:xfrm>
          <a:prstGeom prst="ellipse">
            <a:avLst/>
          </a:prstGeom>
          <a:noFill/>
          <a:ln>
            <a:solidFill>
              <a:srgbClr val="5F5E7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02702" y="1497577"/>
            <a:ext cx="241062" cy="241062"/>
          </a:xfrm>
          <a:prstGeom prst="ellips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8723426" y="3578295"/>
            <a:ext cx="241062" cy="241062"/>
          </a:xfrm>
          <a:prstGeom prst="ellips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222684" y="3759129"/>
            <a:ext cx="241062" cy="241062"/>
          </a:xfrm>
          <a:prstGeom prst="ellips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4" grpId="0" animBg="1"/>
      <p:bldP spid="3" grpId="0" animBg="1"/>
      <p:bldP spid="45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国庆旅游活动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7" name="图片 16" descr="地球之旅.jpg"/>
          <p:cNvPicPr>
            <a:picLocks noChangeAspect="1"/>
          </p:cNvPicPr>
          <p:nvPr/>
        </p:nvPicPr>
        <p:blipFill>
          <a:blip r:embed="rId3" cstate="print"/>
          <a:srcRect l="14527" t="32547" r="48986" b="10954"/>
          <a:stretch>
            <a:fillRect/>
          </a:stretch>
        </p:blipFill>
        <p:spPr>
          <a:xfrm>
            <a:off x="1546348" y="988368"/>
            <a:ext cx="1406927" cy="1357200"/>
          </a:xfrm>
          <a:prstGeom prst="rect">
            <a:avLst/>
          </a:prstGeom>
        </p:spPr>
      </p:pic>
      <p:pic>
        <p:nvPicPr>
          <p:cNvPr id="18" name="图片 17" descr="地球之旅.jpg"/>
          <p:cNvPicPr>
            <a:picLocks noChangeAspect="1"/>
          </p:cNvPicPr>
          <p:nvPr/>
        </p:nvPicPr>
        <p:blipFill>
          <a:blip r:embed="rId3" cstate="print"/>
          <a:srcRect l="14527" t="32547" r="48986" b="10954"/>
          <a:stretch>
            <a:fillRect/>
          </a:stretch>
        </p:blipFill>
        <p:spPr>
          <a:xfrm>
            <a:off x="3021071" y="988382"/>
            <a:ext cx="1406913" cy="135718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9662" y="2428528"/>
            <a:ext cx="2898322" cy="1436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0925" y="992649"/>
            <a:ext cx="2898322" cy="13529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4786575" y="2428528"/>
            <a:ext cx="2622671" cy="1436014"/>
          </a:xfrm>
          <a:prstGeom prst="rect">
            <a:avLst/>
          </a:prstGeom>
          <a:solidFill>
            <a:srgbClr val="5F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492188" y="988368"/>
            <a:ext cx="144017" cy="548438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535271" y="2860576"/>
            <a:ext cx="180745" cy="1002003"/>
          </a:xfrm>
          <a:prstGeom prst="rect">
            <a:avLst/>
          </a:prstGeom>
          <a:solidFill>
            <a:srgbClr val="9E2D1E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074607" y="2706687"/>
            <a:ext cx="2105642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5420820" y="3018690"/>
            <a:ext cx="1431101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此处输入员工简介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输入员工简介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27" grpId="0" animBg="1"/>
      <p:bldP spid="28" grpId="0"/>
      <p:bldP spid="28" grpId="1"/>
      <p:bldP spid="29" grpId="0"/>
      <p:bldP spid="2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28096"/>
          <a:stretch>
            <a:fillRect/>
          </a:stretch>
        </p:blipFill>
        <p:spPr>
          <a:xfrm>
            <a:off x="4460875" y="1276985"/>
            <a:ext cx="4683125" cy="2345055"/>
          </a:xfrm>
          <a:prstGeom prst="rect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三亚旅游活动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76400"/>
            <a:ext cx="3456384" cy="236269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等腰三角形 1"/>
          <p:cNvSpPr/>
          <p:nvPr/>
        </p:nvSpPr>
        <p:spPr>
          <a:xfrm flipV="1">
            <a:off x="2009964" y="1276399"/>
            <a:ext cx="4032448" cy="1767919"/>
          </a:xfrm>
          <a:prstGeom prst="triangle">
            <a:avLst>
              <a:gd name="adj" fmla="val 505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>
            <a:off x="1763688" y="2107904"/>
            <a:ext cx="4536504" cy="155189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2401753" y="2549612"/>
            <a:ext cx="3168352" cy="1089486"/>
          </a:xfrm>
          <a:prstGeom prst="triangle">
            <a:avLst/>
          </a:prstGeom>
          <a:solidFill>
            <a:srgbClr val="5F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flipV="1">
            <a:off x="2411760" y="1276398"/>
            <a:ext cx="3168352" cy="1041712"/>
          </a:xfrm>
          <a:prstGeom prst="triangl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3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85" y="2504440"/>
            <a:ext cx="2037715" cy="13258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940" y="1081405"/>
            <a:ext cx="2037715" cy="1325880"/>
          </a:xfrm>
          <a:prstGeom prst="rect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户外拓展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01" y="1081688"/>
            <a:ext cx="2037411" cy="132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253" y="2504682"/>
            <a:ext cx="2037411" cy="1326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305" y="1081688"/>
            <a:ext cx="2037411" cy="13260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矩形 22"/>
          <p:cNvSpPr/>
          <p:nvPr/>
        </p:nvSpPr>
        <p:spPr>
          <a:xfrm>
            <a:off x="5344305" y="2504682"/>
            <a:ext cx="3799695" cy="1326033"/>
          </a:xfrm>
          <a:prstGeom prst="rect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138766" y="2706687"/>
            <a:ext cx="2105642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484979" y="3018690"/>
            <a:ext cx="1431101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此处输入员工简介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此处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输入员工简介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1010950" y="1035027"/>
            <a:ext cx="2139911" cy="1419353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907309" y="936006"/>
            <a:ext cx="241062" cy="241062"/>
          </a:xfrm>
          <a:prstGeom prst="ellips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4" grpId="1"/>
      <p:bldP spid="25" grpId="0"/>
      <p:bldP spid="25" grpId="1"/>
      <p:bldP spid="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64432"/>
            <a:ext cx="1327102" cy="1267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850" y="1496783"/>
            <a:ext cx="1327102" cy="126717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9354" r="23403"/>
          <a:stretch>
            <a:fillRect/>
          </a:stretch>
        </p:blipFill>
        <p:spPr>
          <a:xfrm>
            <a:off x="2242185" y="1282065"/>
            <a:ext cx="1664970" cy="1651000"/>
          </a:xfrm>
          <a:prstGeom prst="ellipse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9354" r="23403"/>
          <a:stretch>
            <a:fillRect/>
          </a:stretch>
        </p:blipFill>
        <p:spPr>
          <a:xfrm>
            <a:off x="5269230" y="1304925"/>
            <a:ext cx="1664970" cy="1651000"/>
          </a:xfrm>
          <a:prstGeom prst="ellipse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户外拓展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204392"/>
            <a:ext cx="2016224" cy="1925178"/>
          </a:xfrm>
          <a:prstGeom prst="ellipse">
            <a:avLst/>
          </a:prstGeom>
          <a:noFill/>
          <a:ln>
            <a:noFill/>
          </a:ln>
        </p:spPr>
      </p:pic>
      <p:sp>
        <p:nvSpPr>
          <p:cNvPr id="29" name="椭圆 28"/>
          <p:cNvSpPr/>
          <p:nvPr/>
        </p:nvSpPr>
        <p:spPr>
          <a:xfrm>
            <a:off x="3605368" y="1060376"/>
            <a:ext cx="2233955" cy="2233955"/>
          </a:xfrm>
          <a:prstGeom prst="ellipse">
            <a:avLst/>
          </a:prstGeom>
          <a:noFill/>
          <a:ln w="19050">
            <a:solidFill>
              <a:srgbClr val="9E2D1E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90978" y="3411602"/>
            <a:ext cx="241062" cy="454964"/>
            <a:chOff x="4690978" y="3411602"/>
            <a:chExt cx="241062" cy="454964"/>
          </a:xfrm>
        </p:grpSpPr>
        <p:sp>
          <p:nvSpPr>
            <p:cNvPr id="30" name="椭圆 29"/>
            <p:cNvSpPr/>
            <p:nvPr/>
          </p:nvSpPr>
          <p:spPr>
            <a:xfrm>
              <a:off x="4690978" y="3411602"/>
              <a:ext cx="241062" cy="241062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739501" y="3722550"/>
              <a:ext cx="144016" cy="144016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81879" y="3045892"/>
            <a:ext cx="241062" cy="454964"/>
            <a:chOff x="4690978" y="3411602"/>
            <a:chExt cx="241062" cy="454964"/>
          </a:xfrm>
        </p:grpSpPr>
        <p:sp>
          <p:nvSpPr>
            <p:cNvPr id="33" name="椭圆 32"/>
            <p:cNvSpPr/>
            <p:nvPr/>
          </p:nvSpPr>
          <p:spPr>
            <a:xfrm>
              <a:off x="4690978" y="3411602"/>
              <a:ext cx="241062" cy="241062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739501" y="3722550"/>
              <a:ext cx="144016" cy="144016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288234" y="2839367"/>
            <a:ext cx="241062" cy="454964"/>
            <a:chOff x="4690978" y="3411602"/>
            <a:chExt cx="241062" cy="454964"/>
          </a:xfrm>
        </p:grpSpPr>
        <p:sp>
          <p:nvSpPr>
            <p:cNvPr id="36" name="椭圆 35"/>
            <p:cNvSpPr/>
            <p:nvPr/>
          </p:nvSpPr>
          <p:spPr>
            <a:xfrm>
              <a:off x="4690978" y="3411602"/>
              <a:ext cx="241062" cy="241062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4739501" y="3722550"/>
              <a:ext cx="144016" cy="144016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930166" y="3045892"/>
            <a:ext cx="241062" cy="454964"/>
            <a:chOff x="4690978" y="3411602"/>
            <a:chExt cx="241062" cy="454964"/>
          </a:xfrm>
        </p:grpSpPr>
        <p:sp>
          <p:nvSpPr>
            <p:cNvPr id="39" name="椭圆 38"/>
            <p:cNvSpPr/>
            <p:nvPr/>
          </p:nvSpPr>
          <p:spPr>
            <a:xfrm>
              <a:off x="4690978" y="3411602"/>
              <a:ext cx="241062" cy="241062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739501" y="3722550"/>
              <a:ext cx="144016" cy="144016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584375" y="2927067"/>
            <a:ext cx="241062" cy="454964"/>
            <a:chOff x="4690978" y="3411602"/>
            <a:chExt cx="241062" cy="454964"/>
          </a:xfrm>
        </p:grpSpPr>
        <p:sp>
          <p:nvSpPr>
            <p:cNvPr id="42" name="椭圆 41"/>
            <p:cNvSpPr/>
            <p:nvPr/>
          </p:nvSpPr>
          <p:spPr>
            <a:xfrm>
              <a:off x="4690978" y="3411602"/>
              <a:ext cx="241062" cy="241062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739501" y="3722550"/>
              <a:ext cx="144016" cy="144016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290" y="1203960"/>
            <a:ext cx="3734435" cy="2486025"/>
          </a:xfrm>
          <a:prstGeom prst="round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团建活动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86" y="1204392"/>
            <a:ext cx="3734201" cy="2485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组合 4"/>
          <p:cNvGrpSpPr/>
          <p:nvPr/>
        </p:nvGrpSpPr>
        <p:grpSpPr>
          <a:xfrm>
            <a:off x="3856518" y="1619248"/>
            <a:ext cx="1656184" cy="1656184"/>
            <a:chOff x="3856518" y="1619248"/>
            <a:chExt cx="1656184" cy="1656184"/>
          </a:xfrm>
        </p:grpSpPr>
        <p:sp>
          <p:nvSpPr>
            <p:cNvPr id="3" name="椭圆 2"/>
            <p:cNvSpPr/>
            <p:nvPr/>
          </p:nvSpPr>
          <p:spPr>
            <a:xfrm>
              <a:off x="3856518" y="1619248"/>
              <a:ext cx="1656184" cy="16561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008918" y="1771648"/>
              <a:ext cx="1355170" cy="1355170"/>
            </a:xfrm>
            <a:prstGeom prst="ellipse">
              <a:avLst/>
            </a:prstGeom>
            <a:solidFill>
              <a:srgbClr val="9E2D1E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284500" y="203184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长城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竞步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15441" r="13228"/>
          <a:stretch>
            <a:fillRect/>
          </a:stretch>
        </p:blipFill>
        <p:spPr>
          <a:xfrm>
            <a:off x="6158230" y="2649220"/>
            <a:ext cx="1882775" cy="1751965"/>
          </a:xfrm>
          <a:prstGeom prst="diamond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5441" r="13228"/>
          <a:stretch>
            <a:fillRect/>
          </a:stretch>
        </p:blipFill>
        <p:spPr>
          <a:xfrm>
            <a:off x="4189730" y="772160"/>
            <a:ext cx="1882775" cy="1751965"/>
          </a:xfrm>
          <a:prstGeom prst="diamond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5215890" y="1743710"/>
            <a:ext cx="1762125" cy="1656715"/>
          </a:xfrm>
          <a:prstGeom prst="diamond">
            <a:avLst/>
          </a:prstGeom>
          <a:solidFill>
            <a:srgbClr val="5F5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团建活动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345" y="1139648"/>
            <a:ext cx="3098121" cy="2911886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93" y="2641795"/>
            <a:ext cx="1872208" cy="1759666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818" y="772344"/>
            <a:ext cx="1872208" cy="1759666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696836"/>
            <a:ext cx="1872208" cy="1759666"/>
          </a:xfrm>
          <a:prstGeom prst="diamond">
            <a:avLst/>
          </a:prstGeom>
          <a:noFill/>
          <a:ln>
            <a:noFill/>
          </a:ln>
        </p:spPr>
      </p:pic>
      <p:sp>
        <p:nvSpPr>
          <p:cNvPr id="2" name="直角三角形 1"/>
          <p:cNvSpPr/>
          <p:nvPr/>
        </p:nvSpPr>
        <p:spPr>
          <a:xfrm rot="10800000">
            <a:off x="8305049" y="1696835"/>
            <a:ext cx="856106" cy="786279"/>
          </a:xfrm>
          <a:prstGeom prst="rtTriangl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19002822">
            <a:off x="3459120" y="1712024"/>
            <a:ext cx="5275357" cy="69590"/>
          </a:xfrm>
          <a:prstGeom prst="rect">
            <a:avLst/>
          </a:prstGeom>
          <a:solidFill>
            <a:srgbClr val="5F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987675" y="1346835"/>
            <a:ext cx="1224280" cy="2016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694690" y="2426970"/>
            <a:ext cx="2149475" cy="14408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4356100" y="1851025"/>
            <a:ext cx="4102100" cy="2016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庆祝活动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2733520" y="1394124"/>
            <a:ext cx="131051" cy="960878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64209" y="1376889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/>
            <a:r>
              <a:rPr lang="zh-CN" alt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庆功活动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043608" y="1671752"/>
            <a:ext cx="1541709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Celebration activities</a:t>
            </a:r>
            <a:endParaRPr lang="zh-CN" alt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64483" y="1296560"/>
            <a:ext cx="135509" cy="480439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4572000" y="1367963"/>
            <a:ext cx="285042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Celebration activities</a:t>
            </a:r>
            <a:endParaRPr lang="zh-CN" altLang="en-US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2" grpId="0" bldLvl="0" animBg="1"/>
      <p:bldP spid="2" grpId="1" bldLvl="0" animBg="1"/>
      <p:bldP spid="5" grpId="0" bldLvl="0" animBg="1"/>
      <p:bldP spid="5" grpId="1" bldLvl="0" animBg="1"/>
      <p:bldP spid="26" grpId="0" bldLvl="0" animBg="1"/>
      <p:bldP spid="27" grpId="0"/>
      <p:bldP spid="27" grpId="1"/>
      <p:bldP spid="28" grpId="0"/>
      <p:bldP spid="29" grpId="0" bldLvl="0" animBg="1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112635" y="2499995"/>
            <a:ext cx="1214755" cy="206883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872490" y="1129665"/>
            <a:ext cx="4102735" cy="201549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庆祝活动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4596582" y="1129911"/>
            <a:ext cx="4555435" cy="1202739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720638" y="1331170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/>
            <a:r>
              <a:rPr lang="zh-CN" altLang="en-US" sz="20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庆功活动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582834" y="1760059"/>
            <a:ext cx="2582929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Celebration activities</a:t>
            </a:r>
            <a:endParaRPr lang="zh-CN" altLang="en-US" sz="14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96765" y="2499995"/>
            <a:ext cx="2327910" cy="206883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7" grpId="0" bldLvl="0" animBg="1"/>
      <p:bldP spid="7" grpId="1" bldLvl="0" animBg="1"/>
      <p:bldP spid="26" grpId="0" bldLvl="0" animBg="1"/>
      <p:bldP spid="27" grpId="0"/>
      <p:bldP spid="27" grpId="1"/>
      <p:bldP spid="28" grpId="0"/>
      <p:bldP spid="2" grpId="0" bldLvl="0" animBg="1"/>
      <p:bldP spid="2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0391" y="-1"/>
            <a:ext cx="6859818" cy="1680823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72"/>
          <a:stretch>
            <a:fillRect/>
          </a:stretch>
        </p:blipFill>
        <p:spPr>
          <a:xfrm>
            <a:off x="-1" y="1689799"/>
            <a:ext cx="6955391" cy="3445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 descr="地球之旅.jpg"/>
          <p:cNvPicPr>
            <a:picLocks noChangeAspect="1"/>
          </p:cNvPicPr>
          <p:nvPr/>
        </p:nvPicPr>
        <p:blipFill>
          <a:blip r:embed="rId4" cstate="print"/>
          <a:srcRect l="14527" t="32547" r="48986" b="10954"/>
          <a:stretch>
            <a:fillRect/>
          </a:stretch>
        </p:blipFill>
        <p:spPr>
          <a:xfrm>
            <a:off x="6849427" y="776"/>
            <a:ext cx="2294573" cy="223132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854383" y="2232102"/>
            <a:ext cx="2289617" cy="2912192"/>
          </a:xfrm>
          <a:prstGeom prst="rect">
            <a:avLst/>
          </a:prstGeom>
          <a:solidFill>
            <a:srgbClr val="C00000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TextBox 9"/>
          <p:cNvSpPr txBox="1"/>
          <p:nvPr/>
        </p:nvSpPr>
        <p:spPr>
          <a:xfrm rot="16200000">
            <a:off x="7269644" y="2979901"/>
            <a:ext cx="1107996" cy="9483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</a:rPr>
              <a:t>02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8256022" y="2679702"/>
            <a:ext cx="492443" cy="17370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en-US" altLang="zh-CN" sz="10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Department Staff Presence</a:t>
            </a:r>
            <a:endParaRPr lang="zh-CN" altLang="en-US" sz="10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3648" y="484312"/>
            <a:ext cx="3386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部门员工风采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/>
      <p:bldP spid="2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33755" y="1004570"/>
            <a:ext cx="3630930" cy="24638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925" y="2508250"/>
            <a:ext cx="1776730" cy="12166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835" y="975995"/>
            <a:ext cx="1776730" cy="1216660"/>
          </a:xfrm>
          <a:prstGeom prst="rect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销售部员工风采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833" y="975761"/>
            <a:ext cx="1777621" cy="121586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585" y="2508810"/>
            <a:ext cx="1777621" cy="121586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11892" y="3286380"/>
            <a:ext cx="3674160" cy="601370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520482" y="3619953"/>
            <a:ext cx="1777621" cy="267797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648584" y="2015836"/>
            <a:ext cx="1777621" cy="340684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648584" y="3612563"/>
            <a:ext cx="1775953" cy="275187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550624" y="2015836"/>
            <a:ext cx="1775953" cy="340684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781523" y="3387010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665353" y="2017966"/>
            <a:ext cx="171035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16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16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48842" y="3580716"/>
            <a:ext cx="171035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16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16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78465" y="3580879"/>
            <a:ext cx="171035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16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16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16220" y="2033808"/>
            <a:ext cx="1710357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16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16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0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500"/>
                            </p:stCondLst>
                            <p:childTnLst>
                              <p:par>
                                <p:cTn id="7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500"/>
                            </p:stCondLst>
                            <p:childTnLst>
                              <p:par>
                                <p:cTn id="8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9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bldLvl="0" animBg="1"/>
      <p:bldP spid="19" grpId="0" bldLvl="0" animBg="1"/>
      <p:bldP spid="20" grpId="0" bldLvl="0" animBg="1"/>
      <p:bldP spid="21" grpId="0" bldLvl="0" animBg="1"/>
      <p:bldP spid="22" grpId="0" bldLvl="0" animBg="1"/>
      <p:bldP spid="29" grpId="0" bldLvl="0" animBg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36452" t="13369" r="31868" b="10918"/>
          <a:stretch>
            <a:fillRect/>
          </a:stretch>
        </p:blipFill>
        <p:spPr>
          <a:xfrm>
            <a:off x="6696710" y="1274445"/>
            <a:ext cx="1943735" cy="25126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2534" t="14952" r="63580" b="11252"/>
          <a:stretch>
            <a:fillRect/>
          </a:stretch>
        </p:blipFill>
        <p:spPr>
          <a:xfrm>
            <a:off x="4677410" y="1274445"/>
            <a:ext cx="1948180" cy="2512695"/>
          </a:xfrm>
          <a:prstGeom prst="rect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业务部员工风采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67544" y="1274058"/>
            <a:ext cx="2119617" cy="601370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567311" y="1320255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4373" y="1274058"/>
            <a:ext cx="1944216" cy="251306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67544" y="1274058"/>
            <a:ext cx="2119617" cy="2513062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30302" y="2140496"/>
            <a:ext cx="1594100" cy="109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此处输入员工介绍，此处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介绍，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介绍。</a:t>
            </a:r>
            <a:endParaRPr lang="zh-CN" altLang="en-US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30" grpId="0"/>
      <p:bldP spid="30" grpId="1"/>
      <p:bldP spid="2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6330" y="1008380"/>
            <a:ext cx="1508125" cy="129667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sp>
        <p:nvSpPr>
          <p:cNvPr id="12" name="矩形 11"/>
          <p:cNvSpPr/>
          <p:nvPr/>
        </p:nvSpPr>
        <p:spPr>
          <a:xfrm>
            <a:off x="6091555" y="2366645"/>
            <a:ext cx="1508125" cy="129667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585" y="2344420"/>
            <a:ext cx="1532890" cy="13373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140" y="988695"/>
            <a:ext cx="1532890" cy="1337310"/>
          </a:xfrm>
          <a:prstGeom prst="rect">
            <a:avLst/>
          </a:prstGeom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行政部员工风采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26794" y="842595"/>
            <a:ext cx="3345486" cy="1369908"/>
            <a:chOff x="4426794" y="842595"/>
            <a:chExt cx="3345486" cy="1369908"/>
          </a:xfrm>
        </p:grpSpPr>
        <p:sp>
          <p:nvSpPr>
            <p:cNvPr id="25" name="矩形 24"/>
            <p:cNvSpPr/>
            <p:nvPr/>
          </p:nvSpPr>
          <p:spPr>
            <a:xfrm>
              <a:off x="4582740" y="842595"/>
              <a:ext cx="3189540" cy="1224136"/>
            </a:xfrm>
            <a:prstGeom prst="rect">
              <a:avLst/>
            </a:prstGeom>
            <a:noFill/>
            <a:ln>
              <a:solidFill>
                <a:srgbClr val="5F5D7C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4426794" y="988367"/>
              <a:ext cx="3189540" cy="1224136"/>
            </a:xfrm>
            <a:prstGeom prst="rect">
              <a:avLst/>
            </a:prstGeom>
            <a:solidFill>
              <a:schemeClr val="accent5">
                <a:lumMod val="75000"/>
                <a:alpha val="68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65613" y="2457723"/>
            <a:ext cx="3338353" cy="1332337"/>
            <a:chOff x="965613" y="2457723"/>
            <a:chExt cx="3338353" cy="1332337"/>
          </a:xfrm>
        </p:grpSpPr>
        <p:sp>
          <p:nvSpPr>
            <p:cNvPr id="22" name="矩形 21"/>
            <p:cNvSpPr/>
            <p:nvPr/>
          </p:nvSpPr>
          <p:spPr>
            <a:xfrm>
              <a:off x="965613" y="2565924"/>
              <a:ext cx="3189540" cy="1224136"/>
            </a:xfrm>
            <a:prstGeom prst="rect">
              <a:avLst/>
            </a:prstGeom>
            <a:noFill/>
            <a:ln>
              <a:solidFill>
                <a:srgbClr val="5F5D7C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14426" y="2457723"/>
              <a:ext cx="3189540" cy="1224136"/>
            </a:xfrm>
            <a:prstGeom prst="rect">
              <a:avLst/>
            </a:prstGeom>
            <a:solidFill>
              <a:schemeClr val="accent5">
                <a:lumMod val="75000"/>
                <a:alpha val="68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1033659" y="948034"/>
            <a:ext cx="241062" cy="241062"/>
          </a:xfrm>
          <a:prstGeom prst="ellips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330938" y="2044327"/>
            <a:ext cx="241062" cy="241062"/>
          </a:xfrm>
          <a:prstGeom prst="ellipse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041307" y="1380346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67224" y="2769709"/>
            <a:ext cx="2977602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此处输入员工介绍，此处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输入员工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介绍，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grpId="1" nodeType="withEffect">
                                  <p:stCondLst>
                                    <p:cond delay="625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12" grpId="0" bldLvl="0" animBg="1"/>
      <p:bldP spid="12" grpId="1" bldLvl="0" animBg="1"/>
      <p:bldP spid="26" grpId="0" animBg="1"/>
      <p:bldP spid="27" grpId="0" animBg="1"/>
      <p:bldP spid="28" grpId="0"/>
      <p:bldP spid="28" grpId="1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392276" y="1020053"/>
            <a:ext cx="1822943" cy="1822943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513447" y="1139437"/>
            <a:ext cx="1584176" cy="1584176"/>
          </a:xfrm>
          <a:prstGeom prst="rect">
            <a:avLst/>
          </a:prstGeom>
          <a:solidFill>
            <a:srgbClr val="5F5D7C"/>
          </a:solidFill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1253490" y="1014730"/>
            <a:ext cx="2086610" cy="1922780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sp>
        <p:nvSpPr>
          <p:cNvPr id="35" name="矩形 34"/>
          <p:cNvSpPr/>
          <p:nvPr/>
        </p:nvSpPr>
        <p:spPr>
          <a:xfrm>
            <a:off x="6116885" y="1014274"/>
            <a:ext cx="1822943" cy="1822943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236269" y="1139437"/>
            <a:ext cx="1584176" cy="1584176"/>
          </a:xfrm>
          <a:prstGeom prst="rect">
            <a:avLst/>
          </a:prstGeom>
          <a:solidFill>
            <a:srgbClr val="5F5D7C"/>
          </a:solidFill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5932170" y="993775"/>
            <a:ext cx="2086610" cy="1922780"/>
          </a:xfrm>
          <a:prstGeom prst="diamond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5002859" y="3154927"/>
            <a:ext cx="1584176" cy="1584176"/>
          </a:xfrm>
          <a:prstGeom prst="rect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872611" y="3029764"/>
            <a:ext cx="1822943" cy="1822943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3035300"/>
            <a:ext cx="2009775" cy="1884680"/>
          </a:xfrm>
          <a:prstGeom prst="diamond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567430" y="989330"/>
            <a:ext cx="2009140" cy="1884680"/>
            <a:chOff x="5618" y="1558"/>
            <a:chExt cx="3164" cy="2968"/>
          </a:xfrm>
        </p:grpSpPr>
        <p:sp>
          <p:nvSpPr>
            <p:cNvPr id="31" name="矩形 30"/>
            <p:cNvSpPr/>
            <p:nvPr/>
          </p:nvSpPr>
          <p:spPr>
            <a:xfrm>
              <a:off x="6009" y="1794"/>
              <a:ext cx="2495" cy="2495"/>
            </a:xfrm>
            <a:prstGeom prst="rect">
              <a:avLst/>
            </a:prstGeom>
            <a:solidFill>
              <a:srgbClr val="9E2D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5803" y="1597"/>
              <a:ext cx="2871" cy="2871"/>
            </a:xfrm>
            <a:prstGeom prst="rect">
              <a:avLst/>
            </a:prstGeom>
            <a:noFill/>
            <a:ln>
              <a:solidFill>
                <a:srgbClr val="5F5D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8" y="1558"/>
              <a:ext cx="3165" cy="2968"/>
            </a:xfrm>
            <a:prstGeom prst="diamond">
              <a:avLst/>
            </a:prstGeom>
          </p:spPr>
        </p:pic>
      </p:grp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秘书部员工风采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700897" y="3154927"/>
            <a:ext cx="1584176" cy="1584176"/>
          </a:xfrm>
          <a:prstGeom prst="rect">
            <a:avLst/>
          </a:prstGeom>
          <a:solidFill>
            <a:srgbClr val="5F5D7C"/>
          </a:solidFill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579726" y="3035543"/>
            <a:ext cx="1822943" cy="1822943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2486025" y="3002915"/>
            <a:ext cx="1967230" cy="1922780"/>
          </a:xfrm>
          <a:prstGeom prst="diamond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/>
            <a:r>
              <a:rPr lang="en-US" altLang="zh-CN" sz="3200" dirty="0">
                <a:sym typeface="+mn-ea"/>
              </a:rPr>
              <a:t> </a:t>
            </a: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2" grpId="0" bldLvl="0" animBg="1"/>
      <p:bldP spid="9" grpId="0" bldLvl="0" animBg="1"/>
      <p:bldP spid="9" grpId="1" bldLvl="0" animBg="1"/>
      <p:bldP spid="35" grpId="0" bldLvl="0" animBg="1"/>
      <p:bldP spid="32" grpId="0" bldLvl="0" animBg="1"/>
      <p:bldP spid="4" grpId="0" bldLvl="0" animBg="1"/>
      <p:bldP spid="4" grpId="1" bldLvl="0" animBg="1"/>
      <p:bldP spid="5" grpId="0" bldLvl="0" animBg="1"/>
      <p:bldP spid="8" grpId="0" bldLvl="0" animBg="1"/>
      <p:bldP spid="3" grpId="0" bldLvl="0" animBg="1"/>
      <p:bldP spid="6" grpId="0" bldLvl="0" animBg="1"/>
      <p:bldP spid="11" grpId="0" bldLvl="0" animBg="1"/>
      <p:bldP spid="11" grpId="1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0391" y="-1"/>
            <a:ext cx="6859818" cy="1680823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72"/>
          <a:stretch>
            <a:fillRect/>
          </a:stretch>
        </p:blipFill>
        <p:spPr>
          <a:xfrm>
            <a:off x="-1" y="1689799"/>
            <a:ext cx="6955391" cy="3445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 descr="地球之旅.jpg"/>
          <p:cNvPicPr>
            <a:picLocks noChangeAspect="1"/>
          </p:cNvPicPr>
          <p:nvPr/>
        </p:nvPicPr>
        <p:blipFill>
          <a:blip r:embed="rId4" cstate="print"/>
          <a:srcRect l="14527" t="32547" r="48986" b="10954"/>
          <a:stretch>
            <a:fillRect/>
          </a:stretch>
        </p:blipFill>
        <p:spPr>
          <a:xfrm>
            <a:off x="6849427" y="776"/>
            <a:ext cx="2294573" cy="223132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854383" y="2232102"/>
            <a:ext cx="2289617" cy="2912192"/>
          </a:xfrm>
          <a:prstGeom prst="rect">
            <a:avLst/>
          </a:prstGeom>
          <a:solidFill>
            <a:srgbClr val="C00000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TextBox 9"/>
          <p:cNvSpPr txBox="1"/>
          <p:nvPr/>
        </p:nvSpPr>
        <p:spPr>
          <a:xfrm rot="16200000">
            <a:off x="7269644" y="2979901"/>
            <a:ext cx="1107996" cy="9483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</a:rPr>
              <a:t>03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8256023" y="2679702"/>
            <a:ext cx="492443" cy="15366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en-US" altLang="zh-CN" sz="10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Excellent Staff Presence</a:t>
            </a:r>
            <a:endParaRPr lang="zh-CN" altLang="en-US" sz="10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3648" y="484312"/>
            <a:ext cx="3386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优秀员工风采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/>
      <p:bldP spid="21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7073" y="1312863"/>
            <a:ext cx="3071813" cy="192246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优秀员工风采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78616" y="1286511"/>
            <a:ext cx="7920880" cy="2513062"/>
          </a:xfrm>
          <a:prstGeom prst="rect">
            <a:avLst/>
          </a:prstGeom>
          <a:noFill/>
          <a:ln>
            <a:solidFill>
              <a:srgbClr val="5F5D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714201" y="1891279"/>
            <a:ext cx="1594100" cy="109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此处输入员工介绍，此处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介绍，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介绍。</a:t>
            </a:r>
            <a:endParaRPr lang="zh-CN" altLang="en-US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2073" y="1675752"/>
            <a:ext cx="3062375" cy="213221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78615" y="3183497"/>
            <a:ext cx="4858506" cy="616075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1" name="矩形 20"/>
          <p:cNvSpPr/>
          <p:nvPr/>
        </p:nvSpPr>
        <p:spPr>
          <a:xfrm>
            <a:off x="3414920" y="1294905"/>
            <a:ext cx="5184576" cy="382273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4999096" y="1275641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975244" y="3291480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17" grpId="0" bldLvl="0" animBg="1"/>
      <p:bldP spid="18" grpId="0"/>
      <p:bldP spid="15" grpId="0" bldLvl="0" animBg="1"/>
      <p:bldP spid="21" grpId="0" bldLvl="0" animBg="1"/>
      <p:bldP spid="16" grpId="0"/>
      <p:bldP spid="16" grpId="1"/>
      <p:bldP spid="22" grpId="0"/>
      <p:bldP spid="2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83005" y="1143635"/>
            <a:ext cx="4019550" cy="251587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优秀员工风采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6256" y="2302334"/>
            <a:ext cx="1584176" cy="213221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572000" y="1693105"/>
            <a:ext cx="2160240" cy="2741444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2" name="文本框 21"/>
          <p:cNvSpPr txBox="1"/>
          <p:nvPr/>
        </p:nvSpPr>
        <p:spPr>
          <a:xfrm>
            <a:off x="4763220" y="2165022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员工介绍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91582" y="2799017"/>
            <a:ext cx="1594100" cy="109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此处输入员工介绍，此处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输入员工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介绍，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3783" y="2653057"/>
            <a:ext cx="215008" cy="1029318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15" grpId="0" bldLvl="0" animBg="1"/>
      <p:bldP spid="22" grpId="0"/>
      <p:bldP spid="22" grpId="1"/>
      <p:bldP spid="18" grpId="0"/>
      <p:bldP spid="1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6207725" y="1717050"/>
            <a:ext cx="1984918" cy="1452848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5" name="矩形 14"/>
          <p:cNvSpPr/>
          <p:nvPr/>
        </p:nvSpPr>
        <p:spPr>
          <a:xfrm>
            <a:off x="823447" y="1688236"/>
            <a:ext cx="1984918" cy="1452848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6" name="矩形 5"/>
          <p:cNvSpPr/>
          <p:nvPr/>
        </p:nvSpPr>
        <p:spPr>
          <a:xfrm>
            <a:off x="949960" y="1557020"/>
            <a:ext cx="2291080" cy="143446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优秀员工风采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872207" y="3678194"/>
            <a:ext cx="3122012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此处输入员工介绍，此处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介绍，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此处输入员工</a:t>
            </a:r>
            <a:r>
              <a:rPr lang="zh-CN" altLang="en-US" sz="1100" dirty="0" smtClean="0">
                <a:latin typeface="微软雅黑" panose="020B0503020204020204" charset="-122"/>
                <a:ea typeface="微软雅黑" panose="020B0503020204020204" charset="-122"/>
              </a:rPr>
              <a:t>介绍。</a:t>
            </a:r>
            <a:endParaRPr lang="zh-CN" altLang="en-US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l="27653" r="7506"/>
          <a:stretch>
            <a:fillRect/>
          </a:stretch>
        </p:blipFill>
        <p:spPr>
          <a:xfrm>
            <a:off x="2684780" y="1231265"/>
            <a:ext cx="3496945" cy="24288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31510" y="1831975"/>
            <a:ext cx="2308860" cy="144526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r>
              <a:rPr lang="en-US" altLang="zh-CN" sz="3200" strike="noStrike" noProof="1"/>
              <a:t> </a:t>
            </a:r>
            <a:endParaRPr lang="zh-CN" altLang="en-US" sz="3200" strike="noStrike" noProof="1"/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15" grpId="0" bldLvl="0" animBg="1"/>
      <p:bldP spid="6" grpId="0" bldLvl="0" animBg="1"/>
      <p:bldP spid="6" grpId="1" bldLvl="0" animBg="1"/>
      <p:bldP spid="18" grpId="0"/>
      <p:bldP spid="3" grpId="0" bldLvl="0" animBg="1"/>
      <p:bldP spid="3" grpId="1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0391" y="-1"/>
            <a:ext cx="6859818" cy="1680823"/>
          </a:xfrm>
          <a:prstGeom prst="rect">
            <a:avLst/>
          </a:prstGeom>
          <a:solidFill>
            <a:schemeClr val="accent2">
              <a:lumMod val="50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72"/>
          <a:stretch>
            <a:fillRect/>
          </a:stretch>
        </p:blipFill>
        <p:spPr>
          <a:xfrm>
            <a:off x="-1" y="1689799"/>
            <a:ext cx="6955391" cy="3445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图片 13" descr="地球之旅.jpg"/>
          <p:cNvPicPr>
            <a:picLocks noChangeAspect="1"/>
          </p:cNvPicPr>
          <p:nvPr/>
        </p:nvPicPr>
        <p:blipFill>
          <a:blip r:embed="rId4" cstate="print"/>
          <a:srcRect l="14527" t="32547" r="48986" b="10954"/>
          <a:stretch>
            <a:fillRect/>
          </a:stretch>
        </p:blipFill>
        <p:spPr>
          <a:xfrm>
            <a:off x="6849427" y="776"/>
            <a:ext cx="2294573" cy="223132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6854383" y="2232102"/>
            <a:ext cx="2289617" cy="2912192"/>
          </a:xfrm>
          <a:prstGeom prst="rect">
            <a:avLst/>
          </a:prstGeom>
          <a:solidFill>
            <a:srgbClr val="C00000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TextBox 9"/>
          <p:cNvSpPr txBox="1"/>
          <p:nvPr/>
        </p:nvSpPr>
        <p:spPr>
          <a:xfrm rot="16200000">
            <a:off x="7269644" y="2979901"/>
            <a:ext cx="1107996" cy="9483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</a:rPr>
              <a:t>04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21" name="TextBox 10"/>
          <p:cNvSpPr txBox="1"/>
          <p:nvPr/>
        </p:nvSpPr>
        <p:spPr>
          <a:xfrm>
            <a:off x="8256024" y="2679702"/>
            <a:ext cx="492443" cy="113268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en-US" altLang="zh-CN" sz="10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Love Fundraising</a:t>
            </a:r>
            <a:endParaRPr lang="zh-CN" altLang="en-US" sz="10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3648" y="484312"/>
            <a:ext cx="3386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爱心募捐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/>
      <p:bldP spid="21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26530" y="2250440"/>
            <a:ext cx="1774825" cy="1750695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820" y="2250440"/>
            <a:ext cx="1774825" cy="1750695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6010" y="1228725"/>
            <a:ext cx="1774825" cy="1750695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爱心募捐活动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568" y="2199725"/>
            <a:ext cx="1731436" cy="1722018"/>
          </a:xfrm>
          <a:prstGeom prst="diamond">
            <a:avLst/>
          </a:prstGeom>
          <a:noFill/>
          <a:ln>
            <a:noFill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224" y="2199725"/>
            <a:ext cx="1731436" cy="1722018"/>
          </a:xfrm>
          <a:prstGeom prst="diamond">
            <a:avLst/>
          </a:prstGeom>
          <a:noFill/>
          <a:ln>
            <a:noFill/>
          </a:ln>
        </p:spPr>
      </p:pic>
      <p:sp>
        <p:nvSpPr>
          <p:cNvPr id="2" name="菱形 1"/>
          <p:cNvSpPr/>
          <p:nvPr/>
        </p:nvSpPr>
        <p:spPr>
          <a:xfrm>
            <a:off x="1702484" y="1275894"/>
            <a:ext cx="1728192" cy="1722018"/>
          </a:xfrm>
          <a:prstGeom prst="diamond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/>
          <p:cNvSpPr/>
          <p:nvPr/>
        </p:nvSpPr>
        <p:spPr>
          <a:xfrm>
            <a:off x="5572577" y="1284623"/>
            <a:ext cx="1728192" cy="1722018"/>
          </a:xfrm>
          <a:prstGeom prst="diamond">
            <a:avLst/>
          </a:prstGeom>
          <a:solidFill>
            <a:srgbClr val="5F5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210389" y="1920657"/>
            <a:ext cx="8686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活动一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01888" y="1949761"/>
            <a:ext cx="8686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活动二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6" grpId="0" bldLvl="0" animBg="1"/>
      <p:bldP spid="3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20640000">
            <a:off x="6840220" y="1482090"/>
            <a:ext cx="1513205" cy="21799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3200" strike="noStrike" noProof="1"/>
          </a:p>
        </p:txBody>
      </p:sp>
      <p:sp>
        <p:nvSpPr>
          <p:cNvPr id="7" name="矩形 6"/>
          <p:cNvSpPr/>
          <p:nvPr/>
        </p:nvSpPr>
        <p:spPr>
          <a:xfrm rot="20640000">
            <a:off x="2964815" y="1547495"/>
            <a:ext cx="1513205" cy="21799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3200" strike="noStrike" noProof="1"/>
          </a:p>
        </p:txBody>
      </p:sp>
      <p:sp>
        <p:nvSpPr>
          <p:cNvPr id="30" name="矩形 29"/>
          <p:cNvSpPr/>
          <p:nvPr/>
        </p:nvSpPr>
        <p:spPr>
          <a:xfrm rot="20681834">
            <a:off x="4790593" y="1418362"/>
            <a:ext cx="1762723" cy="2425561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" name="矩形 1"/>
          <p:cNvSpPr/>
          <p:nvPr/>
        </p:nvSpPr>
        <p:spPr>
          <a:xfrm rot="20700000">
            <a:off x="4909820" y="1537970"/>
            <a:ext cx="1517650" cy="22066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3200" strike="noStrike" noProof="1"/>
          </a:p>
        </p:txBody>
      </p:sp>
      <p:sp>
        <p:nvSpPr>
          <p:cNvPr id="31" name="矩形 30"/>
          <p:cNvSpPr/>
          <p:nvPr/>
        </p:nvSpPr>
        <p:spPr>
          <a:xfrm rot="20681834">
            <a:off x="902110" y="1426381"/>
            <a:ext cx="1762723" cy="2425561"/>
          </a:xfrm>
          <a:prstGeom prst="rect">
            <a:avLst/>
          </a:prstGeom>
          <a:solidFill>
            <a:srgbClr val="9E2D1E">
              <a:alpha val="68000"/>
            </a:srgb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1" name="矩形 10"/>
          <p:cNvSpPr/>
          <p:nvPr/>
        </p:nvSpPr>
        <p:spPr>
          <a:xfrm rot="20700000">
            <a:off x="1017270" y="1537970"/>
            <a:ext cx="1517650" cy="220662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爱心募捐活动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7" grpId="0" bldLvl="0" animBg="1"/>
      <p:bldP spid="7" grpId="1" bldLvl="0" animBg="1"/>
      <p:bldP spid="30" grpId="0" bldLvl="0" animBg="1"/>
      <p:bldP spid="2" grpId="0" bldLvl="0" animBg="1"/>
      <p:bldP spid="2" grpId="1" bldLvl="0" animBg="1"/>
      <p:bldP spid="31" grpId="0" bldLvl="0" animBg="1"/>
      <p:bldP spid="11" grpId="0" bldLvl="0" animBg="1"/>
      <p:bldP spid="11" grpId="1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737788"/>
            <a:ext cx="9144000" cy="1841856"/>
          </a:xfrm>
          <a:prstGeom prst="rect">
            <a:avLst/>
          </a:prstGeom>
          <a:solidFill>
            <a:srgbClr val="9E2D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剪去对角的矩形 5"/>
          <p:cNvSpPr/>
          <p:nvPr/>
        </p:nvSpPr>
        <p:spPr>
          <a:xfrm>
            <a:off x="5867400" y="1408430"/>
            <a:ext cx="2016125" cy="2404745"/>
          </a:xfrm>
          <a:prstGeom prst="snip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3200" strike="noStrike" noProof="1"/>
          </a:p>
        </p:txBody>
      </p:sp>
      <p:grpSp>
        <p:nvGrpSpPr>
          <p:cNvPr id="10" name="Group 5"/>
          <p:cNvGrpSpPr/>
          <p:nvPr/>
        </p:nvGrpSpPr>
        <p:grpSpPr bwMode="auto">
          <a:xfrm>
            <a:off x="251520" y="97224"/>
            <a:ext cx="2519685" cy="542925"/>
            <a:chOff x="703" y="1621"/>
            <a:chExt cx="3628" cy="342"/>
          </a:xfrm>
        </p:grpSpPr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>
              <a:off x="884" y="1633"/>
              <a:ext cx="3447" cy="306"/>
            </a:xfrm>
            <a:prstGeom prst="roundRect">
              <a:avLst>
                <a:gd name="adj" fmla="val 16667"/>
              </a:avLst>
            </a:prstGeom>
            <a:solidFill>
              <a:srgbClr val="9E2D1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" name="AutoShape 3"/>
            <p:cNvSpPr>
              <a:spLocks noChangeArrowheads="1"/>
            </p:cNvSpPr>
            <p:nvPr/>
          </p:nvSpPr>
          <p:spPr bwMode="gray">
            <a:xfrm>
              <a:off x="754" y="1676"/>
              <a:ext cx="3401" cy="22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/>
              <a:r>
                <a:rPr lang="zh-CN" altLang="en-US" sz="2400" dirty="0" smtClean="0">
                  <a:ea typeface="微软雅黑" panose="020B0503020204020204" charset="-122"/>
                </a:rPr>
                <a:t>爱心募捐活动</a:t>
              </a:r>
              <a:endParaRPr lang="zh-CN" altLang="zh-CN" sz="2400" dirty="0">
                <a:ea typeface="微软雅黑" panose="020B050302020402020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15657" r="28472"/>
          <a:stretch>
            <a:fillRect/>
          </a:stretch>
        </p:blipFill>
        <p:spPr>
          <a:xfrm>
            <a:off x="1043608" y="1419404"/>
            <a:ext cx="2015628" cy="2394100"/>
          </a:xfrm>
          <a:prstGeom prst="snip2DiagRect">
            <a:avLst/>
          </a:prstGeom>
          <a:noFill/>
          <a:ln>
            <a:noFill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/>
          <a:srcRect l="14647" r="28470"/>
          <a:stretch>
            <a:fillRect/>
          </a:stretch>
        </p:blipFill>
        <p:spPr>
          <a:xfrm>
            <a:off x="3437321" y="1419404"/>
            <a:ext cx="2052141" cy="23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矩形 17"/>
          <p:cNvSpPr/>
          <p:nvPr/>
        </p:nvSpPr>
        <p:spPr>
          <a:xfrm>
            <a:off x="3437321" y="1411607"/>
            <a:ext cx="2052141" cy="2401897"/>
          </a:xfrm>
          <a:prstGeom prst="rect">
            <a:avLst/>
          </a:prstGeom>
          <a:solidFill>
            <a:schemeClr val="accent5">
              <a:lumMod val="75000"/>
              <a:alpha val="68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9" name="文本框 18"/>
          <p:cNvSpPr txBox="1"/>
          <p:nvPr/>
        </p:nvSpPr>
        <p:spPr>
          <a:xfrm>
            <a:off x="3666341" y="2339697"/>
            <a:ext cx="1594100" cy="109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此处输入募捐介绍，此处输入募捐介绍，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输入募捐介绍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输入募捐介绍。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08212" y="1737788"/>
            <a:ext cx="1710357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zh-CN" altLang="en-US" sz="2000" b="1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募捐介绍</a:t>
            </a:r>
            <a:endParaRPr lang="zh-CN" altLang="en-US" sz="20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18" grpId="0" bldLvl="0" animBg="1"/>
      <p:bldP spid="19" grpId="0"/>
      <p:bldP spid="20" grpId="0"/>
      <p:bldP spid="20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olour Abstract Backgrounds5 [转换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" t="4706" b="4733"/>
          <a:stretch>
            <a:fillRect/>
          </a:stretch>
        </p:blipFill>
        <p:spPr bwMode="auto">
          <a:xfrm>
            <a:off x="-11113" y="0"/>
            <a:ext cx="9155113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17" name="WordArt 25"/>
          <p:cNvSpPr>
            <a:spLocks noChangeArrowheads="1" noChangeShapeType="1" noTextEdit="1"/>
          </p:cNvSpPr>
          <p:nvPr/>
        </p:nvSpPr>
        <p:spPr bwMode="auto">
          <a:xfrm>
            <a:off x="2699792" y="2140496"/>
            <a:ext cx="3382962" cy="1016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zh-CN" altLang="en-US" sz="3200" b="1" kern="10" dirty="0" smtClean="0">
                <a:ln w="9525">
                  <a:solidFill>
                    <a:srgbClr val="E1C205"/>
                  </a:solidFill>
                  <a:round/>
                </a:ln>
                <a:solidFill>
                  <a:srgbClr val="9E2D1E"/>
                </a:solidFill>
                <a:latin typeface="微软雅黑" panose="020B0503020204020204" charset="-122"/>
                <a:ea typeface="微软雅黑" panose="020B0503020204020204" charset="-122"/>
              </a:rPr>
              <a:t>团结一致</a:t>
            </a:r>
            <a:endParaRPr lang="en-US" altLang="zh-CN" sz="3200" b="1" kern="10" dirty="0" smtClean="0">
              <a:ln w="9525">
                <a:solidFill>
                  <a:srgbClr val="E1C205"/>
                </a:solidFill>
                <a:round/>
              </a:ln>
              <a:solidFill>
                <a:srgbClr val="9E2D1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3200" b="1" kern="10" dirty="0" smtClean="0">
                <a:ln w="9525">
                  <a:solidFill>
                    <a:srgbClr val="E1C205"/>
                  </a:solidFill>
                  <a:round/>
                </a:ln>
                <a:solidFill>
                  <a:srgbClr val="9E2D1E"/>
                </a:solidFill>
                <a:latin typeface="微软雅黑" panose="020B0503020204020204" charset="-122"/>
                <a:ea typeface="微软雅黑" panose="020B0503020204020204" charset="-122"/>
              </a:rPr>
              <a:t>共创未来</a:t>
            </a:r>
            <a:endParaRPr lang="zh-CN" altLang="en-US" sz="3200" b="1" kern="10" dirty="0">
              <a:ln w="9525">
                <a:solidFill>
                  <a:srgbClr val="E1C205"/>
                </a:solidFill>
                <a:round/>
              </a:ln>
              <a:solidFill>
                <a:srgbClr val="9E2D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企业员工风采展示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332</Words>
  <Application>Microsoft Office PowerPoint</Application>
  <PresentationFormat>自定义</PresentationFormat>
  <Paragraphs>113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Microsoft YaHei UI</vt:lpstr>
      <vt:lpstr>华文宋体</vt:lpstr>
      <vt:lpstr>宋体</vt:lpstr>
      <vt:lpstr>微软雅黑</vt:lpstr>
      <vt:lpstr>Arial</vt:lpstr>
      <vt:lpstr>Book Antiqua</vt:lpstr>
      <vt:lpstr>Calibri</vt:lpstr>
      <vt:lpstr>Calibri Light</vt:lpstr>
      <vt:lpstr>Cambria Math</vt:lpstr>
      <vt:lpstr>默认设计模板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企业员工风采展示</dc:title>
  <dc:creator/>
  <cp:lastModifiedBy/>
  <cp:revision>1</cp:revision>
  <dcterms:created xsi:type="dcterms:W3CDTF">2017-09-20T03:53:38Z</dcterms:created>
  <dcterms:modified xsi:type="dcterms:W3CDTF">2018-10-16T02:52:40Z</dcterms:modified>
</cp:coreProperties>
</file>